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4" r:id="rId7"/>
    <p:sldId id="267" r:id="rId8"/>
    <p:sldId id="268" r:id="rId9"/>
    <p:sldId id="273" r:id="rId10"/>
    <p:sldId id="272" r:id="rId11"/>
    <p:sldId id="274" r:id="rId12"/>
    <p:sldId id="261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B88"/>
    <a:srgbClr val="ED7D38"/>
    <a:srgbClr val="A078B0"/>
    <a:srgbClr val="CF31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83269-548E-4262-ABBA-0A592C765DCD}" v="401" dt="2022-06-17T02:18:16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ến Nhi Lê" userId="dad0ef16-ba5d-47b3-9e7c-e965ace52dff" providerId="ADAL" clId="{3CCAB5B3-E838-4CE7-9276-EC3A7FAB6F1A}"/>
    <pc:docChg chg="undo redo custSel addSld delSld modSld sldOrd">
      <pc:chgData name="Yến Nhi Lê" userId="dad0ef16-ba5d-47b3-9e7c-e965ace52dff" providerId="ADAL" clId="{3CCAB5B3-E838-4CE7-9276-EC3A7FAB6F1A}" dt="2022-05-29T00:30:07.209" v="2941"/>
      <pc:docMkLst>
        <pc:docMk/>
      </pc:docMkLst>
      <pc:sldChg chg="addSp delSp modSp mod modTransition setBg delAnim modAnim">
        <pc:chgData name="Yến Nhi Lê" userId="dad0ef16-ba5d-47b3-9e7c-e965ace52dff" providerId="ADAL" clId="{3CCAB5B3-E838-4CE7-9276-EC3A7FAB6F1A}" dt="2022-05-28T13:06:18.390" v="2817"/>
        <pc:sldMkLst>
          <pc:docMk/>
          <pc:sldMk cId="3901007556" sldId="256"/>
        </pc:sldMkLst>
        <pc:spChg chg="mod">
          <ac:chgData name="Yến Nhi Lê" userId="dad0ef16-ba5d-47b3-9e7c-e965ace52dff" providerId="ADAL" clId="{3CCAB5B3-E838-4CE7-9276-EC3A7FAB6F1A}" dt="2022-05-27T12:09:31.356" v="30" actId="1076"/>
          <ac:spMkLst>
            <pc:docMk/>
            <pc:sldMk cId="3901007556" sldId="256"/>
            <ac:spMk id="6" creationId="{9735A64C-D0FA-4296-3FFC-9EBA14A3403F}"/>
          </ac:spMkLst>
        </pc:spChg>
        <pc:spChg chg="mod">
          <ac:chgData name="Yến Nhi Lê" userId="dad0ef16-ba5d-47b3-9e7c-e965ace52dff" providerId="ADAL" clId="{3CCAB5B3-E838-4CE7-9276-EC3A7FAB6F1A}" dt="2022-05-27T12:12:50.516" v="43" actId="1076"/>
          <ac:spMkLst>
            <pc:docMk/>
            <pc:sldMk cId="3901007556" sldId="256"/>
            <ac:spMk id="18" creationId="{B21F2C31-8BFC-AF47-6721-F29472665320}"/>
          </ac:spMkLst>
        </pc:spChg>
        <pc:spChg chg="mod">
          <ac:chgData name="Yến Nhi Lê" userId="dad0ef16-ba5d-47b3-9e7c-e965ace52dff" providerId="ADAL" clId="{3CCAB5B3-E838-4CE7-9276-EC3A7FAB6F1A}" dt="2022-05-27T12:08:44.828" v="22" actId="2711"/>
          <ac:spMkLst>
            <pc:docMk/>
            <pc:sldMk cId="3901007556" sldId="256"/>
            <ac:spMk id="19" creationId="{76D9282A-2FB6-BAB3-5200-C4FE88CF8CFD}"/>
          </ac:spMkLst>
        </pc:spChg>
        <pc:spChg chg="mod">
          <ac:chgData name="Yến Nhi Lê" userId="dad0ef16-ba5d-47b3-9e7c-e965ace52dff" providerId="ADAL" clId="{3CCAB5B3-E838-4CE7-9276-EC3A7FAB6F1A}" dt="2022-05-27T12:28:27.304" v="354" actId="113"/>
          <ac:spMkLst>
            <pc:docMk/>
            <pc:sldMk cId="3901007556" sldId="256"/>
            <ac:spMk id="20" creationId="{A5DD9F14-09C8-BCA8-396C-B7A27B66D6C4}"/>
          </ac:spMkLst>
        </pc:spChg>
        <pc:spChg chg="mod">
          <ac:chgData name="Yến Nhi Lê" userId="dad0ef16-ba5d-47b3-9e7c-e965ace52dff" providerId="ADAL" clId="{3CCAB5B3-E838-4CE7-9276-EC3A7FAB6F1A}" dt="2022-05-27T12:25:58.733" v="331" actId="14100"/>
          <ac:spMkLst>
            <pc:docMk/>
            <pc:sldMk cId="3901007556" sldId="256"/>
            <ac:spMk id="21" creationId="{FAE139A1-1D74-5CF8-1D45-C6BA6BEE33C8}"/>
          </ac:spMkLst>
        </pc:spChg>
        <pc:spChg chg="mod">
          <ac:chgData name="Yến Nhi Lê" userId="dad0ef16-ba5d-47b3-9e7c-e965ace52dff" providerId="ADAL" clId="{3CCAB5B3-E838-4CE7-9276-EC3A7FAB6F1A}" dt="2022-05-27T12:26:05.299" v="332" actId="2711"/>
          <ac:spMkLst>
            <pc:docMk/>
            <pc:sldMk cId="3901007556" sldId="256"/>
            <ac:spMk id="22" creationId="{A758D678-9779-2072-7029-761DCB214BD6}"/>
          </ac:spMkLst>
        </pc:spChg>
        <pc:spChg chg="mod">
          <ac:chgData name="Yến Nhi Lê" userId="dad0ef16-ba5d-47b3-9e7c-e965ace52dff" providerId="ADAL" clId="{3CCAB5B3-E838-4CE7-9276-EC3A7FAB6F1A}" dt="2022-05-27T12:09:12.500" v="27" actId="1076"/>
          <ac:spMkLst>
            <pc:docMk/>
            <pc:sldMk cId="3901007556" sldId="256"/>
            <ac:spMk id="23" creationId="{42BFC3D9-1F36-E139-E21A-A75774B15F4A}"/>
          </ac:spMkLst>
        </pc:spChg>
        <pc:spChg chg="mod">
          <ac:chgData name="Yến Nhi Lê" userId="dad0ef16-ba5d-47b3-9e7c-e965ace52dff" providerId="ADAL" clId="{3CCAB5B3-E838-4CE7-9276-EC3A7FAB6F1A}" dt="2022-05-27T12:26:18.955" v="334" actId="2711"/>
          <ac:spMkLst>
            <pc:docMk/>
            <pc:sldMk cId="3901007556" sldId="256"/>
            <ac:spMk id="24" creationId="{11D17798-6D96-21A4-4884-C30B33FE36CD}"/>
          </ac:spMkLst>
        </pc:spChg>
        <pc:spChg chg="mod">
          <ac:chgData name="Yến Nhi Lê" userId="dad0ef16-ba5d-47b3-9e7c-e965ace52dff" providerId="ADAL" clId="{3CCAB5B3-E838-4CE7-9276-EC3A7FAB6F1A}" dt="2022-05-27T12:09:57.283" v="35" actId="1076"/>
          <ac:spMkLst>
            <pc:docMk/>
            <pc:sldMk cId="3901007556" sldId="256"/>
            <ac:spMk id="25" creationId="{14DE9E5E-1E5B-A68C-71FF-5D9FDD95B933}"/>
          </ac:spMkLst>
        </pc:spChg>
        <pc:spChg chg="mod">
          <ac:chgData name="Yến Nhi Lê" userId="dad0ef16-ba5d-47b3-9e7c-e965ace52dff" providerId="ADAL" clId="{3CCAB5B3-E838-4CE7-9276-EC3A7FAB6F1A}" dt="2022-05-27T12:26:25.856" v="335" actId="2711"/>
          <ac:spMkLst>
            <pc:docMk/>
            <pc:sldMk cId="3901007556" sldId="256"/>
            <ac:spMk id="26" creationId="{1F74AF2D-589B-CFEC-7253-AC9AF22AAF72}"/>
          </ac:spMkLst>
        </pc:spChg>
        <pc:spChg chg="add del mod">
          <ac:chgData name="Yến Nhi Lê" userId="dad0ef16-ba5d-47b3-9e7c-e965ace52dff" providerId="ADAL" clId="{3CCAB5B3-E838-4CE7-9276-EC3A7FAB6F1A}" dt="2022-05-28T13:03:56.413" v="2814" actId="478"/>
          <ac:spMkLst>
            <pc:docMk/>
            <pc:sldMk cId="3901007556" sldId="256"/>
            <ac:spMk id="27" creationId="{AB7A23FA-5676-7C2D-C728-F02B652A9572}"/>
          </ac:spMkLst>
        </pc:spChg>
        <pc:spChg chg="mod">
          <ac:chgData name="Yến Nhi Lê" userId="dad0ef16-ba5d-47b3-9e7c-e965ace52dff" providerId="ADAL" clId="{3CCAB5B3-E838-4CE7-9276-EC3A7FAB6F1A}" dt="2022-05-27T12:10:08.359" v="36" actId="1076"/>
          <ac:spMkLst>
            <pc:docMk/>
            <pc:sldMk cId="3901007556" sldId="256"/>
            <ac:spMk id="28" creationId="{527215B2-A180-14B5-E23E-E87C31225142}"/>
          </ac:spMkLst>
        </pc:spChg>
        <pc:spChg chg="mod">
          <ac:chgData name="Yến Nhi Lê" userId="dad0ef16-ba5d-47b3-9e7c-e965ace52dff" providerId="ADAL" clId="{3CCAB5B3-E838-4CE7-9276-EC3A7FAB6F1A}" dt="2022-05-27T13:20:24.624" v="551" actId="207"/>
          <ac:spMkLst>
            <pc:docMk/>
            <pc:sldMk cId="3901007556" sldId="256"/>
            <ac:spMk id="33" creationId="{DB7903C9-BFC5-1BFA-EC86-66D2D367C9D1}"/>
          </ac:spMkLst>
        </pc:spChg>
        <pc:spChg chg="mod">
          <ac:chgData name="Yến Nhi Lê" userId="dad0ef16-ba5d-47b3-9e7c-e965ace52dff" providerId="ADAL" clId="{3CCAB5B3-E838-4CE7-9276-EC3A7FAB6F1A}" dt="2022-05-27T13:20:20.966" v="550" actId="207"/>
          <ac:spMkLst>
            <pc:docMk/>
            <pc:sldMk cId="3901007556" sldId="256"/>
            <ac:spMk id="34" creationId="{FC906ABB-0017-BE93-419B-4E91F6A5851D}"/>
          </ac:spMkLst>
        </pc:spChg>
        <pc:spChg chg="mod">
          <ac:chgData name="Yến Nhi Lê" userId="dad0ef16-ba5d-47b3-9e7c-e965ace52dff" providerId="ADAL" clId="{3CCAB5B3-E838-4CE7-9276-EC3A7FAB6F1A}" dt="2022-05-27T13:20:18.621" v="549" actId="207"/>
          <ac:spMkLst>
            <pc:docMk/>
            <pc:sldMk cId="3901007556" sldId="256"/>
            <ac:spMk id="35" creationId="{593550E9-E9A4-1946-3433-34EB6C1C8E1A}"/>
          </ac:spMkLst>
        </pc:spChg>
        <pc:spChg chg="mod modCrop">
          <ac:chgData name="Yến Nhi Lê" userId="dad0ef16-ba5d-47b3-9e7c-e965ace52dff" providerId="ADAL" clId="{3CCAB5B3-E838-4CE7-9276-EC3A7FAB6F1A}" dt="2022-05-27T13:20:38.931" v="556" actId="1076"/>
          <ac:spMkLst>
            <pc:docMk/>
            <pc:sldMk cId="3901007556" sldId="256"/>
            <ac:spMk id="36" creationId="{E6DBDE85-2A10-51C9-3652-41F706BFC607}"/>
          </ac:spMkLst>
        </pc:spChg>
        <pc:spChg chg="mod modCrop">
          <ac:chgData name="Yến Nhi Lê" userId="dad0ef16-ba5d-47b3-9e7c-e965ace52dff" providerId="ADAL" clId="{3CCAB5B3-E838-4CE7-9276-EC3A7FAB6F1A}" dt="2022-05-27T13:20:11.053" v="547" actId="207"/>
          <ac:spMkLst>
            <pc:docMk/>
            <pc:sldMk cId="3901007556" sldId="256"/>
            <ac:spMk id="37" creationId="{1CE8A529-977B-A629-A675-95336321EAB2}"/>
          </ac:spMkLst>
        </pc:spChg>
        <pc:spChg chg="mod">
          <ac:chgData name="Yến Nhi Lê" userId="dad0ef16-ba5d-47b3-9e7c-e965ace52dff" providerId="ADAL" clId="{3CCAB5B3-E838-4CE7-9276-EC3A7FAB6F1A}" dt="2022-05-27T13:23:07.206" v="584" actId="20577"/>
          <ac:spMkLst>
            <pc:docMk/>
            <pc:sldMk cId="3901007556" sldId="256"/>
            <ac:spMk id="38" creationId="{1131B86A-E05C-4A4A-2517-17571C8CC4A4}"/>
          </ac:spMkLst>
        </pc:spChg>
        <pc:spChg chg="mod">
          <ac:chgData name="Yến Nhi Lê" userId="dad0ef16-ba5d-47b3-9e7c-e965ace52dff" providerId="ADAL" clId="{3CCAB5B3-E838-4CE7-9276-EC3A7FAB6F1A}" dt="2022-05-27T13:23:10.146" v="586" actId="20577"/>
          <ac:spMkLst>
            <pc:docMk/>
            <pc:sldMk cId="3901007556" sldId="256"/>
            <ac:spMk id="39" creationId="{13CBDBE9-4BA2-3DBB-2470-78F26628D6A8}"/>
          </ac:spMkLst>
        </pc:spChg>
        <pc:spChg chg="mod">
          <ac:chgData name="Yến Nhi Lê" userId="dad0ef16-ba5d-47b3-9e7c-e965ace52dff" providerId="ADAL" clId="{3CCAB5B3-E838-4CE7-9276-EC3A7FAB6F1A}" dt="2022-05-27T13:23:15.853" v="590" actId="20577"/>
          <ac:spMkLst>
            <pc:docMk/>
            <pc:sldMk cId="3901007556" sldId="256"/>
            <ac:spMk id="40" creationId="{67DD8F5A-5F2A-FAB1-7D1B-042C8A168E3C}"/>
          </ac:spMkLst>
        </pc:spChg>
        <pc:spChg chg="mod">
          <ac:chgData name="Yến Nhi Lê" userId="dad0ef16-ba5d-47b3-9e7c-e965ace52dff" providerId="ADAL" clId="{3CCAB5B3-E838-4CE7-9276-EC3A7FAB6F1A}" dt="2022-05-27T13:23:19.592" v="592" actId="20577"/>
          <ac:spMkLst>
            <pc:docMk/>
            <pc:sldMk cId="3901007556" sldId="256"/>
            <ac:spMk id="41" creationId="{44DCF324-7C5D-A329-7D5E-B010CD5CB4C5}"/>
          </ac:spMkLst>
        </pc:spChg>
        <pc:spChg chg="mod">
          <ac:chgData name="Yến Nhi Lê" userId="dad0ef16-ba5d-47b3-9e7c-e965ace52dff" providerId="ADAL" clId="{3CCAB5B3-E838-4CE7-9276-EC3A7FAB6F1A}" dt="2022-05-27T13:23:22.593" v="594" actId="20577"/>
          <ac:spMkLst>
            <pc:docMk/>
            <pc:sldMk cId="3901007556" sldId="256"/>
            <ac:spMk id="42" creationId="{4844FF1D-43AF-CA5E-3CDD-5F109C4B0806}"/>
          </ac:spMkLst>
        </pc:spChg>
        <pc:spChg chg="mod">
          <ac:chgData name="Yến Nhi Lê" userId="dad0ef16-ba5d-47b3-9e7c-e965ace52dff" providerId="ADAL" clId="{3CCAB5B3-E838-4CE7-9276-EC3A7FAB6F1A}" dt="2022-05-27T12:25:44.710" v="328" actId="2711"/>
          <ac:spMkLst>
            <pc:docMk/>
            <pc:sldMk cId="3901007556" sldId="256"/>
            <ac:spMk id="43" creationId="{AAC8C896-54CE-1E91-C6BC-44FB7289E71B}"/>
          </ac:spMkLst>
        </pc:spChg>
        <pc:picChg chg="add del mod">
          <ac:chgData name="Yến Nhi Lê" userId="dad0ef16-ba5d-47b3-9e7c-e965ace52dff" providerId="ADAL" clId="{3CCAB5B3-E838-4CE7-9276-EC3A7FAB6F1A}" dt="2022-05-27T12:15:23.933" v="48" actId="931"/>
          <ac:picMkLst>
            <pc:docMk/>
            <pc:sldMk cId="3901007556" sldId="256"/>
            <ac:picMk id="3" creationId="{F7469A76-7A2D-33AD-E836-74A86077C1EC}"/>
          </ac:picMkLst>
        </pc:picChg>
        <pc:picChg chg="mod">
          <ac:chgData name="Yến Nhi Lê" userId="dad0ef16-ba5d-47b3-9e7c-e965ace52dff" providerId="ADAL" clId="{3CCAB5B3-E838-4CE7-9276-EC3A7FAB6F1A}" dt="2022-05-27T11:48:36.089" v="0" actId="1076"/>
          <ac:picMkLst>
            <pc:docMk/>
            <pc:sldMk cId="3901007556" sldId="256"/>
            <ac:picMk id="5" creationId="{A1C81E84-E24D-2D72-71A4-5FB09ED4F861}"/>
          </ac:picMkLst>
        </pc:picChg>
        <pc:cxnChg chg="mod">
          <ac:chgData name="Yến Nhi Lê" userId="dad0ef16-ba5d-47b3-9e7c-e965ace52dff" providerId="ADAL" clId="{3CCAB5B3-E838-4CE7-9276-EC3A7FAB6F1A}" dt="2022-05-27T12:07:57.134" v="19" actId="1076"/>
          <ac:cxnSpMkLst>
            <pc:docMk/>
            <pc:sldMk cId="3901007556" sldId="256"/>
            <ac:cxnSpMk id="30" creationId="{1DF91871-3FC8-FCC1-5EE4-5A8B04DBA4BF}"/>
          </ac:cxnSpMkLst>
        </pc:cxnChg>
      </pc:sldChg>
      <pc:sldChg chg="addSp modSp mod ord setBg modAnim">
        <pc:chgData name="Yến Nhi Lê" userId="dad0ef16-ba5d-47b3-9e7c-e965ace52dff" providerId="ADAL" clId="{3CCAB5B3-E838-4CE7-9276-EC3A7FAB6F1A}" dt="2022-05-29T00:30:07.209" v="2941"/>
        <pc:sldMkLst>
          <pc:docMk/>
          <pc:sldMk cId="1753332464" sldId="257"/>
        </pc:sldMkLst>
        <pc:spChg chg="mod">
          <ac:chgData name="Yến Nhi Lê" userId="dad0ef16-ba5d-47b3-9e7c-e965ace52dff" providerId="ADAL" clId="{3CCAB5B3-E838-4CE7-9276-EC3A7FAB6F1A}" dt="2022-05-27T13:25:13.072" v="608" actId="1076"/>
          <ac:spMkLst>
            <pc:docMk/>
            <pc:sldMk cId="1753332464" sldId="257"/>
            <ac:spMk id="6" creationId="{9735A64C-D0FA-4296-3FFC-9EBA14A3403F}"/>
          </ac:spMkLst>
        </pc:spChg>
        <pc:spChg chg="mod">
          <ac:chgData name="Yến Nhi Lê" userId="dad0ef16-ba5d-47b3-9e7c-e965ace52dff" providerId="ADAL" clId="{3CCAB5B3-E838-4CE7-9276-EC3A7FAB6F1A}" dt="2022-05-27T13:30:06.669" v="634" actId="207"/>
          <ac:spMkLst>
            <pc:docMk/>
            <pc:sldMk cId="1753332464" sldId="257"/>
            <ac:spMk id="18" creationId="{B21F2C31-8BFC-AF47-6721-F29472665320}"/>
          </ac:spMkLst>
        </pc:spChg>
        <pc:spChg chg="add mod">
          <ac:chgData name="Yến Nhi Lê" userId="dad0ef16-ba5d-47b3-9e7c-e965ace52dff" providerId="ADAL" clId="{3CCAB5B3-E838-4CE7-9276-EC3A7FAB6F1A}" dt="2022-05-27T13:32:05.785" v="646" actId="571"/>
          <ac:spMkLst>
            <pc:docMk/>
            <pc:sldMk cId="1753332464" sldId="257"/>
            <ac:spMk id="22" creationId="{897C24EC-211E-959A-B1A6-4B1644F15CF9}"/>
          </ac:spMkLst>
        </pc:spChg>
        <pc:spChg chg="add mod">
          <ac:chgData name="Yến Nhi Lê" userId="dad0ef16-ba5d-47b3-9e7c-e965ace52dff" providerId="ADAL" clId="{3CCAB5B3-E838-4CE7-9276-EC3A7FAB6F1A}" dt="2022-05-27T13:32:30.381" v="652" actId="571"/>
          <ac:spMkLst>
            <pc:docMk/>
            <pc:sldMk cId="1753332464" sldId="257"/>
            <ac:spMk id="23" creationId="{631257DB-BB0E-4714-D51C-D04D7192516E}"/>
          </ac:spMkLst>
        </pc:spChg>
        <pc:spChg chg="add mod">
          <ac:chgData name="Yến Nhi Lê" userId="dad0ef16-ba5d-47b3-9e7c-e965ace52dff" providerId="ADAL" clId="{3CCAB5B3-E838-4CE7-9276-EC3A7FAB6F1A}" dt="2022-05-29T00:29:37.559" v="2938" actId="20577"/>
          <ac:spMkLst>
            <pc:docMk/>
            <pc:sldMk cId="1753332464" sldId="257"/>
            <ac:spMk id="24" creationId="{4913936D-3AEF-A7F6-E010-C97C15091BF8}"/>
          </ac:spMkLst>
        </pc:spChg>
        <pc:spChg chg="mod">
          <ac:chgData name="Yến Nhi Lê" userId="dad0ef16-ba5d-47b3-9e7c-e965ace52dff" providerId="ADAL" clId="{3CCAB5B3-E838-4CE7-9276-EC3A7FAB6F1A}" dt="2022-05-27T13:27:28.145" v="623" actId="207"/>
          <ac:spMkLst>
            <pc:docMk/>
            <pc:sldMk cId="1753332464" sldId="257"/>
            <ac:spMk id="35" creationId="{593550E9-E9A4-1946-3433-34EB6C1C8E1A}"/>
          </ac:spMkLst>
        </pc:spChg>
        <pc:spChg chg="mod">
          <ac:chgData name="Yến Nhi Lê" userId="dad0ef16-ba5d-47b3-9e7c-e965ace52dff" providerId="ADAL" clId="{3CCAB5B3-E838-4CE7-9276-EC3A7FAB6F1A}" dt="2022-05-27T13:27:33.303" v="624" actId="1076"/>
          <ac:spMkLst>
            <pc:docMk/>
            <pc:sldMk cId="1753332464" sldId="257"/>
            <ac:spMk id="36" creationId="{E6DBDE85-2A10-51C9-3652-41F706BFC607}"/>
          </ac:spMkLst>
        </pc:spChg>
        <pc:spChg chg="mod">
          <ac:chgData name="Yến Nhi Lê" userId="dad0ef16-ba5d-47b3-9e7c-e965ace52dff" providerId="ADAL" clId="{3CCAB5B3-E838-4CE7-9276-EC3A7FAB6F1A}" dt="2022-05-28T05:14:30.153" v="860" actId="1076"/>
          <ac:spMkLst>
            <pc:docMk/>
            <pc:sldMk cId="1753332464" sldId="257"/>
            <ac:spMk id="37" creationId="{1CE8A529-977B-A629-A675-95336321EAB2}"/>
          </ac:spMkLst>
        </pc:spChg>
        <pc:spChg chg="mod">
          <ac:chgData name="Yến Nhi Lê" userId="dad0ef16-ba5d-47b3-9e7c-e965ace52dff" providerId="ADAL" clId="{3CCAB5B3-E838-4CE7-9276-EC3A7FAB6F1A}" dt="2022-05-27T13:37:38.664" v="745" actId="14100"/>
          <ac:spMkLst>
            <pc:docMk/>
            <pc:sldMk cId="1753332464" sldId="257"/>
            <ac:spMk id="38" creationId="{1131B86A-E05C-4A4A-2517-17571C8CC4A4}"/>
          </ac:spMkLst>
        </pc:spChg>
        <pc:spChg chg="mod">
          <ac:chgData name="Yến Nhi Lê" userId="dad0ef16-ba5d-47b3-9e7c-e965ace52dff" providerId="ADAL" clId="{3CCAB5B3-E838-4CE7-9276-EC3A7FAB6F1A}" dt="2022-05-27T13:30:25.494" v="637" actId="1076"/>
          <ac:spMkLst>
            <pc:docMk/>
            <pc:sldMk cId="1753332464" sldId="257"/>
            <ac:spMk id="39" creationId="{13CBDBE9-4BA2-3DBB-2470-78F26628D6A8}"/>
          </ac:spMkLst>
        </pc:spChg>
        <pc:spChg chg="mod">
          <ac:chgData name="Yến Nhi Lê" userId="dad0ef16-ba5d-47b3-9e7c-e965ace52dff" providerId="ADAL" clId="{3CCAB5B3-E838-4CE7-9276-EC3A7FAB6F1A}" dt="2022-05-27T13:30:46.733" v="639" actId="113"/>
          <ac:spMkLst>
            <pc:docMk/>
            <pc:sldMk cId="1753332464" sldId="257"/>
            <ac:spMk id="40" creationId="{67DD8F5A-5F2A-FAB1-7D1B-042C8A168E3C}"/>
          </ac:spMkLst>
        </pc:spChg>
        <pc:spChg chg="mod">
          <ac:chgData name="Yến Nhi Lê" userId="dad0ef16-ba5d-47b3-9e7c-e965ace52dff" providerId="ADAL" clId="{3CCAB5B3-E838-4CE7-9276-EC3A7FAB6F1A}" dt="2022-05-27T13:24:09.393" v="597" actId="14100"/>
          <ac:spMkLst>
            <pc:docMk/>
            <pc:sldMk cId="1753332464" sldId="257"/>
            <ac:spMk id="46" creationId="{2E6734EC-CDEF-78D9-EB0E-C31CDFD18764}"/>
          </ac:spMkLst>
        </pc:spChg>
        <pc:spChg chg="mod">
          <ac:chgData name="Yến Nhi Lê" userId="dad0ef16-ba5d-47b3-9e7c-e965ace52dff" providerId="ADAL" clId="{3CCAB5B3-E838-4CE7-9276-EC3A7FAB6F1A}" dt="2022-05-27T13:24:29.312" v="602" actId="14100"/>
          <ac:spMkLst>
            <pc:docMk/>
            <pc:sldMk cId="1753332464" sldId="257"/>
            <ac:spMk id="47" creationId="{7CAA6BF5-0F50-9AE1-0A78-0BDC1266398B}"/>
          </ac:spMkLst>
        </pc:spChg>
        <pc:spChg chg="mod">
          <ac:chgData name="Yến Nhi Lê" userId="dad0ef16-ba5d-47b3-9e7c-e965ace52dff" providerId="ADAL" clId="{3CCAB5B3-E838-4CE7-9276-EC3A7FAB6F1A}" dt="2022-05-27T13:24:36.135" v="603" actId="2711"/>
          <ac:spMkLst>
            <pc:docMk/>
            <pc:sldMk cId="1753332464" sldId="257"/>
            <ac:spMk id="48" creationId="{4D44EC90-6CD8-47D6-C15A-276590B09950}"/>
          </ac:spMkLst>
        </pc:spChg>
        <pc:spChg chg="mod">
          <ac:chgData name="Yến Nhi Lê" userId="dad0ef16-ba5d-47b3-9e7c-e965ace52dff" providerId="ADAL" clId="{3CCAB5B3-E838-4CE7-9276-EC3A7FAB6F1A}" dt="2022-05-27T13:24:46.744" v="605" actId="14100"/>
          <ac:spMkLst>
            <pc:docMk/>
            <pc:sldMk cId="1753332464" sldId="257"/>
            <ac:spMk id="49" creationId="{7DF757E0-D58B-4123-D7CF-152CBCDD6706}"/>
          </ac:spMkLst>
        </pc:spChg>
        <pc:spChg chg="mod">
          <ac:chgData name="Yến Nhi Lê" userId="dad0ef16-ba5d-47b3-9e7c-e965ace52dff" providerId="ADAL" clId="{3CCAB5B3-E838-4CE7-9276-EC3A7FAB6F1A}" dt="2022-05-27T13:24:56.140" v="607" actId="14100"/>
          <ac:spMkLst>
            <pc:docMk/>
            <pc:sldMk cId="1753332464" sldId="257"/>
            <ac:spMk id="50" creationId="{AD7D2578-F45E-AFB7-A52A-87E49334E0C4}"/>
          </ac:spMkLst>
        </pc:spChg>
        <pc:spChg chg="mod">
          <ac:chgData name="Yến Nhi Lê" userId="dad0ef16-ba5d-47b3-9e7c-e965ace52dff" providerId="ADAL" clId="{3CCAB5B3-E838-4CE7-9276-EC3A7FAB6F1A}" dt="2022-05-27T13:24:20.571" v="600" actId="14100"/>
          <ac:spMkLst>
            <pc:docMk/>
            <pc:sldMk cId="1753332464" sldId="257"/>
            <ac:spMk id="52" creationId="{B3A1E0BD-AA3F-6D69-BF65-4289D87A8EA8}"/>
          </ac:spMkLst>
        </pc:spChg>
      </pc:sldChg>
      <pc:sldChg chg="addSp modSp mod setBg modAnim">
        <pc:chgData name="Yến Nhi Lê" userId="dad0ef16-ba5d-47b3-9e7c-e965ace52dff" providerId="ADAL" clId="{3CCAB5B3-E838-4CE7-9276-EC3A7FAB6F1A}" dt="2022-05-28T13:19:14.056" v="2907" actId="1076"/>
        <pc:sldMkLst>
          <pc:docMk/>
          <pc:sldMk cId="1650308474" sldId="258"/>
        </pc:sldMkLst>
        <pc:spChg chg="mod">
          <ac:chgData name="Yến Nhi Lê" userId="dad0ef16-ba5d-47b3-9e7c-e965ace52dff" providerId="ADAL" clId="{3CCAB5B3-E838-4CE7-9276-EC3A7FAB6F1A}" dt="2022-05-28T12:51:50.323" v="2746" actId="207"/>
          <ac:spMkLst>
            <pc:docMk/>
            <pc:sldMk cId="1650308474" sldId="258"/>
            <ac:spMk id="18" creationId="{B21F2C31-8BFC-AF47-6721-F29472665320}"/>
          </ac:spMkLst>
        </pc:spChg>
        <pc:spChg chg="add mod">
          <ac:chgData name="Yến Nhi Lê" userId="dad0ef16-ba5d-47b3-9e7c-e965ace52dff" providerId="ADAL" clId="{3CCAB5B3-E838-4CE7-9276-EC3A7FAB6F1A}" dt="2022-05-28T05:32:54.275" v="1446"/>
          <ac:spMkLst>
            <pc:docMk/>
            <pc:sldMk cId="1650308474" sldId="258"/>
            <ac:spMk id="22" creationId="{461A23D4-48CB-E4A2-FD01-D140429F4DA2}"/>
          </ac:spMkLst>
        </pc:spChg>
        <pc:spChg chg="add mod">
          <ac:chgData name="Yến Nhi Lê" userId="dad0ef16-ba5d-47b3-9e7c-e965ace52dff" providerId="ADAL" clId="{3CCAB5B3-E838-4CE7-9276-EC3A7FAB6F1A}" dt="2022-05-28T12:47:28.684" v="2734" actId="1076"/>
          <ac:spMkLst>
            <pc:docMk/>
            <pc:sldMk cId="1650308474" sldId="258"/>
            <ac:spMk id="23" creationId="{F4578EE2-4485-56F3-9FA9-F101B29FCC19}"/>
          </ac:spMkLst>
        </pc:spChg>
        <pc:spChg chg="mod">
          <ac:chgData name="Yến Nhi Lê" userId="dad0ef16-ba5d-47b3-9e7c-e965ace52dff" providerId="ADAL" clId="{3CCAB5B3-E838-4CE7-9276-EC3A7FAB6F1A}" dt="2022-05-27T13:38:34.713" v="756" actId="1076"/>
          <ac:spMkLst>
            <pc:docMk/>
            <pc:sldMk cId="1650308474" sldId="258"/>
            <ac:spMk id="27" creationId="{CEBDFBC1-284D-6188-17FD-5890F26DBB6F}"/>
          </ac:spMkLst>
        </pc:spChg>
        <pc:spChg chg="mod">
          <ac:chgData name="Yến Nhi Lê" userId="dad0ef16-ba5d-47b3-9e7c-e965ace52dff" providerId="ADAL" clId="{3CCAB5B3-E838-4CE7-9276-EC3A7FAB6F1A}" dt="2022-05-27T13:38:43.497" v="758" actId="14100"/>
          <ac:spMkLst>
            <pc:docMk/>
            <pc:sldMk cId="1650308474" sldId="258"/>
            <ac:spMk id="29" creationId="{D28D4322-E6E2-6AD9-6B54-2678D76AE227}"/>
          </ac:spMkLst>
        </pc:spChg>
        <pc:spChg chg="mod">
          <ac:chgData name="Yến Nhi Lê" userId="dad0ef16-ba5d-47b3-9e7c-e965ace52dff" providerId="ADAL" clId="{3CCAB5B3-E838-4CE7-9276-EC3A7FAB6F1A}" dt="2022-05-27T13:39:29.428" v="762" actId="2711"/>
          <ac:spMkLst>
            <pc:docMk/>
            <pc:sldMk cId="1650308474" sldId="258"/>
            <ac:spMk id="31" creationId="{400EE059-64EB-B57F-AFA0-E30044B0F408}"/>
          </ac:spMkLst>
        </pc:spChg>
        <pc:spChg chg="mod">
          <ac:chgData name="Yến Nhi Lê" userId="dad0ef16-ba5d-47b3-9e7c-e965ace52dff" providerId="ADAL" clId="{3CCAB5B3-E838-4CE7-9276-EC3A7FAB6F1A}" dt="2022-05-27T13:39:39.089" v="764" actId="14100"/>
          <ac:spMkLst>
            <pc:docMk/>
            <pc:sldMk cId="1650308474" sldId="258"/>
            <ac:spMk id="32" creationId="{8384C1B0-B7F9-9F82-72C4-06B85DA7522D}"/>
          </ac:spMkLst>
        </pc:spChg>
        <pc:spChg chg="mod">
          <ac:chgData name="Yến Nhi Lê" userId="dad0ef16-ba5d-47b3-9e7c-e965ace52dff" providerId="ADAL" clId="{3CCAB5B3-E838-4CE7-9276-EC3A7FAB6F1A}" dt="2022-05-27T13:39:57.974" v="768" actId="207"/>
          <ac:spMkLst>
            <pc:docMk/>
            <pc:sldMk cId="1650308474" sldId="258"/>
            <ac:spMk id="35" creationId="{593550E9-E9A4-1946-3433-34EB6C1C8E1A}"/>
          </ac:spMkLst>
        </pc:spChg>
        <pc:spChg chg="mod">
          <ac:chgData name="Yến Nhi Lê" userId="dad0ef16-ba5d-47b3-9e7c-e965ace52dff" providerId="ADAL" clId="{3CCAB5B3-E838-4CE7-9276-EC3A7FAB6F1A}" dt="2022-05-27T13:37:48.479" v="746" actId="207"/>
          <ac:spMkLst>
            <pc:docMk/>
            <pc:sldMk cId="1650308474" sldId="258"/>
            <ac:spMk id="37" creationId="{1CE8A529-977B-A629-A675-95336321EAB2}"/>
          </ac:spMkLst>
        </pc:spChg>
        <pc:spChg chg="mod">
          <ac:chgData name="Yến Nhi Lê" userId="dad0ef16-ba5d-47b3-9e7c-e965ace52dff" providerId="ADAL" clId="{3CCAB5B3-E838-4CE7-9276-EC3A7FAB6F1A}" dt="2022-05-27T13:38:06.100" v="750" actId="1076"/>
          <ac:spMkLst>
            <pc:docMk/>
            <pc:sldMk cId="1650308474" sldId="258"/>
            <ac:spMk id="38" creationId="{1131B86A-E05C-4A4A-2517-17571C8CC4A4}"/>
          </ac:spMkLst>
        </pc:spChg>
        <pc:spChg chg="mod">
          <ac:chgData name="Yến Nhi Lê" userId="dad0ef16-ba5d-47b3-9e7c-e965ace52dff" providerId="ADAL" clId="{3CCAB5B3-E838-4CE7-9276-EC3A7FAB6F1A}" dt="2022-05-28T13:19:14.056" v="2907" actId="1076"/>
          <ac:spMkLst>
            <pc:docMk/>
            <pc:sldMk cId="1650308474" sldId="258"/>
            <ac:spMk id="39" creationId="{13CBDBE9-4BA2-3DBB-2470-78F26628D6A8}"/>
          </ac:spMkLst>
        </pc:spChg>
        <pc:spChg chg="mod">
          <ac:chgData name="Yến Nhi Lê" userId="dad0ef16-ba5d-47b3-9e7c-e965ace52dff" providerId="ADAL" clId="{3CCAB5B3-E838-4CE7-9276-EC3A7FAB6F1A}" dt="2022-05-27T13:40:08.214" v="770" actId="113"/>
          <ac:spMkLst>
            <pc:docMk/>
            <pc:sldMk cId="1650308474" sldId="258"/>
            <ac:spMk id="40" creationId="{67DD8F5A-5F2A-FAB1-7D1B-042C8A168E3C}"/>
          </ac:spMkLst>
        </pc:spChg>
        <pc:spChg chg="mod">
          <ac:chgData name="Yến Nhi Lê" userId="dad0ef16-ba5d-47b3-9e7c-e965ace52dff" providerId="ADAL" clId="{3CCAB5B3-E838-4CE7-9276-EC3A7FAB6F1A}" dt="2022-05-27T13:39:47.421" v="766" actId="14100"/>
          <ac:spMkLst>
            <pc:docMk/>
            <pc:sldMk cId="1650308474" sldId="258"/>
            <ac:spMk id="43" creationId="{E97C81F6-FF87-893F-578C-C26AB1EA2CDB}"/>
          </ac:spMkLst>
        </pc:spChg>
        <pc:spChg chg="mod">
          <ac:chgData name="Yến Nhi Lê" userId="dad0ef16-ba5d-47b3-9e7c-e965ace52dff" providerId="ADAL" clId="{3CCAB5B3-E838-4CE7-9276-EC3A7FAB6F1A}" dt="2022-05-27T13:38:22.469" v="753" actId="2711"/>
          <ac:spMkLst>
            <pc:docMk/>
            <pc:sldMk cId="1650308474" sldId="258"/>
            <ac:spMk id="45" creationId="{A3DE9E88-3B5C-740D-63F3-B9BEB2F8FD49}"/>
          </ac:spMkLst>
        </pc:spChg>
        <pc:spChg chg="mod">
          <ac:chgData name="Yến Nhi Lê" userId="dad0ef16-ba5d-47b3-9e7c-e965ace52dff" providerId="ADAL" clId="{3CCAB5B3-E838-4CE7-9276-EC3A7FAB6F1A}" dt="2022-05-28T13:19:02.981" v="2905" actId="1076"/>
          <ac:spMkLst>
            <pc:docMk/>
            <pc:sldMk cId="1650308474" sldId="258"/>
            <ac:spMk id="46" creationId="{3511192F-0F8B-DDB6-4370-21FCA7FD4425}"/>
          </ac:spMkLst>
        </pc:spChg>
        <pc:cxnChg chg="mod">
          <ac:chgData name="Yến Nhi Lê" userId="dad0ef16-ba5d-47b3-9e7c-e965ace52dff" providerId="ADAL" clId="{3CCAB5B3-E838-4CE7-9276-EC3A7FAB6F1A}" dt="2022-05-27T13:39:15.391" v="761" actId="1076"/>
          <ac:cxnSpMkLst>
            <pc:docMk/>
            <pc:sldMk cId="1650308474" sldId="258"/>
            <ac:cxnSpMk id="44" creationId="{27D6BAA6-A1B8-5407-E2BA-55DABCCB448F}"/>
          </ac:cxnSpMkLst>
        </pc:cxnChg>
      </pc:sldChg>
      <pc:sldChg chg="addSp delSp modSp mod setBg modAnim">
        <pc:chgData name="Yến Nhi Lê" userId="dad0ef16-ba5d-47b3-9e7c-e965ace52dff" providerId="ADAL" clId="{3CCAB5B3-E838-4CE7-9276-EC3A7FAB6F1A}" dt="2022-05-28T13:15:16.460" v="2886" actId="1036"/>
        <pc:sldMkLst>
          <pc:docMk/>
          <pc:sldMk cId="3720566823" sldId="260"/>
        </pc:sldMkLst>
        <pc:spChg chg="mod">
          <ac:chgData name="Yến Nhi Lê" userId="dad0ef16-ba5d-47b3-9e7c-e965ace52dff" providerId="ADAL" clId="{3CCAB5B3-E838-4CE7-9276-EC3A7FAB6F1A}" dt="2022-05-28T13:15:16.460" v="2886" actId="1036"/>
          <ac:spMkLst>
            <pc:docMk/>
            <pc:sldMk cId="3720566823" sldId="260"/>
            <ac:spMk id="6" creationId="{9735A64C-D0FA-4296-3FFC-9EBA14A3403F}"/>
          </ac:spMkLst>
        </pc:spChg>
        <pc:spChg chg="mod">
          <ac:chgData name="Yến Nhi Lê" userId="dad0ef16-ba5d-47b3-9e7c-e965ace52dff" providerId="ADAL" clId="{3CCAB5B3-E838-4CE7-9276-EC3A7FAB6F1A}" dt="2022-05-28T13:15:16.460" v="2886" actId="1036"/>
          <ac:spMkLst>
            <pc:docMk/>
            <pc:sldMk cId="3720566823" sldId="260"/>
            <ac:spMk id="18" creationId="{B21F2C31-8BFC-AF47-6721-F29472665320}"/>
          </ac:spMkLst>
        </pc:spChg>
        <pc:spChg chg="mod">
          <ac:chgData name="Yến Nhi Lê" userId="dad0ef16-ba5d-47b3-9e7c-e965ace52dff" providerId="ADAL" clId="{3CCAB5B3-E838-4CE7-9276-EC3A7FAB6F1A}" dt="2022-05-28T10:42:17.303" v="2192" actId="1076"/>
          <ac:spMkLst>
            <pc:docMk/>
            <pc:sldMk cId="3720566823" sldId="260"/>
            <ac:spMk id="20" creationId="{A5DD9F14-09C8-BCA8-396C-B7A27B66D6C4}"/>
          </ac:spMkLst>
        </pc:spChg>
        <pc:spChg chg="mod">
          <ac:chgData name="Yến Nhi Lê" userId="dad0ef16-ba5d-47b3-9e7c-e965ace52dff" providerId="ADAL" clId="{3CCAB5B3-E838-4CE7-9276-EC3A7FAB6F1A}" dt="2022-05-28T10:41:58.049" v="2188" actId="14100"/>
          <ac:spMkLst>
            <pc:docMk/>
            <pc:sldMk cId="3720566823" sldId="260"/>
            <ac:spMk id="21" creationId="{FAE139A1-1D74-5CF8-1D45-C6BA6BEE33C8}"/>
          </ac:spMkLst>
        </pc:spChg>
        <pc:spChg chg="mod">
          <ac:chgData name="Yến Nhi Lê" userId="dad0ef16-ba5d-47b3-9e7c-e965ace52dff" providerId="ADAL" clId="{3CCAB5B3-E838-4CE7-9276-EC3A7FAB6F1A}" dt="2022-05-28T10:41:48.709" v="2186" actId="2711"/>
          <ac:spMkLst>
            <pc:docMk/>
            <pc:sldMk cId="3720566823" sldId="260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0:37:16.955" v="2013" actId="403"/>
          <ac:spMkLst>
            <pc:docMk/>
            <pc:sldMk cId="3720566823" sldId="260"/>
            <ac:spMk id="23" creationId="{C8858F68-B7A6-253A-B70F-8F2109233ACD}"/>
          </ac:spMkLst>
        </pc:spChg>
        <pc:spChg chg="mod">
          <ac:chgData name="Yến Nhi Lê" userId="dad0ef16-ba5d-47b3-9e7c-e965ace52dff" providerId="ADAL" clId="{3CCAB5B3-E838-4CE7-9276-EC3A7FAB6F1A}" dt="2022-05-28T10:41:28.928" v="2182" actId="14100"/>
          <ac:spMkLst>
            <pc:docMk/>
            <pc:sldMk cId="3720566823" sldId="260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0:45:20.337" v="2214" actId="20577"/>
          <ac:spMkLst>
            <pc:docMk/>
            <pc:sldMk cId="3720566823" sldId="260"/>
            <ac:spMk id="25" creationId="{9F0FE1E9-182D-DC1A-ABCC-EB2211B7AD51}"/>
          </ac:spMkLst>
        </pc:spChg>
        <pc:spChg chg="mod">
          <ac:chgData name="Yến Nhi Lê" userId="dad0ef16-ba5d-47b3-9e7c-e965ace52dff" providerId="ADAL" clId="{3CCAB5B3-E838-4CE7-9276-EC3A7FAB6F1A}" dt="2022-05-28T10:41:40.748" v="2185" actId="14100"/>
          <ac:spMkLst>
            <pc:docMk/>
            <pc:sldMk cId="3720566823" sldId="260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29:26.959" v="1851" actId="14100"/>
          <ac:spMkLst>
            <pc:docMk/>
            <pc:sldMk cId="3720566823" sldId="260"/>
            <ac:spMk id="33" creationId="{DB7903C9-BFC5-1BFA-EC86-66D2D367C9D1}"/>
          </ac:spMkLst>
        </pc:spChg>
        <pc:spChg chg="mod">
          <ac:chgData name="Yến Nhi Lê" userId="dad0ef16-ba5d-47b3-9e7c-e965ace52dff" providerId="ADAL" clId="{3CCAB5B3-E838-4CE7-9276-EC3A7FAB6F1A}" dt="2022-05-28T10:39:10.563" v="2022" actId="207"/>
          <ac:spMkLst>
            <pc:docMk/>
            <pc:sldMk cId="3720566823" sldId="260"/>
            <ac:spMk id="34" creationId="{FC906ABB-0017-BE93-419B-4E91F6A5851D}"/>
          </ac:spMkLst>
        </pc:spChg>
        <pc:spChg chg="mod">
          <ac:chgData name="Yến Nhi Lê" userId="dad0ef16-ba5d-47b3-9e7c-e965ace52dff" providerId="ADAL" clId="{3CCAB5B3-E838-4CE7-9276-EC3A7FAB6F1A}" dt="2022-05-28T10:29:22.550" v="1849" actId="14100"/>
          <ac:spMkLst>
            <pc:docMk/>
            <pc:sldMk cId="3720566823" sldId="260"/>
            <ac:spMk id="35" creationId="{593550E9-E9A4-1946-3433-34EB6C1C8E1A}"/>
          </ac:spMkLst>
        </pc:spChg>
        <pc:spChg chg="mod">
          <ac:chgData name="Yến Nhi Lê" userId="dad0ef16-ba5d-47b3-9e7c-e965ace52dff" providerId="ADAL" clId="{3CCAB5B3-E838-4CE7-9276-EC3A7FAB6F1A}" dt="2022-05-28T10:26:00.022" v="1837" actId="207"/>
          <ac:spMkLst>
            <pc:docMk/>
            <pc:sldMk cId="3720566823" sldId="260"/>
            <ac:spMk id="36" creationId="{E6DBDE85-2A10-51C9-3652-41F706BFC607}"/>
          </ac:spMkLst>
        </pc:spChg>
        <pc:spChg chg="mod">
          <ac:chgData name="Yến Nhi Lê" userId="dad0ef16-ba5d-47b3-9e7c-e965ace52dff" providerId="ADAL" clId="{3CCAB5B3-E838-4CE7-9276-EC3A7FAB6F1A}" dt="2022-05-28T10:25:54" v="1836" actId="207"/>
          <ac:spMkLst>
            <pc:docMk/>
            <pc:sldMk cId="3720566823" sldId="260"/>
            <ac:spMk id="37" creationId="{1CE8A529-977B-A629-A675-95336321EAB2}"/>
          </ac:spMkLst>
        </pc:spChg>
        <pc:spChg chg="mod">
          <ac:chgData name="Yến Nhi Lê" userId="dad0ef16-ba5d-47b3-9e7c-e965ace52dff" providerId="ADAL" clId="{3CCAB5B3-E838-4CE7-9276-EC3A7FAB6F1A}" dt="2022-05-28T10:30:30.199" v="1870" actId="20577"/>
          <ac:spMkLst>
            <pc:docMk/>
            <pc:sldMk cId="3720566823" sldId="260"/>
            <ac:spMk id="41" creationId="{44DCF324-7C5D-A329-7D5E-B010CD5CB4C5}"/>
          </ac:spMkLst>
        </pc:spChg>
        <pc:spChg chg="mod">
          <ac:chgData name="Yến Nhi Lê" userId="dad0ef16-ba5d-47b3-9e7c-e965ace52dff" providerId="ADAL" clId="{3CCAB5B3-E838-4CE7-9276-EC3A7FAB6F1A}" dt="2022-05-28T10:42:04.012" v="2189" actId="2711"/>
          <ac:spMkLst>
            <pc:docMk/>
            <pc:sldMk cId="3720566823" sldId="260"/>
            <ac:spMk id="43" creationId="{AAC8C896-54CE-1E91-C6BC-44FB7289E71B}"/>
          </ac:spMkLst>
        </pc:spChg>
        <pc:picChg chg="add del">
          <ac:chgData name="Yến Nhi Lê" userId="dad0ef16-ba5d-47b3-9e7c-e965ace52dff" providerId="ADAL" clId="{3CCAB5B3-E838-4CE7-9276-EC3A7FAB6F1A}" dt="2022-05-28T10:43:33.376" v="2194" actId="22"/>
          <ac:picMkLst>
            <pc:docMk/>
            <pc:sldMk cId="3720566823" sldId="260"/>
            <ac:picMk id="3" creationId="{F60A7183-93C8-86CA-BC0C-568369B08E14}"/>
          </ac:picMkLst>
        </pc:picChg>
      </pc:sldChg>
      <pc:sldChg chg="addSp modSp mod setBg modAnim">
        <pc:chgData name="Yến Nhi Lê" userId="dad0ef16-ba5d-47b3-9e7c-e965ace52dff" providerId="ADAL" clId="{3CCAB5B3-E838-4CE7-9276-EC3A7FAB6F1A}" dt="2022-05-28T13:01:29.820" v="2806" actId="1076"/>
        <pc:sldMkLst>
          <pc:docMk/>
          <pc:sldMk cId="785555796" sldId="261"/>
        </pc:sldMkLst>
        <pc:spChg chg="mod">
          <ac:chgData name="Yến Nhi Lê" userId="dad0ef16-ba5d-47b3-9e7c-e965ace52dff" providerId="ADAL" clId="{3CCAB5B3-E838-4CE7-9276-EC3A7FAB6F1A}" dt="2022-05-28T12:42:35.524" v="2698"/>
          <ac:spMkLst>
            <pc:docMk/>
            <pc:sldMk cId="785555796" sldId="261"/>
            <ac:spMk id="20" creationId="{A5DD9F14-09C8-BCA8-396C-B7A27B66D6C4}"/>
          </ac:spMkLst>
        </pc:spChg>
        <pc:spChg chg="mod">
          <ac:chgData name="Yến Nhi Lê" userId="dad0ef16-ba5d-47b3-9e7c-e965ace52dff" providerId="ADAL" clId="{3CCAB5B3-E838-4CE7-9276-EC3A7FAB6F1A}" dt="2022-05-28T12:38:02.383" v="2673"/>
          <ac:spMkLst>
            <pc:docMk/>
            <pc:sldMk cId="785555796" sldId="261"/>
            <ac:spMk id="21" creationId="{FAE139A1-1D74-5CF8-1D45-C6BA6BEE33C8}"/>
          </ac:spMkLst>
        </pc:spChg>
        <pc:spChg chg="mod">
          <ac:chgData name="Yến Nhi Lê" userId="dad0ef16-ba5d-47b3-9e7c-e965ace52dff" providerId="ADAL" clId="{3CCAB5B3-E838-4CE7-9276-EC3A7FAB6F1A}" dt="2022-05-28T12:38:15.845" v="2674"/>
          <ac:spMkLst>
            <pc:docMk/>
            <pc:sldMk cId="785555796" sldId="261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8:12.682" v="2735" actId="1076"/>
          <ac:spMkLst>
            <pc:docMk/>
            <pc:sldMk cId="785555796" sldId="261"/>
            <ac:spMk id="23" creationId="{905A60F3-D77E-DBDF-7250-E10B219F533C}"/>
          </ac:spMkLst>
        </pc:spChg>
        <pc:spChg chg="mod">
          <ac:chgData name="Yến Nhi Lê" userId="dad0ef16-ba5d-47b3-9e7c-e965ace52dff" providerId="ADAL" clId="{3CCAB5B3-E838-4CE7-9276-EC3A7FAB6F1A}" dt="2022-05-28T12:38:44.900" v="2675"/>
          <ac:spMkLst>
            <pc:docMk/>
            <pc:sldMk cId="785555796" sldId="261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3:01:15.351" v="2804" actId="1076"/>
          <ac:spMkLst>
            <pc:docMk/>
            <pc:sldMk cId="785555796" sldId="261"/>
            <ac:spMk id="25" creationId="{D8A6A04B-081C-89F8-52F8-4F893EEACB66}"/>
          </ac:spMkLst>
        </pc:spChg>
        <pc:spChg chg="mod">
          <ac:chgData name="Yến Nhi Lê" userId="dad0ef16-ba5d-47b3-9e7c-e965ace52dff" providerId="ADAL" clId="{3CCAB5B3-E838-4CE7-9276-EC3A7FAB6F1A}" dt="2022-05-28T12:38:57.444" v="2676"/>
          <ac:spMkLst>
            <pc:docMk/>
            <pc:sldMk cId="785555796" sldId="261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3:01:10.561" v="2803" actId="207"/>
          <ac:spMkLst>
            <pc:docMk/>
            <pc:sldMk cId="785555796" sldId="261"/>
            <ac:spMk id="28" creationId="{968BF535-536A-8C4D-6DCB-C37D1BC37A61}"/>
          </ac:spMkLst>
        </pc:spChg>
        <pc:spChg chg="mod">
          <ac:chgData name="Yến Nhi Lê" userId="dad0ef16-ba5d-47b3-9e7c-e965ace52dff" providerId="ADAL" clId="{3CCAB5B3-E838-4CE7-9276-EC3A7FAB6F1A}" dt="2022-05-28T13:01:10.561" v="2803" actId="207"/>
          <ac:spMkLst>
            <pc:docMk/>
            <pc:sldMk cId="785555796" sldId="261"/>
            <ac:spMk id="29" creationId="{D2BC67F9-A1BF-908A-5BEC-A21D5583F925}"/>
          </ac:spMkLst>
        </pc:spChg>
        <pc:spChg chg="add mod">
          <ac:chgData name="Yến Nhi Lê" userId="dad0ef16-ba5d-47b3-9e7c-e965ace52dff" providerId="ADAL" clId="{3CCAB5B3-E838-4CE7-9276-EC3A7FAB6F1A}" dt="2022-05-28T13:01:29.820" v="2806" actId="1076"/>
          <ac:spMkLst>
            <pc:docMk/>
            <pc:sldMk cId="785555796" sldId="261"/>
            <ac:spMk id="31" creationId="{7D24766E-ADE6-B9CC-4685-C33E9B30E184}"/>
          </ac:spMkLst>
        </pc:spChg>
        <pc:spChg chg="add mod">
          <ac:chgData name="Yến Nhi Lê" userId="dad0ef16-ba5d-47b3-9e7c-e965ace52dff" providerId="ADAL" clId="{3CCAB5B3-E838-4CE7-9276-EC3A7FAB6F1A}" dt="2022-05-28T13:01:26.029" v="2805" actId="1076"/>
          <ac:spMkLst>
            <pc:docMk/>
            <pc:sldMk cId="785555796" sldId="261"/>
            <ac:spMk id="32" creationId="{54AED539-0423-F338-DAF4-A8821182B463}"/>
          </ac:spMkLst>
        </pc:spChg>
        <pc:spChg chg="mod modCrop">
          <ac:chgData name="Yến Nhi Lê" userId="dad0ef16-ba5d-47b3-9e7c-e965ace52dff" providerId="ADAL" clId="{3CCAB5B3-E838-4CE7-9276-EC3A7FAB6F1A}" dt="2022-05-28T12:30:43.137" v="2576" actId="1076"/>
          <ac:spMkLst>
            <pc:docMk/>
            <pc:sldMk cId="785555796" sldId="261"/>
            <ac:spMk id="33" creationId="{DB7903C9-BFC5-1BFA-EC86-66D2D367C9D1}"/>
          </ac:spMkLst>
        </pc:spChg>
        <pc:spChg chg="mod">
          <ac:chgData name="Yến Nhi Lê" userId="dad0ef16-ba5d-47b3-9e7c-e965ace52dff" providerId="ADAL" clId="{3CCAB5B3-E838-4CE7-9276-EC3A7FAB6F1A}" dt="2022-05-28T12:25:48.236" v="2545" actId="207"/>
          <ac:spMkLst>
            <pc:docMk/>
            <pc:sldMk cId="785555796" sldId="261"/>
            <ac:spMk id="34" creationId="{FC906ABB-0017-BE93-419B-4E91F6A5851D}"/>
          </ac:spMkLst>
        </pc:spChg>
        <pc:spChg chg="mod">
          <ac:chgData name="Yến Nhi Lê" userId="dad0ef16-ba5d-47b3-9e7c-e965ace52dff" providerId="ADAL" clId="{3CCAB5B3-E838-4CE7-9276-EC3A7FAB6F1A}" dt="2022-05-28T12:25:44.568" v="2544" actId="207"/>
          <ac:spMkLst>
            <pc:docMk/>
            <pc:sldMk cId="785555796" sldId="261"/>
            <ac:spMk id="35" creationId="{593550E9-E9A4-1946-3433-34EB6C1C8E1A}"/>
          </ac:spMkLst>
        </pc:spChg>
        <pc:spChg chg="mod">
          <ac:chgData name="Yến Nhi Lê" userId="dad0ef16-ba5d-47b3-9e7c-e965ace52dff" providerId="ADAL" clId="{3CCAB5B3-E838-4CE7-9276-EC3A7FAB6F1A}" dt="2022-05-28T12:25:40.924" v="2543" actId="207"/>
          <ac:spMkLst>
            <pc:docMk/>
            <pc:sldMk cId="785555796" sldId="261"/>
            <ac:spMk id="36" creationId="{E6DBDE85-2A10-51C9-3652-41F706BFC607}"/>
          </ac:spMkLst>
        </pc:spChg>
        <pc:spChg chg="mod">
          <ac:chgData name="Yến Nhi Lê" userId="dad0ef16-ba5d-47b3-9e7c-e965ace52dff" providerId="ADAL" clId="{3CCAB5B3-E838-4CE7-9276-EC3A7FAB6F1A}" dt="2022-05-28T12:25:37.251" v="2542" actId="207"/>
          <ac:spMkLst>
            <pc:docMk/>
            <pc:sldMk cId="785555796" sldId="261"/>
            <ac:spMk id="37" creationId="{1CE8A529-977B-A629-A675-95336321EAB2}"/>
          </ac:spMkLst>
        </pc:spChg>
        <pc:spChg chg="mod">
          <ac:chgData name="Yến Nhi Lê" userId="dad0ef16-ba5d-47b3-9e7c-e965ace52dff" providerId="ADAL" clId="{3CCAB5B3-E838-4CE7-9276-EC3A7FAB6F1A}" dt="2022-05-28T12:27:20.356" v="2558" actId="1076"/>
          <ac:spMkLst>
            <pc:docMk/>
            <pc:sldMk cId="785555796" sldId="261"/>
            <ac:spMk id="38" creationId="{1131B86A-E05C-4A4A-2517-17571C8CC4A4}"/>
          </ac:spMkLst>
        </pc:spChg>
        <pc:spChg chg="mod">
          <ac:chgData name="Yến Nhi Lê" userId="dad0ef16-ba5d-47b3-9e7c-e965ace52dff" providerId="ADAL" clId="{3CCAB5B3-E838-4CE7-9276-EC3A7FAB6F1A}" dt="2022-05-28T12:27:14.840" v="2557" actId="1076"/>
          <ac:spMkLst>
            <pc:docMk/>
            <pc:sldMk cId="785555796" sldId="261"/>
            <ac:spMk id="39" creationId="{13CBDBE9-4BA2-3DBB-2470-78F26628D6A8}"/>
          </ac:spMkLst>
        </pc:spChg>
        <pc:spChg chg="mod">
          <ac:chgData name="Yến Nhi Lê" userId="dad0ef16-ba5d-47b3-9e7c-e965ace52dff" providerId="ADAL" clId="{3CCAB5B3-E838-4CE7-9276-EC3A7FAB6F1A}" dt="2022-05-28T12:27:09.406" v="2556" actId="1076"/>
          <ac:spMkLst>
            <pc:docMk/>
            <pc:sldMk cId="785555796" sldId="261"/>
            <ac:spMk id="40" creationId="{67DD8F5A-5F2A-FAB1-7D1B-042C8A168E3C}"/>
          </ac:spMkLst>
        </pc:spChg>
        <pc:spChg chg="mod">
          <ac:chgData name="Yến Nhi Lê" userId="dad0ef16-ba5d-47b3-9e7c-e965ace52dff" providerId="ADAL" clId="{3CCAB5B3-E838-4CE7-9276-EC3A7FAB6F1A}" dt="2022-05-28T12:27:05.514" v="2555" actId="1076"/>
          <ac:spMkLst>
            <pc:docMk/>
            <pc:sldMk cId="785555796" sldId="261"/>
            <ac:spMk id="41" creationId="{44DCF324-7C5D-A329-7D5E-B010CD5CB4C5}"/>
          </ac:spMkLst>
        </pc:spChg>
        <pc:spChg chg="mod">
          <ac:chgData name="Yến Nhi Lê" userId="dad0ef16-ba5d-47b3-9e7c-e965ace52dff" providerId="ADAL" clId="{3CCAB5B3-E838-4CE7-9276-EC3A7FAB6F1A}" dt="2022-05-28T12:27:38.361" v="2567" actId="1076"/>
          <ac:spMkLst>
            <pc:docMk/>
            <pc:sldMk cId="785555796" sldId="261"/>
            <ac:spMk id="42" creationId="{4844FF1D-43AF-CA5E-3CDD-5F109C4B0806}"/>
          </ac:spMkLst>
        </pc:spChg>
        <pc:spChg chg="mod">
          <ac:chgData name="Yến Nhi Lê" userId="dad0ef16-ba5d-47b3-9e7c-e965ace52dff" providerId="ADAL" clId="{3CCAB5B3-E838-4CE7-9276-EC3A7FAB6F1A}" dt="2022-05-28T12:37:49.467" v="2672"/>
          <ac:spMkLst>
            <pc:docMk/>
            <pc:sldMk cId="785555796" sldId="261"/>
            <ac:spMk id="43" creationId="{AAC8C896-54CE-1E91-C6BC-44FB7289E71B}"/>
          </ac:spMkLst>
        </pc:spChg>
        <pc:spChg chg="add mod">
          <ac:chgData name="Yến Nhi Lê" userId="dad0ef16-ba5d-47b3-9e7c-e965ace52dff" providerId="ADAL" clId="{3CCAB5B3-E838-4CE7-9276-EC3A7FAB6F1A}" dt="2022-05-28T13:01:15.351" v="2804" actId="1076"/>
          <ac:spMkLst>
            <pc:docMk/>
            <pc:sldMk cId="785555796" sldId="261"/>
            <ac:spMk id="44" creationId="{61554EAC-E175-63D8-735C-53792CC9295F}"/>
          </ac:spMkLst>
        </pc:spChg>
        <pc:grpChg chg="add mod">
          <ac:chgData name="Yến Nhi Lê" userId="dad0ef16-ba5d-47b3-9e7c-e965ace52dff" providerId="ADAL" clId="{3CCAB5B3-E838-4CE7-9276-EC3A7FAB6F1A}" dt="2022-05-28T13:01:15.351" v="2804" actId="1076"/>
          <ac:grpSpMkLst>
            <pc:docMk/>
            <pc:sldMk cId="785555796" sldId="261"/>
            <ac:grpSpMk id="27" creationId="{200E42D7-D1D7-91A0-9A7B-47447004DAC5}"/>
          </ac:grpSpMkLst>
        </pc:grpChg>
        <pc:cxnChg chg="mod">
          <ac:chgData name="Yến Nhi Lê" userId="dad0ef16-ba5d-47b3-9e7c-e965ace52dff" providerId="ADAL" clId="{3CCAB5B3-E838-4CE7-9276-EC3A7FAB6F1A}" dt="2022-05-28T12:37:21.892" v="2669" actId="14100"/>
          <ac:cxnSpMkLst>
            <pc:docMk/>
            <pc:sldMk cId="785555796" sldId="261"/>
            <ac:cxnSpMk id="30" creationId="{1DF91871-3FC8-FCC1-5EE4-5A8B04DBA4BF}"/>
          </ac:cxnSpMkLst>
        </pc:cxnChg>
      </pc:sldChg>
      <pc:sldChg chg="del">
        <pc:chgData name="Yến Nhi Lê" userId="dad0ef16-ba5d-47b3-9e7c-e965ace52dff" providerId="ADAL" clId="{3CCAB5B3-E838-4CE7-9276-EC3A7FAB6F1A}" dt="2022-05-28T10:17:42.394" v="1834" actId="47"/>
        <pc:sldMkLst>
          <pc:docMk/>
          <pc:sldMk cId="2092265295" sldId="263"/>
        </pc:sldMkLst>
      </pc:sldChg>
      <pc:sldChg chg="addSp delSp modSp mod setBg modAnim">
        <pc:chgData name="Yến Nhi Lê" userId="dad0ef16-ba5d-47b3-9e7c-e965ace52dff" providerId="ADAL" clId="{3CCAB5B3-E838-4CE7-9276-EC3A7FAB6F1A}" dt="2022-05-28T13:14:17.320" v="2874"/>
        <pc:sldMkLst>
          <pc:docMk/>
          <pc:sldMk cId="754655875" sldId="264"/>
        </pc:sldMkLst>
        <pc:spChg chg="mod">
          <ac:chgData name="Yến Nhi Lê" userId="dad0ef16-ba5d-47b3-9e7c-e965ace52dff" providerId="ADAL" clId="{3CCAB5B3-E838-4CE7-9276-EC3A7FAB6F1A}" dt="2022-05-28T12:52:04.561" v="2748" actId="207"/>
          <ac:spMkLst>
            <pc:docMk/>
            <pc:sldMk cId="754655875" sldId="264"/>
            <ac:spMk id="18" creationId="{B21F2C31-8BFC-AF47-6721-F29472665320}"/>
          </ac:spMkLst>
        </pc:spChg>
        <pc:spChg chg="add del">
          <ac:chgData name="Yến Nhi Lê" userId="dad0ef16-ba5d-47b3-9e7c-e965ace52dff" providerId="ADAL" clId="{3CCAB5B3-E838-4CE7-9276-EC3A7FAB6F1A}" dt="2022-05-28T12:44:41.251" v="2714" actId="478"/>
          <ac:spMkLst>
            <pc:docMk/>
            <pc:sldMk cId="754655875" sldId="264"/>
            <ac:spMk id="20" creationId="{A5DD9F14-09C8-BCA8-396C-B7A27B66D6C4}"/>
          </ac:spMkLst>
        </pc:spChg>
        <pc:spChg chg="add del">
          <ac:chgData name="Yến Nhi Lê" userId="dad0ef16-ba5d-47b3-9e7c-e965ace52dff" providerId="ADAL" clId="{3CCAB5B3-E838-4CE7-9276-EC3A7FAB6F1A}" dt="2022-05-28T12:44:41.251" v="2714" actId="478"/>
          <ac:spMkLst>
            <pc:docMk/>
            <pc:sldMk cId="754655875" sldId="264"/>
            <ac:spMk id="21" creationId="{FAE139A1-1D74-5CF8-1D45-C6BA6BEE33C8}"/>
          </ac:spMkLst>
        </pc:spChg>
        <pc:spChg chg="add del">
          <ac:chgData name="Yến Nhi Lê" userId="dad0ef16-ba5d-47b3-9e7c-e965ace52dff" providerId="ADAL" clId="{3CCAB5B3-E838-4CE7-9276-EC3A7FAB6F1A}" dt="2022-05-28T12:44:41.251" v="2714" actId="478"/>
          <ac:spMkLst>
            <pc:docMk/>
            <pc:sldMk cId="754655875" sldId="264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05:46:12.025" v="1671"/>
          <ac:spMkLst>
            <pc:docMk/>
            <pc:sldMk cId="754655875" sldId="264"/>
            <ac:spMk id="23" creationId="{1FE2801A-78AF-9E06-573F-C7807D69CA59}"/>
          </ac:spMkLst>
        </pc:spChg>
        <pc:spChg chg="add del">
          <ac:chgData name="Yến Nhi Lê" userId="dad0ef16-ba5d-47b3-9e7c-e965ace52dff" providerId="ADAL" clId="{3CCAB5B3-E838-4CE7-9276-EC3A7FAB6F1A}" dt="2022-05-28T12:44:41.251" v="2714" actId="478"/>
          <ac:spMkLst>
            <pc:docMk/>
            <pc:sldMk cId="754655875" sldId="264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05:47:32.875" v="1708" actId="20577"/>
          <ac:spMkLst>
            <pc:docMk/>
            <pc:sldMk cId="754655875" sldId="264"/>
            <ac:spMk id="25" creationId="{F15F43E7-7E1D-964B-E3A8-196B9F4548CF}"/>
          </ac:spMkLst>
        </pc:spChg>
        <pc:spChg chg="add del">
          <ac:chgData name="Yến Nhi Lê" userId="dad0ef16-ba5d-47b3-9e7c-e965ace52dff" providerId="ADAL" clId="{3CCAB5B3-E838-4CE7-9276-EC3A7FAB6F1A}" dt="2022-05-28T12:44:41.251" v="2714" actId="478"/>
          <ac:spMkLst>
            <pc:docMk/>
            <pc:sldMk cId="754655875" sldId="264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05:44:36.567" v="1639" actId="14100"/>
          <ac:spMkLst>
            <pc:docMk/>
            <pc:sldMk cId="754655875" sldId="264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4:52.435" v="2715"/>
          <ac:spMkLst>
            <pc:docMk/>
            <pc:sldMk cId="754655875" sldId="264"/>
            <ac:spMk id="28" creationId="{E5C4AFEF-7938-4B37-B94C-41DC9A7A9D53}"/>
          </ac:spMkLst>
        </pc:spChg>
        <pc:spChg chg="add mod">
          <ac:chgData name="Yến Nhi Lê" userId="dad0ef16-ba5d-47b3-9e7c-e965ace52dff" providerId="ADAL" clId="{3CCAB5B3-E838-4CE7-9276-EC3A7FAB6F1A}" dt="2022-05-28T12:44:57.741" v="2716" actId="113"/>
          <ac:spMkLst>
            <pc:docMk/>
            <pc:sldMk cId="754655875" sldId="264"/>
            <ac:spMk id="29" creationId="{15760C10-281D-D30E-0EFC-27E7AF2887C6}"/>
          </ac:spMkLst>
        </pc:spChg>
        <pc:spChg chg="add mod">
          <ac:chgData name="Yến Nhi Lê" userId="dad0ef16-ba5d-47b3-9e7c-e965ace52dff" providerId="ADAL" clId="{3CCAB5B3-E838-4CE7-9276-EC3A7FAB6F1A}" dt="2022-05-28T12:45:04.251" v="2719" actId="113"/>
          <ac:spMkLst>
            <pc:docMk/>
            <pc:sldMk cId="754655875" sldId="264"/>
            <ac:spMk id="31" creationId="{BF24B2A3-6F72-0ECC-43BD-38B8DDF5375C}"/>
          </ac:spMkLst>
        </pc:spChg>
        <pc:spChg chg="add mod">
          <ac:chgData name="Yến Nhi Lê" userId="dad0ef16-ba5d-47b3-9e7c-e965ace52dff" providerId="ADAL" clId="{3CCAB5B3-E838-4CE7-9276-EC3A7FAB6F1A}" dt="2022-05-28T12:44:52.435" v="2715"/>
          <ac:spMkLst>
            <pc:docMk/>
            <pc:sldMk cId="754655875" sldId="264"/>
            <ac:spMk id="32" creationId="{1BE3763B-4655-6341-606D-AED1DE606120}"/>
          </ac:spMkLst>
        </pc:spChg>
        <pc:spChg chg="mod">
          <ac:chgData name="Yến Nhi Lê" userId="dad0ef16-ba5d-47b3-9e7c-e965ace52dff" providerId="ADAL" clId="{3CCAB5B3-E838-4CE7-9276-EC3A7FAB6F1A}" dt="2022-05-28T05:36:55.807" v="1564" actId="207"/>
          <ac:spMkLst>
            <pc:docMk/>
            <pc:sldMk cId="754655875" sldId="264"/>
            <ac:spMk id="34" creationId="{FC906ABB-0017-BE93-419B-4E91F6A5851D}"/>
          </ac:spMkLst>
        </pc:spChg>
        <pc:spChg chg="mod modCrop">
          <ac:chgData name="Yến Nhi Lê" userId="dad0ef16-ba5d-47b3-9e7c-e965ace52dff" providerId="ADAL" clId="{3CCAB5B3-E838-4CE7-9276-EC3A7FAB6F1A}" dt="2022-05-28T05:43:17.282" v="1591" actId="14100"/>
          <ac:spMkLst>
            <pc:docMk/>
            <pc:sldMk cId="754655875" sldId="264"/>
            <ac:spMk id="35" creationId="{593550E9-E9A4-1946-3433-34EB6C1C8E1A}"/>
          </ac:spMkLst>
        </pc:spChg>
        <pc:spChg chg="mod">
          <ac:chgData name="Yến Nhi Lê" userId="dad0ef16-ba5d-47b3-9e7c-e965ace52dff" providerId="ADAL" clId="{3CCAB5B3-E838-4CE7-9276-EC3A7FAB6F1A}" dt="2022-05-28T05:36:52.312" v="1563" actId="207"/>
          <ac:spMkLst>
            <pc:docMk/>
            <pc:sldMk cId="754655875" sldId="264"/>
            <ac:spMk id="36" creationId="{E6DBDE85-2A10-51C9-3652-41F706BFC607}"/>
          </ac:spMkLst>
        </pc:spChg>
        <pc:spChg chg="mod">
          <ac:chgData name="Yến Nhi Lê" userId="dad0ef16-ba5d-47b3-9e7c-e965ace52dff" providerId="ADAL" clId="{3CCAB5B3-E838-4CE7-9276-EC3A7FAB6F1A}" dt="2022-05-28T05:36:46.742" v="1562" actId="207"/>
          <ac:spMkLst>
            <pc:docMk/>
            <pc:sldMk cId="754655875" sldId="264"/>
            <ac:spMk id="37" creationId="{1CE8A529-977B-A629-A675-95336321EAB2}"/>
          </ac:spMkLst>
        </pc:spChg>
        <pc:spChg chg="mod">
          <ac:chgData name="Yến Nhi Lê" userId="dad0ef16-ba5d-47b3-9e7c-e965ace52dff" providerId="ADAL" clId="{3CCAB5B3-E838-4CE7-9276-EC3A7FAB6F1A}" dt="2022-05-28T05:37:20.784" v="1568" actId="1076"/>
          <ac:spMkLst>
            <pc:docMk/>
            <pc:sldMk cId="754655875" sldId="264"/>
            <ac:spMk id="38" creationId="{1131B86A-E05C-4A4A-2517-17571C8CC4A4}"/>
          </ac:spMkLst>
        </pc:spChg>
        <pc:spChg chg="mod">
          <ac:chgData name="Yến Nhi Lê" userId="dad0ef16-ba5d-47b3-9e7c-e965ace52dff" providerId="ADAL" clId="{3CCAB5B3-E838-4CE7-9276-EC3A7FAB6F1A}" dt="2022-05-28T05:37:40.835" v="1572" actId="1076"/>
          <ac:spMkLst>
            <pc:docMk/>
            <pc:sldMk cId="754655875" sldId="264"/>
            <ac:spMk id="39" creationId="{13CBDBE9-4BA2-3DBB-2470-78F26628D6A8}"/>
          </ac:spMkLst>
        </pc:spChg>
        <pc:spChg chg="add mod">
          <ac:chgData name="Yến Nhi Lê" userId="dad0ef16-ba5d-47b3-9e7c-e965ace52dff" providerId="ADAL" clId="{3CCAB5B3-E838-4CE7-9276-EC3A7FAB6F1A}" dt="2022-05-28T12:44:52.435" v="2715"/>
          <ac:spMkLst>
            <pc:docMk/>
            <pc:sldMk cId="754655875" sldId="264"/>
            <ac:spMk id="40" creationId="{E429A6FC-47D6-B543-B408-E9C5AD6836C5}"/>
          </ac:spMkLst>
        </pc:spChg>
        <pc:spChg chg="add del">
          <ac:chgData name="Yến Nhi Lê" userId="dad0ef16-ba5d-47b3-9e7c-e965ace52dff" providerId="ADAL" clId="{3CCAB5B3-E838-4CE7-9276-EC3A7FAB6F1A}" dt="2022-05-28T12:44:41.251" v="2714" actId="478"/>
          <ac:spMkLst>
            <pc:docMk/>
            <pc:sldMk cId="754655875" sldId="264"/>
            <ac:spMk id="43" creationId="{AAC8C896-54CE-1E91-C6BC-44FB7289E71B}"/>
          </ac:spMkLst>
        </pc:spChg>
        <pc:spChg chg="add mod">
          <ac:chgData name="Yến Nhi Lê" userId="dad0ef16-ba5d-47b3-9e7c-e965ace52dff" providerId="ADAL" clId="{3CCAB5B3-E838-4CE7-9276-EC3A7FAB6F1A}" dt="2022-05-28T12:44:52.435" v="2715"/>
          <ac:spMkLst>
            <pc:docMk/>
            <pc:sldMk cId="754655875" sldId="264"/>
            <ac:spMk id="45" creationId="{07E56EE0-A3BD-3C27-330B-34196D992CB4}"/>
          </ac:spMkLst>
        </pc:spChg>
        <pc:cxnChg chg="add del">
          <ac:chgData name="Yến Nhi Lê" userId="dad0ef16-ba5d-47b3-9e7c-e965ace52dff" providerId="ADAL" clId="{3CCAB5B3-E838-4CE7-9276-EC3A7FAB6F1A}" dt="2022-05-28T12:44:41.251" v="2714" actId="478"/>
          <ac:cxnSpMkLst>
            <pc:docMk/>
            <pc:sldMk cId="754655875" sldId="264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3CCAB5B3-E838-4CE7-9276-EC3A7FAB6F1A}" dt="2022-05-28T12:45:34.415" v="2723" actId="1076"/>
          <ac:cxnSpMkLst>
            <pc:docMk/>
            <pc:sldMk cId="754655875" sldId="264"/>
            <ac:cxnSpMk id="44" creationId="{65189491-3E9F-DFF9-E78F-039872EAEFF5}"/>
          </ac:cxnSpMkLst>
        </pc:cxnChg>
      </pc:sldChg>
      <pc:sldChg chg="addSp delSp modSp add mod ord setBg modAnim">
        <pc:chgData name="Yến Nhi Lê" userId="dad0ef16-ba5d-47b3-9e7c-e965ace52dff" providerId="ADAL" clId="{3CCAB5B3-E838-4CE7-9276-EC3A7FAB6F1A}" dt="2022-05-28T13:11:49.801" v="2865"/>
        <pc:sldMkLst>
          <pc:docMk/>
          <pc:sldMk cId="2339279496" sldId="265"/>
        </pc:sldMkLst>
        <pc:spChg chg="mod">
          <ac:chgData name="Yến Nhi Lê" userId="dad0ef16-ba5d-47b3-9e7c-e965ace52dff" providerId="ADAL" clId="{3CCAB5B3-E838-4CE7-9276-EC3A7FAB6F1A}" dt="2022-05-28T12:51:58.741" v="2747" actId="207"/>
          <ac:spMkLst>
            <pc:docMk/>
            <pc:sldMk cId="2339279496" sldId="265"/>
            <ac:spMk id="18" creationId="{B21F2C31-8BFC-AF47-6721-F29472665320}"/>
          </ac:spMkLst>
        </pc:spChg>
        <pc:spChg chg="del">
          <ac:chgData name="Yến Nhi Lê" userId="dad0ef16-ba5d-47b3-9e7c-e965ace52dff" providerId="ADAL" clId="{3CCAB5B3-E838-4CE7-9276-EC3A7FAB6F1A}" dt="2022-05-28T05:21:09.052" v="1132" actId="21"/>
          <ac:spMkLst>
            <pc:docMk/>
            <pc:sldMk cId="2339279496" sldId="265"/>
            <ac:spMk id="22" creationId="{461A23D4-48CB-E4A2-FD01-D140429F4DA2}"/>
          </ac:spMkLst>
        </pc:spChg>
        <pc:spChg chg="add mod">
          <ac:chgData name="Yến Nhi Lê" userId="dad0ef16-ba5d-47b3-9e7c-e965ace52dff" providerId="ADAL" clId="{3CCAB5B3-E838-4CE7-9276-EC3A7FAB6F1A}" dt="2022-05-28T05:28:19.880" v="1340" actId="20577"/>
          <ac:spMkLst>
            <pc:docMk/>
            <pc:sldMk cId="2339279496" sldId="265"/>
            <ac:spMk id="23" creationId="{4A7D4C77-DA84-1720-FDD9-C8CE26B8A629}"/>
          </ac:spMkLst>
        </pc:spChg>
        <pc:spChg chg="add mod">
          <ac:chgData name="Yến Nhi Lê" userId="dad0ef16-ba5d-47b3-9e7c-e965ace52dff" providerId="ADAL" clId="{3CCAB5B3-E838-4CE7-9276-EC3A7FAB6F1A}" dt="2022-05-28T05:32:12.850" v="1443" actId="20577"/>
          <ac:spMkLst>
            <pc:docMk/>
            <pc:sldMk cId="2339279496" sldId="265"/>
            <ac:spMk id="24" creationId="{828C2B7B-605A-21CE-2B02-6196266AAD67}"/>
          </ac:spMkLst>
        </pc:spChg>
        <pc:spChg chg="add mod">
          <ac:chgData name="Yến Nhi Lê" userId="dad0ef16-ba5d-47b3-9e7c-e965ace52dff" providerId="ADAL" clId="{3CCAB5B3-E838-4CE7-9276-EC3A7FAB6F1A}" dt="2022-05-28T05:22:05.149" v="1193" actId="571"/>
          <ac:spMkLst>
            <pc:docMk/>
            <pc:sldMk cId="2339279496" sldId="265"/>
            <ac:spMk id="25" creationId="{754F53C3-431F-F218-9737-10415D151700}"/>
          </ac:spMkLst>
        </pc:spChg>
        <pc:spChg chg="mod">
          <ac:chgData name="Yến Nhi Lê" userId="dad0ef16-ba5d-47b3-9e7c-e965ace52dff" providerId="ADAL" clId="{3CCAB5B3-E838-4CE7-9276-EC3A7FAB6F1A}" dt="2022-05-28T05:30:21.609" v="1392"/>
          <ac:spMkLst>
            <pc:docMk/>
            <pc:sldMk cId="2339279496" sldId="265"/>
            <ac:spMk id="29" creationId="{D28D4322-E6E2-6AD9-6B54-2678D76AE227}"/>
          </ac:spMkLst>
        </pc:spChg>
        <pc:spChg chg="del">
          <ac:chgData name="Yến Nhi Lê" userId="dad0ef16-ba5d-47b3-9e7c-e965ace52dff" providerId="ADAL" clId="{3CCAB5B3-E838-4CE7-9276-EC3A7FAB6F1A}" dt="2022-05-28T05:20:04.779" v="1118" actId="21"/>
          <ac:spMkLst>
            <pc:docMk/>
            <pc:sldMk cId="2339279496" sldId="265"/>
            <ac:spMk id="35" creationId="{593550E9-E9A4-1946-3433-34EB6C1C8E1A}"/>
          </ac:spMkLst>
        </pc:spChg>
        <pc:spChg chg="del">
          <ac:chgData name="Yến Nhi Lê" userId="dad0ef16-ba5d-47b3-9e7c-e965ace52dff" providerId="ADAL" clId="{3CCAB5B3-E838-4CE7-9276-EC3A7FAB6F1A}" dt="2022-05-28T05:19:57.119" v="1116" actId="21"/>
          <ac:spMkLst>
            <pc:docMk/>
            <pc:sldMk cId="2339279496" sldId="265"/>
            <ac:spMk id="37" creationId="{1CE8A529-977B-A629-A675-95336321EAB2}"/>
          </ac:spMkLst>
        </pc:spChg>
        <pc:spChg chg="del">
          <ac:chgData name="Yến Nhi Lê" userId="dad0ef16-ba5d-47b3-9e7c-e965ace52dff" providerId="ADAL" clId="{3CCAB5B3-E838-4CE7-9276-EC3A7FAB6F1A}" dt="2022-05-28T05:20:00.224" v="1117" actId="21"/>
          <ac:spMkLst>
            <pc:docMk/>
            <pc:sldMk cId="2339279496" sldId="265"/>
            <ac:spMk id="38" creationId="{1131B86A-E05C-4A4A-2517-17571C8CC4A4}"/>
          </ac:spMkLst>
        </pc:spChg>
        <pc:spChg chg="mod">
          <ac:chgData name="Yến Nhi Lê" userId="dad0ef16-ba5d-47b3-9e7c-e965ace52dff" providerId="ADAL" clId="{3CCAB5B3-E838-4CE7-9276-EC3A7FAB6F1A}" dt="2022-05-28T05:27:05.719" v="1282" actId="20577"/>
          <ac:spMkLst>
            <pc:docMk/>
            <pc:sldMk cId="2339279496" sldId="265"/>
            <ac:spMk id="39" creationId="{13CBDBE9-4BA2-3DBB-2470-78F26628D6A8}"/>
          </ac:spMkLst>
        </pc:spChg>
        <pc:spChg chg="del">
          <ac:chgData name="Yến Nhi Lê" userId="dad0ef16-ba5d-47b3-9e7c-e965ace52dff" providerId="ADAL" clId="{3CCAB5B3-E838-4CE7-9276-EC3A7FAB6F1A}" dt="2022-05-28T05:20:08.408" v="1119" actId="21"/>
          <ac:spMkLst>
            <pc:docMk/>
            <pc:sldMk cId="2339279496" sldId="265"/>
            <ac:spMk id="40" creationId="{67DD8F5A-5F2A-FAB1-7D1B-042C8A168E3C}"/>
          </ac:spMkLst>
        </pc:spChg>
        <pc:spChg chg="mod">
          <ac:chgData name="Yến Nhi Lê" userId="dad0ef16-ba5d-47b3-9e7c-e965ace52dff" providerId="ADAL" clId="{3CCAB5B3-E838-4CE7-9276-EC3A7FAB6F1A}" dt="2022-05-28T05:20:21.761" v="1122" actId="14100"/>
          <ac:spMkLst>
            <pc:docMk/>
            <pc:sldMk cId="2339279496" sldId="265"/>
            <ac:spMk id="46" creationId="{3511192F-0F8B-DDB6-4370-21FCA7FD4425}"/>
          </ac:spMkLst>
        </pc:spChg>
      </pc:sldChg>
      <pc:sldChg chg="modSp add mod ord setBg modAnim">
        <pc:chgData name="Yến Nhi Lê" userId="dad0ef16-ba5d-47b3-9e7c-e965ace52dff" providerId="ADAL" clId="{3CCAB5B3-E838-4CE7-9276-EC3A7FAB6F1A}" dt="2022-05-28T13:11:13.948" v="2862"/>
        <pc:sldMkLst>
          <pc:docMk/>
          <pc:sldMk cId="2271234328" sldId="266"/>
        </pc:sldMkLst>
        <pc:spChg chg="mod">
          <ac:chgData name="Yến Nhi Lê" userId="dad0ef16-ba5d-47b3-9e7c-e965ace52dff" providerId="ADAL" clId="{3CCAB5B3-E838-4CE7-9276-EC3A7FAB6F1A}" dt="2022-05-28T05:26:21.748" v="1274" actId="1076"/>
          <ac:spMkLst>
            <pc:docMk/>
            <pc:sldMk cId="2271234328" sldId="266"/>
            <ac:spMk id="6" creationId="{9735A64C-D0FA-4296-3FFC-9EBA14A3403F}"/>
          </ac:spMkLst>
        </pc:spChg>
        <pc:spChg chg="mod">
          <ac:chgData name="Yến Nhi Lê" userId="dad0ef16-ba5d-47b3-9e7c-e965ace52dff" providerId="ADAL" clId="{3CCAB5B3-E838-4CE7-9276-EC3A7FAB6F1A}" dt="2022-05-28T13:06:44.541" v="2819" actId="207"/>
          <ac:spMkLst>
            <pc:docMk/>
            <pc:sldMk cId="2271234328" sldId="266"/>
            <ac:spMk id="18" creationId="{B21F2C31-8BFC-AF47-6721-F29472665320}"/>
          </ac:spMkLst>
        </pc:spChg>
        <pc:spChg chg="mod">
          <ac:chgData name="Yến Nhi Lê" userId="dad0ef16-ba5d-47b3-9e7c-e965ace52dff" providerId="ADAL" clId="{3CCAB5B3-E838-4CE7-9276-EC3A7FAB6F1A}" dt="2022-05-28T05:26:34.199" v="1276" actId="14100"/>
          <ac:spMkLst>
            <pc:docMk/>
            <pc:sldMk cId="2271234328" sldId="266"/>
            <ac:spMk id="23" creationId="{4A7D4C77-DA84-1720-FDD9-C8CE26B8A629}"/>
          </ac:spMkLst>
        </pc:spChg>
        <pc:spChg chg="mod">
          <ac:chgData name="Yến Nhi Lê" userId="dad0ef16-ba5d-47b3-9e7c-e965ace52dff" providerId="ADAL" clId="{3CCAB5B3-E838-4CE7-9276-EC3A7FAB6F1A}" dt="2022-05-28T05:26:34.199" v="1276" actId="14100"/>
          <ac:spMkLst>
            <pc:docMk/>
            <pc:sldMk cId="2271234328" sldId="266"/>
            <ac:spMk id="24" creationId="{828C2B7B-605A-21CE-2B02-6196266AAD67}"/>
          </ac:spMkLst>
        </pc:spChg>
        <pc:spChg chg="mod">
          <ac:chgData name="Yến Nhi Lê" userId="dad0ef16-ba5d-47b3-9e7c-e965ace52dff" providerId="ADAL" clId="{3CCAB5B3-E838-4CE7-9276-EC3A7FAB6F1A}" dt="2022-05-28T05:26:34.199" v="1276" actId="14100"/>
          <ac:spMkLst>
            <pc:docMk/>
            <pc:sldMk cId="2271234328" sldId="266"/>
            <ac:spMk id="39" creationId="{13CBDBE9-4BA2-3DBB-2470-78F26628D6A8}"/>
          </ac:spMkLst>
        </pc:spChg>
        <pc:spChg chg="mod">
          <ac:chgData name="Yến Nhi Lê" userId="dad0ef16-ba5d-47b3-9e7c-e965ace52dff" providerId="ADAL" clId="{3CCAB5B3-E838-4CE7-9276-EC3A7FAB6F1A}" dt="2022-05-28T05:26:34.199" v="1276" actId="14100"/>
          <ac:spMkLst>
            <pc:docMk/>
            <pc:sldMk cId="2271234328" sldId="266"/>
            <ac:spMk id="46" creationId="{3511192F-0F8B-DDB6-4370-21FCA7FD4425}"/>
          </ac:spMkLst>
        </pc:spChg>
      </pc:sldChg>
      <pc:sldChg chg="addSp delSp modSp add mod setBg delAnim modAnim">
        <pc:chgData name="Yến Nhi Lê" userId="dad0ef16-ba5d-47b3-9e7c-e965ace52dff" providerId="ADAL" clId="{3CCAB5B3-E838-4CE7-9276-EC3A7FAB6F1A}" dt="2022-05-28T13:12:00.032" v="2868"/>
        <pc:sldMkLst>
          <pc:docMk/>
          <pc:sldMk cId="3764665573" sldId="267"/>
        </pc:sldMkLst>
        <pc:spChg chg="del">
          <ac:chgData name="Yến Nhi Lê" userId="dad0ef16-ba5d-47b3-9e7c-e965ace52dff" providerId="ADAL" clId="{3CCAB5B3-E838-4CE7-9276-EC3A7FAB6F1A}" dt="2022-05-28T10:07:47.205" v="1714" actId="478"/>
          <ac:spMkLst>
            <pc:docMk/>
            <pc:sldMk cId="3764665573" sldId="267"/>
            <ac:spMk id="6" creationId="{9735A64C-D0FA-4296-3FFC-9EBA14A3403F}"/>
          </ac:spMkLst>
        </pc:spChg>
        <pc:spChg chg="del">
          <ac:chgData name="Yến Nhi Lê" userId="dad0ef16-ba5d-47b3-9e7c-e965ace52dff" providerId="ADAL" clId="{3CCAB5B3-E838-4CE7-9276-EC3A7FAB6F1A}" dt="2022-05-28T10:07:42.943" v="1713" actId="478"/>
          <ac:spMkLst>
            <pc:docMk/>
            <pc:sldMk cId="3764665573" sldId="267"/>
            <ac:spMk id="18" creationId="{B21F2C31-8BFC-AF47-6721-F29472665320}"/>
          </ac:spMkLst>
        </pc:spChg>
        <pc:spChg chg="del">
          <ac:chgData name="Yến Nhi Lê" userId="dad0ef16-ba5d-47b3-9e7c-e965ace52dff" providerId="ADAL" clId="{3CCAB5B3-E838-4CE7-9276-EC3A7FAB6F1A}" dt="2022-05-28T12:45:57.927" v="2724" actId="478"/>
          <ac:spMkLst>
            <pc:docMk/>
            <pc:sldMk cId="3764665573" sldId="267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5:57.927" v="2724" actId="478"/>
          <ac:spMkLst>
            <pc:docMk/>
            <pc:sldMk cId="3764665573" sldId="267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5:57.927" v="2724" actId="478"/>
          <ac:spMkLst>
            <pc:docMk/>
            <pc:sldMk cId="3764665573" sldId="267"/>
            <ac:spMk id="22" creationId="{A758D678-9779-2072-7029-761DCB214BD6}"/>
          </ac:spMkLst>
        </pc:spChg>
        <pc:spChg chg="del">
          <ac:chgData name="Yến Nhi Lê" userId="dad0ef16-ba5d-47b3-9e7c-e965ace52dff" providerId="ADAL" clId="{3CCAB5B3-E838-4CE7-9276-EC3A7FAB6F1A}" dt="2022-05-28T10:08:16.472" v="1716" actId="21"/>
          <ac:spMkLst>
            <pc:docMk/>
            <pc:sldMk cId="3764665573" sldId="267"/>
            <ac:spMk id="23" creationId="{1FE2801A-78AF-9E06-573F-C7807D69CA59}"/>
          </ac:spMkLst>
        </pc:spChg>
        <pc:spChg chg="del">
          <ac:chgData name="Yến Nhi Lê" userId="dad0ef16-ba5d-47b3-9e7c-e965ace52dff" providerId="ADAL" clId="{3CCAB5B3-E838-4CE7-9276-EC3A7FAB6F1A}" dt="2022-05-28T12:45:57.927" v="2724" actId="478"/>
          <ac:spMkLst>
            <pc:docMk/>
            <pc:sldMk cId="3764665573" sldId="267"/>
            <ac:spMk id="24" creationId="{11D17798-6D96-21A4-4884-C30B33FE36CD}"/>
          </ac:spMkLst>
        </pc:spChg>
        <pc:spChg chg="del">
          <ac:chgData name="Yến Nhi Lê" userId="dad0ef16-ba5d-47b3-9e7c-e965ace52dff" providerId="ADAL" clId="{3CCAB5B3-E838-4CE7-9276-EC3A7FAB6F1A}" dt="2022-05-28T10:08:19.771" v="1717" actId="21"/>
          <ac:spMkLst>
            <pc:docMk/>
            <pc:sldMk cId="3764665573" sldId="267"/>
            <ac:spMk id="25" creationId="{F15F43E7-7E1D-964B-E3A8-196B9F4548CF}"/>
          </ac:spMkLst>
        </pc:spChg>
        <pc:spChg chg="del">
          <ac:chgData name="Yến Nhi Lê" userId="dad0ef16-ba5d-47b3-9e7c-e965ace52dff" providerId="ADAL" clId="{3CCAB5B3-E838-4CE7-9276-EC3A7FAB6F1A}" dt="2022-05-28T12:45:57.927" v="2724" actId="478"/>
          <ac:spMkLst>
            <pc:docMk/>
            <pc:sldMk cId="3764665573" sldId="267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14:07.165" v="1799" actId="20577"/>
          <ac:spMkLst>
            <pc:docMk/>
            <pc:sldMk cId="3764665573" sldId="267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6:48.111" v="2729"/>
          <ac:spMkLst>
            <pc:docMk/>
            <pc:sldMk cId="3764665573" sldId="267"/>
            <ac:spMk id="29" creationId="{B4968AEA-22F0-BF1A-36D1-87D09B1732F9}"/>
          </ac:spMkLst>
        </pc:spChg>
        <pc:spChg chg="add mod">
          <ac:chgData name="Yến Nhi Lê" userId="dad0ef16-ba5d-47b3-9e7c-e965ace52dff" providerId="ADAL" clId="{3CCAB5B3-E838-4CE7-9276-EC3A7FAB6F1A}" dt="2022-05-28T12:46:48.111" v="2729"/>
          <ac:spMkLst>
            <pc:docMk/>
            <pc:sldMk cId="3764665573" sldId="267"/>
            <ac:spMk id="31" creationId="{B3C39B59-ADAC-6384-B1BB-FBA8B7FD6E57}"/>
          </ac:spMkLst>
        </pc:spChg>
        <pc:spChg chg="add mod">
          <ac:chgData name="Yến Nhi Lê" userId="dad0ef16-ba5d-47b3-9e7c-e965ace52dff" providerId="ADAL" clId="{3CCAB5B3-E838-4CE7-9276-EC3A7FAB6F1A}" dt="2022-05-28T12:46:48.111" v="2729"/>
          <ac:spMkLst>
            <pc:docMk/>
            <pc:sldMk cId="3764665573" sldId="267"/>
            <ac:spMk id="32" creationId="{31F34DE6-8E37-0ABF-34B5-A694EDF7A346}"/>
          </ac:spMkLst>
        </pc:spChg>
        <pc:spChg chg="del">
          <ac:chgData name="Yến Nhi Lê" userId="dad0ef16-ba5d-47b3-9e7c-e965ace52dff" providerId="ADAL" clId="{3CCAB5B3-E838-4CE7-9276-EC3A7FAB6F1A}" dt="2022-05-28T10:09:16.753" v="1748" actId="21"/>
          <ac:spMkLst>
            <pc:docMk/>
            <pc:sldMk cId="3764665573" sldId="267"/>
            <ac:spMk id="34" creationId="{FC906ABB-0017-BE93-419B-4E91F6A5851D}"/>
          </ac:spMkLst>
        </pc:spChg>
        <pc:spChg chg="mod">
          <ac:chgData name="Yến Nhi Lê" userId="dad0ef16-ba5d-47b3-9e7c-e965ace52dff" providerId="ADAL" clId="{3CCAB5B3-E838-4CE7-9276-EC3A7FAB6F1A}" dt="2022-05-28T10:08:08.575" v="1715" actId="14100"/>
          <ac:spMkLst>
            <pc:docMk/>
            <pc:sldMk cId="3764665573" sldId="267"/>
            <ac:spMk id="35" creationId="{593550E9-E9A4-1946-3433-34EB6C1C8E1A}"/>
          </ac:spMkLst>
        </pc:spChg>
        <pc:spChg chg="del">
          <ac:chgData name="Yến Nhi Lê" userId="dad0ef16-ba5d-47b3-9e7c-e965ace52dff" providerId="ADAL" clId="{3CCAB5B3-E838-4CE7-9276-EC3A7FAB6F1A}" dt="2022-05-28T10:07:42.943" v="1713" actId="478"/>
          <ac:spMkLst>
            <pc:docMk/>
            <pc:sldMk cId="3764665573" sldId="267"/>
            <ac:spMk id="36" creationId="{E6DBDE85-2A10-51C9-3652-41F706BFC607}"/>
          </ac:spMkLst>
        </pc:spChg>
        <pc:spChg chg="del">
          <ac:chgData name="Yến Nhi Lê" userId="dad0ef16-ba5d-47b3-9e7c-e965ace52dff" providerId="ADAL" clId="{3CCAB5B3-E838-4CE7-9276-EC3A7FAB6F1A}" dt="2022-05-28T10:07:42.943" v="1713" actId="478"/>
          <ac:spMkLst>
            <pc:docMk/>
            <pc:sldMk cId="3764665573" sldId="267"/>
            <ac:spMk id="37" creationId="{1CE8A529-977B-A629-A675-95336321EAB2}"/>
          </ac:spMkLst>
        </pc:spChg>
        <pc:spChg chg="del">
          <ac:chgData name="Yến Nhi Lê" userId="dad0ef16-ba5d-47b3-9e7c-e965ace52dff" providerId="ADAL" clId="{3CCAB5B3-E838-4CE7-9276-EC3A7FAB6F1A}" dt="2022-05-28T10:07:42.943" v="1713" actId="478"/>
          <ac:spMkLst>
            <pc:docMk/>
            <pc:sldMk cId="3764665573" sldId="267"/>
            <ac:spMk id="38" creationId="{1131B86A-E05C-4A4A-2517-17571C8CC4A4}"/>
          </ac:spMkLst>
        </pc:spChg>
        <pc:spChg chg="del">
          <ac:chgData name="Yến Nhi Lê" userId="dad0ef16-ba5d-47b3-9e7c-e965ace52dff" providerId="ADAL" clId="{3CCAB5B3-E838-4CE7-9276-EC3A7FAB6F1A}" dt="2022-05-28T10:07:42.943" v="1713" actId="478"/>
          <ac:spMkLst>
            <pc:docMk/>
            <pc:sldMk cId="3764665573" sldId="267"/>
            <ac:spMk id="39" creationId="{13CBDBE9-4BA2-3DBB-2470-78F26628D6A8}"/>
          </ac:spMkLst>
        </pc:spChg>
        <pc:spChg chg="add mod">
          <ac:chgData name="Yến Nhi Lê" userId="dad0ef16-ba5d-47b3-9e7c-e965ace52dff" providerId="ADAL" clId="{3CCAB5B3-E838-4CE7-9276-EC3A7FAB6F1A}" dt="2022-05-28T12:46:48.111" v="2729"/>
          <ac:spMkLst>
            <pc:docMk/>
            <pc:sldMk cId="3764665573" sldId="267"/>
            <ac:spMk id="40" creationId="{F27EFDCF-5C49-EA79-D83C-33B31E8EBD6E}"/>
          </ac:spMkLst>
        </pc:spChg>
        <pc:spChg chg="del">
          <ac:chgData name="Yến Nhi Lê" userId="dad0ef16-ba5d-47b3-9e7c-e965ace52dff" providerId="ADAL" clId="{3CCAB5B3-E838-4CE7-9276-EC3A7FAB6F1A}" dt="2022-05-28T10:09:20.444" v="1749" actId="21"/>
          <ac:spMkLst>
            <pc:docMk/>
            <pc:sldMk cId="3764665573" sldId="267"/>
            <ac:spMk id="41" creationId="{44DCF324-7C5D-A329-7D5E-B010CD5CB4C5}"/>
          </ac:spMkLst>
        </pc:spChg>
        <pc:spChg chg="del">
          <ac:chgData name="Yến Nhi Lê" userId="dad0ef16-ba5d-47b3-9e7c-e965ace52dff" providerId="ADAL" clId="{3CCAB5B3-E838-4CE7-9276-EC3A7FAB6F1A}" dt="2022-05-28T12:45:57.927" v="2724" actId="478"/>
          <ac:spMkLst>
            <pc:docMk/>
            <pc:sldMk cId="3764665573" sldId="267"/>
            <ac:spMk id="43" creationId="{AAC8C896-54CE-1E91-C6BC-44FB7289E71B}"/>
          </ac:spMkLst>
        </pc:spChg>
        <pc:spChg chg="add mod">
          <ac:chgData name="Yến Nhi Lê" userId="dad0ef16-ba5d-47b3-9e7c-e965ace52dff" providerId="ADAL" clId="{3CCAB5B3-E838-4CE7-9276-EC3A7FAB6F1A}" dt="2022-05-28T12:46:48.111" v="2729"/>
          <ac:spMkLst>
            <pc:docMk/>
            <pc:sldMk cId="3764665573" sldId="267"/>
            <ac:spMk id="44" creationId="{9E1F84A2-B9AD-9074-A7F5-40A2E7B35B94}"/>
          </ac:spMkLst>
        </pc:spChg>
        <pc:spChg chg="add mod">
          <ac:chgData name="Yến Nhi Lê" userId="dad0ef16-ba5d-47b3-9e7c-e965ace52dff" providerId="ADAL" clId="{3CCAB5B3-E838-4CE7-9276-EC3A7FAB6F1A}" dt="2022-05-28T12:46:48.111" v="2729"/>
          <ac:spMkLst>
            <pc:docMk/>
            <pc:sldMk cId="3764665573" sldId="267"/>
            <ac:spMk id="46" creationId="{96146079-5FD6-C6DB-ED63-6A2F54523DB5}"/>
          </ac:spMkLst>
        </pc:spChg>
        <pc:spChg chg="add mod">
          <ac:chgData name="Yến Nhi Lê" userId="dad0ef16-ba5d-47b3-9e7c-e965ace52dff" providerId="ADAL" clId="{3CCAB5B3-E838-4CE7-9276-EC3A7FAB6F1A}" dt="2022-05-28T12:52:16.040" v="2750" actId="1076"/>
          <ac:spMkLst>
            <pc:docMk/>
            <pc:sldMk cId="3764665573" sldId="267"/>
            <ac:spMk id="47" creationId="{167FD8E1-09A8-76AA-6423-B0B3FC897D03}"/>
          </ac:spMkLst>
        </pc:spChg>
        <pc:spChg chg="add mod">
          <ac:chgData name="Yến Nhi Lê" userId="dad0ef16-ba5d-47b3-9e7c-e965ace52dff" providerId="ADAL" clId="{3CCAB5B3-E838-4CE7-9276-EC3A7FAB6F1A}" dt="2022-05-28T12:52:16.040" v="2750" actId="1076"/>
          <ac:spMkLst>
            <pc:docMk/>
            <pc:sldMk cId="3764665573" sldId="267"/>
            <ac:spMk id="48" creationId="{D1337BDE-FCBD-37B8-4131-6F2535AAA47C}"/>
          </ac:spMkLst>
        </pc:spChg>
        <pc:picChg chg="add mod">
          <ac:chgData name="Yến Nhi Lê" userId="dad0ef16-ba5d-47b3-9e7c-e965ace52dff" providerId="ADAL" clId="{3CCAB5B3-E838-4CE7-9276-EC3A7FAB6F1A}" dt="2022-05-28T10:09:10.571" v="1747" actId="1076"/>
          <ac:picMkLst>
            <pc:docMk/>
            <pc:sldMk cId="3764665573" sldId="267"/>
            <ac:picMk id="28" creationId="{A75C322A-AC51-1AC2-3B8A-E20BCDA07A2D}"/>
          </ac:picMkLst>
        </pc:picChg>
        <pc:cxnChg chg="del">
          <ac:chgData name="Yến Nhi Lê" userId="dad0ef16-ba5d-47b3-9e7c-e965ace52dff" providerId="ADAL" clId="{3CCAB5B3-E838-4CE7-9276-EC3A7FAB6F1A}" dt="2022-05-28T12:45:57.927" v="2724" actId="478"/>
          <ac:cxnSpMkLst>
            <pc:docMk/>
            <pc:sldMk cId="3764665573" sldId="267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3CCAB5B3-E838-4CE7-9276-EC3A7FAB6F1A}" dt="2022-05-28T12:46:48.111" v="2729"/>
          <ac:cxnSpMkLst>
            <pc:docMk/>
            <pc:sldMk cId="3764665573" sldId="267"/>
            <ac:cxnSpMk id="45" creationId="{71D95793-833C-141D-251A-E1675348C5F1}"/>
          </ac:cxnSpMkLst>
        </pc:cxnChg>
      </pc:sldChg>
      <pc:sldChg chg="add del">
        <pc:chgData name="Yến Nhi Lê" userId="dad0ef16-ba5d-47b3-9e7c-e965ace52dff" providerId="ADAL" clId="{3CCAB5B3-E838-4CE7-9276-EC3A7FAB6F1A}" dt="2022-05-28T10:09:34.679" v="1750" actId="47"/>
        <pc:sldMkLst>
          <pc:docMk/>
          <pc:sldMk cId="1006082286" sldId="268"/>
        </pc:sldMkLst>
      </pc:sldChg>
      <pc:sldChg chg="addSp delSp modSp add mod setBg modAnim">
        <pc:chgData name="Yến Nhi Lê" userId="dad0ef16-ba5d-47b3-9e7c-e965ace52dff" providerId="ADAL" clId="{3CCAB5B3-E838-4CE7-9276-EC3A7FAB6F1A}" dt="2022-05-28T13:12:13.089" v="2871"/>
        <pc:sldMkLst>
          <pc:docMk/>
          <pc:sldMk cId="3166357134" sldId="268"/>
        </pc:sldMkLst>
        <pc:spChg chg="add mod">
          <ac:chgData name="Yến Nhi Lê" userId="dad0ef16-ba5d-47b3-9e7c-e965ace52dff" providerId="ADAL" clId="{3CCAB5B3-E838-4CE7-9276-EC3A7FAB6F1A}" dt="2022-05-28T12:46:50.487" v="2730"/>
          <ac:spMkLst>
            <pc:docMk/>
            <pc:sldMk cId="3166357134" sldId="268"/>
            <ac:spMk id="16" creationId="{E03C0B8E-526C-6092-2893-3E13CC3B3713}"/>
          </ac:spMkLst>
        </pc:spChg>
        <pc:spChg chg="add mod">
          <ac:chgData name="Yến Nhi Lê" userId="dad0ef16-ba5d-47b3-9e7c-e965ace52dff" providerId="ADAL" clId="{3CCAB5B3-E838-4CE7-9276-EC3A7FAB6F1A}" dt="2022-05-28T12:46:50.487" v="2730"/>
          <ac:spMkLst>
            <pc:docMk/>
            <pc:sldMk cId="3166357134" sldId="268"/>
            <ac:spMk id="17" creationId="{92B16ED1-F1F9-CA29-BDD8-1DD74F70E6D7}"/>
          </ac:spMkLst>
        </pc:spChg>
        <pc:spChg chg="add mod">
          <ac:chgData name="Yến Nhi Lê" userId="dad0ef16-ba5d-47b3-9e7c-e965ace52dff" providerId="ADAL" clId="{3CCAB5B3-E838-4CE7-9276-EC3A7FAB6F1A}" dt="2022-05-28T12:46:50.487" v="2730"/>
          <ac:spMkLst>
            <pc:docMk/>
            <pc:sldMk cId="3166357134" sldId="268"/>
            <ac:spMk id="18" creationId="{124A02E4-4B3B-C43C-4480-C9DAED31C39F}"/>
          </ac:spMkLst>
        </pc:spChg>
        <pc:spChg chg="add mod">
          <ac:chgData name="Yến Nhi Lê" userId="dad0ef16-ba5d-47b3-9e7c-e965ace52dff" providerId="ADAL" clId="{3CCAB5B3-E838-4CE7-9276-EC3A7FAB6F1A}" dt="2022-05-28T12:46:50.487" v="2730"/>
          <ac:spMkLst>
            <pc:docMk/>
            <pc:sldMk cId="3166357134" sldId="268"/>
            <ac:spMk id="19" creationId="{E40D6DFB-2870-6D25-24B3-0A26CD718E72}"/>
          </ac:spMkLst>
        </pc:spChg>
        <pc:spChg chg="del">
          <ac:chgData name="Yến Nhi Lê" userId="dad0ef16-ba5d-47b3-9e7c-e965ace52dff" providerId="ADAL" clId="{3CCAB5B3-E838-4CE7-9276-EC3A7FAB6F1A}" dt="2022-05-28T12:46:09.341" v="2725" actId="478"/>
          <ac:spMkLst>
            <pc:docMk/>
            <pc:sldMk cId="3166357134" sldId="268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6:09.341" v="2725" actId="478"/>
          <ac:spMkLst>
            <pc:docMk/>
            <pc:sldMk cId="3166357134" sldId="268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6:09.341" v="2725" actId="478"/>
          <ac:spMkLst>
            <pc:docMk/>
            <pc:sldMk cId="3166357134" sldId="268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6:50.487" v="2730"/>
          <ac:spMkLst>
            <pc:docMk/>
            <pc:sldMk cId="3166357134" sldId="268"/>
            <ac:spMk id="23" creationId="{0596D0FA-5E5D-E500-0458-9FC68625FAC1}"/>
          </ac:spMkLst>
        </pc:spChg>
        <pc:spChg chg="del">
          <ac:chgData name="Yến Nhi Lê" userId="dad0ef16-ba5d-47b3-9e7c-e965ace52dff" providerId="ADAL" clId="{3CCAB5B3-E838-4CE7-9276-EC3A7FAB6F1A}" dt="2022-05-28T12:46:09.341" v="2725" actId="478"/>
          <ac:spMkLst>
            <pc:docMk/>
            <pc:sldMk cId="3166357134" sldId="268"/>
            <ac:spMk id="24" creationId="{11D17798-6D96-21A4-4884-C30B33FE36CD}"/>
          </ac:spMkLst>
        </pc:spChg>
        <pc:spChg chg="del">
          <ac:chgData name="Yến Nhi Lê" userId="dad0ef16-ba5d-47b3-9e7c-e965ace52dff" providerId="ADAL" clId="{3CCAB5B3-E838-4CE7-9276-EC3A7FAB6F1A}" dt="2022-05-28T12:46:09.341" v="2725" actId="478"/>
          <ac:spMkLst>
            <pc:docMk/>
            <pc:sldMk cId="3166357134" sldId="268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15:04.413" v="1809" actId="14100"/>
          <ac:spMkLst>
            <pc:docMk/>
            <pc:sldMk cId="3166357134" sldId="268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6:50.487" v="2730"/>
          <ac:spMkLst>
            <pc:docMk/>
            <pc:sldMk cId="3166357134" sldId="268"/>
            <ac:spMk id="29" creationId="{1428BA5B-5718-35EC-622C-42D5229A5212}"/>
          </ac:spMkLst>
        </pc:spChg>
        <pc:spChg chg="add mod">
          <ac:chgData name="Yến Nhi Lê" userId="dad0ef16-ba5d-47b3-9e7c-e965ace52dff" providerId="ADAL" clId="{3CCAB5B3-E838-4CE7-9276-EC3A7FAB6F1A}" dt="2022-05-28T12:52:18.822" v="2751"/>
          <ac:spMkLst>
            <pc:docMk/>
            <pc:sldMk cId="3166357134" sldId="268"/>
            <ac:spMk id="31" creationId="{8DE79CA4-BCA8-5077-4171-6891837B5A5E}"/>
          </ac:spMkLst>
        </pc:spChg>
        <pc:spChg chg="add mod">
          <ac:chgData name="Yến Nhi Lê" userId="dad0ef16-ba5d-47b3-9e7c-e965ace52dff" providerId="ADAL" clId="{3CCAB5B3-E838-4CE7-9276-EC3A7FAB6F1A}" dt="2022-05-28T12:52:18.822" v="2751"/>
          <ac:spMkLst>
            <pc:docMk/>
            <pc:sldMk cId="3166357134" sldId="268"/>
            <ac:spMk id="32" creationId="{7A9AFEC5-A95E-8290-EF58-E19F0179A330}"/>
          </ac:spMkLst>
        </pc:spChg>
        <pc:spChg chg="mod">
          <ac:chgData name="Yến Nhi Lê" userId="dad0ef16-ba5d-47b3-9e7c-e965ace52dff" providerId="ADAL" clId="{3CCAB5B3-E838-4CE7-9276-EC3A7FAB6F1A}" dt="2022-05-28T10:10:18.602" v="1757" actId="1076"/>
          <ac:spMkLst>
            <pc:docMk/>
            <pc:sldMk cId="3166357134" sldId="268"/>
            <ac:spMk id="35" creationId="{593550E9-E9A4-1946-3433-34EB6C1C8E1A}"/>
          </ac:spMkLst>
        </pc:spChg>
        <pc:spChg chg="del">
          <ac:chgData name="Yến Nhi Lê" userId="dad0ef16-ba5d-47b3-9e7c-e965ace52dff" providerId="ADAL" clId="{3CCAB5B3-E838-4CE7-9276-EC3A7FAB6F1A}" dt="2022-05-28T12:46:09.341" v="2725" actId="478"/>
          <ac:spMkLst>
            <pc:docMk/>
            <pc:sldMk cId="3166357134" sldId="268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10:51.175" v="1763" actId="1076"/>
          <ac:picMkLst>
            <pc:docMk/>
            <pc:sldMk cId="3166357134" sldId="268"/>
            <ac:picMk id="15" creationId="{83D6BB90-85BE-F024-5C1E-992105203DCF}"/>
          </ac:picMkLst>
        </pc:picChg>
        <pc:picChg chg="del mod">
          <ac:chgData name="Yến Nhi Lê" userId="dad0ef16-ba5d-47b3-9e7c-e965ace52dff" providerId="ADAL" clId="{3CCAB5B3-E838-4CE7-9276-EC3A7FAB6F1A}" dt="2022-05-28T10:10:26.338" v="1758" actId="21"/>
          <ac:picMkLst>
            <pc:docMk/>
            <pc:sldMk cId="3166357134" sldId="268"/>
            <ac:picMk id="28" creationId="{A75C322A-AC51-1AC2-3B8A-E20BCDA07A2D}"/>
          </ac:picMkLst>
        </pc:picChg>
        <pc:cxnChg chg="add mod">
          <ac:chgData name="Yến Nhi Lê" userId="dad0ef16-ba5d-47b3-9e7c-e965ace52dff" providerId="ADAL" clId="{3CCAB5B3-E838-4CE7-9276-EC3A7FAB6F1A}" dt="2022-05-28T12:46:50.487" v="2730"/>
          <ac:cxnSpMkLst>
            <pc:docMk/>
            <pc:sldMk cId="3166357134" sldId="268"/>
            <ac:cxnSpMk id="25" creationId="{BEDA14CF-7F70-C588-14EB-CA40A9B9C829}"/>
          </ac:cxnSpMkLst>
        </pc:cxnChg>
        <pc:cxnChg chg="del">
          <ac:chgData name="Yến Nhi Lê" userId="dad0ef16-ba5d-47b3-9e7c-e965ace52dff" providerId="ADAL" clId="{3CCAB5B3-E838-4CE7-9276-EC3A7FAB6F1A}" dt="2022-05-28T12:46:09.341" v="2725" actId="478"/>
          <ac:cxnSpMkLst>
            <pc:docMk/>
            <pc:sldMk cId="3166357134" sldId="268"/>
            <ac:cxnSpMk id="30" creationId="{1DF91871-3FC8-FCC1-5EE4-5A8B04DBA4BF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4:34.466" v="2877"/>
        <pc:sldMkLst>
          <pc:docMk/>
          <pc:sldMk cId="2162319464" sldId="269"/>
        </pc:sldMkLst>
        <pc:spChg chg="add mod">
          <ac:chgData name="Yến Nhi Lê" userId="dad0ef16-ba5d-47b3-9e7c-e965ace52dff" providerId="ADAL" clId="{3CCAB5B3-E838-4CE7-9276-EC3A7FAB6F1A}" dt="2022-05-28T12:46:52.374" v="2731"/>
          <ac:spMkLst>
            <pc:docMk/>
            <pc:sldMk cId="2162319464" sldId="269"/>
            <ac:spMk id="16" creationId="{BCAE810B-16B8-9876-8FF3-8B0A2C83FA60}"/>
          </ac:spMkLst>
        </pc:spChg>
        <pc:spChg chg="add mod">
          <ac:chgData name="Yến Nhi Lê" userId="dad0ef16-ba5d-47b3-9e7c-e965ace52dff" providerId="ADAL" clId="{3CCAB5B3-E838-4CE7-9276-EC3A7FAB6F1A}" dt="2022-05-28T12:46:52.374" v="2731"/>
          <ac:spMkLst>
            <pc:docMk/>
            <pc:sldMk cId="2162319464" sldId="269"/>
            <ac:spMk id="17" creationId="{D559545A-6820-055D-B266-09B464589321}"/>
          </ac:spMkLst>
        </pc:spChg>
        <pc:spChg chg="add mod">
          <ac:chgData name="Yến Nhi Lê" userId="dad0ef16-ba5d-47b3-9e7c-e965ace52dff" providerId="ADAL" clId="{3CCAB5B3-E838-4CE7-9276-EC3A7FAB6F1A}" dt="2022-05-28T12:46:52.374" v="2731"/>
          <ac:spMkLst>
            <pc:docMk/>
            <pc:sldMk cId="2162319464" sldId="269"/>
            <ac:spMk id="18" creationId="{51C48AE2-99F9-981A-A1B9-7731C9CAD12D}"/>
          </ac:spMkLst>
        </pc:spChg>
        <pc:spChg chg="add mod">
          <ac:chgData name="Yến Nhi Lê" userId="dad0ef16-ba5d-47b3-9e7c-e965ace52dff" providerId="ADAL" clId="{3CCAB5B3-E838-4CE7-9276-EC3A7FAB6F1A}" dt="2022-05-28T12:46:52.374" v="2731"/>
          <ac:spMkLst>
            <pc:docMk/>
            <pc:sldMk cId="2162319464" sldId="269"/>
            <ac:spMk id="19" creationId="{5856E887-9C01-C124-430B-DC60396EC2FC}"/>
          </ac:spMkLst>
        </pc:spChg>
        <pc:spChg chg="del">
          <ac:chgData name="Yến Nhi Lê" userId="dad0ef16-ba5d-47b3-9e7c-e965ace52dff" providerId="ADAL" clId="{3CCAB5B3-E838-4CE7-9276-EC3A7FAB6F1A}" dt="2022-05-28T12:46:16.321" v="2726" actId="478"/>
          <ac:spMkLst>
            <pc:docMk/>
            <pc:sldMk cId="2162319464" sldId="269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6:16.321" v="2726" actId="478"/>
          <ac:spMkLst>
            <pc:docMk/>
            <pc:sldMk cId="2162319464" sldId="269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6:16.321" v="2726" actId="478"/>
          <ac:spMkLst>
            <pc:docMk/>
            <pc:sldMk cId="2162319464" sldId="269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6:52.374" v="2731"/>
          <ac:spMkLst>
            <pc:docMk/>
            <pc:sldMk cId="2162319464" sldId="269"/>
            <ac:spMk id="23" creationId="{D99BD0F6-92B4-61F4-F0BF-81041ACD31D2}"/>
          </ac:spMkLst>
        </pc:spChg>
        <pc:spChg chg="del">
          <ac:chgData name="Yến Nhi Lê" userId="dad0ef16-ba5d-47b3-9e7c-e965ace52dff" providerId="ADAL" clId="{3CCAB5B3-E838-4CE7-9276-EC3A7FAB6F1A}" dt="2022-05-28T12:46:16.321" v="2726" actId="478"/>
          <ac:spMkLst>
            <pc:docMk/>
            <pc:sldMk cId="2162319464" sldId="269"/>
            <ac:spMk id="24" creationId="{11D17798-6D96-21A4-4884-C30B33FE36CD}"/>
          </ac:spMkLst>
        </pc:spChg>
        <pc:spChg chg="del">
          <ac:chgData name="Yến Nhi Lê" userId="dad0ef16-ba5d-47b3-9e7c-e965ace52dff" providerId="ADAL" clId="{3CCAB5B3-E838-4CE7-9276-EC3A7FAB6F1A}" dt="2022-05-28T12:46:16.321" v="2726" actId="478"/>
          <ac:spMkLst>
            <pc:docMk/>
            <pc:sldMk cId="2162319464" sldId="269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15:35.751" v="1817" actId="14100"/>
          <ac:spMkLst>
            <pc:docMk/>
            <pc:sldMk cId="2162319464" sldId="269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6:52.374" v="2731"/>
          <ac:spMkLst>
            <pc:docMk/>
            <pc:sldMk cId="2162319464" sldId="269"/>
            <ac:spMk id="29" creationId="{D33A3B8A-6853-F95B-538E-E8099ADC50E1}"/>
          </ac:spMkLst>
        </pc:spChg>
        <pc:spChg chg="add mod">
          <ac:chgData name="Yến Nhi Lê" userId="dad0ef16-ba5d-47b3-9e7c-e965ace52dff" providerId="ADAL" clId="{3CCAB5B3-E838-4CE7-9276-EC3A7FAB6F1A}" dt="2022-05-28T12:52:23.276" v="2752"/>
          <ac:spMkLst>
            <pc:docMk/>
            <pc:sldMk cId="2162319464" sldId="269"/>
            <ac:spMk id="31" creationId="{B5D0ACAC-E5B0-D3E4-D2A9-5A257E9E498E}"/>
          </ac:spMkLst>
        </pc:spChg>
        <pc:spChg chg="add mod">
          <ac:chgData name="Yến Nhi Lê" userId="dad0ef16-ba5d-47b3-9e7c-e965ace52dff" providerId="ADAL" clId="{3CCAB5B3-E838-4CE7-9276-EC3A7FAB6F1A}" dt="2022-05-28T12:52:23.276" v="2752"/>
          <ac:spMkLst>
            <pc:docMk/>
            <pc:sldMk cId="2162319464" sldId="269"/>
            <ac:spMk id="32" creationId="{96DFF474-B5D0-22E5-3257-C839878B087F}"/>
          </ac:spMkLst>
        </pc:spChg>
        <pc:spChg chg="del">
          <ac:chgData name="Yến Nhi Lê" userId="dad0ef16-ba5d-47b3-9e7c-e965ace52dff" providerId="ADAL" clId="{3CCAB5B3-E838-4CE7-9276-EC3A7FAB6F1A}" dt="2022-05-28T12:46:16.321" v="2726" actId="478"/>
          <ac:spMkLst>
            <pc:docMk/>
            <pc:sldMk cId="2162319464" sldId="269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11:51.048" v="1772" actId="1076"/>
          <ac:picMkLst>
            <pc:docMk/>
            <pc:sldMk cId="2162319464" sldId="269"/>
            <ac:picMk id="15" creationId="{10F95F04-664F-86C5-EA18-ECE923AF4E70}"/>
          </ac:picMkLst>
        </pc:picChg>
        <pc:picChg chg="del">
          <ac:chgData name="Yến Nhi Lê" userId="dad0ef16-ba5d-47b3-9e7c-e965ace52dff" providerId="ADAL" clId="{3CCAB5B3-E838-4CE7-9276-EC3A7FAB6F1A}" dt="2022-05-28T10:11:03.582" v="1766" actId="21"/>
          <ac:picMkLst>
            <pc:docMk/>
            <pc:sldMk cId="2162319464" sldId="269"/>
            <ac:picMk id="28" creationId="{A75C322A-AC51-1AC2-3B8A-E20BCDA07A2D}"/>
          </ac:picMkLst>
        </pc:picChg>
        <pc:cxnChg chg="add mod">
          <ac:chgData name="Yến Nhi Lê" userId="dad0ef16-ba5d-47b3-9e7c-e965ace52dff" providerId="ADAL" clId="{3CCAB5B3-E838-4CE7-9276-EC3A7FAB6F1A}" dt="2022-05-28T12:46:52.374" v="2731"/>
          <ac:cxnSpMkLst>
            <pc:docMk/>
            <pc:sldMk cId="2162319464" sldId="269"/>
            <ac:cxnSpMk id="25" creationId="{6B2A78C7-25B6-AB20-50F2-18729A9CB2BF}"/>
          </ac:cxnSpMkLst>
        </pc:cxnChg>
        <pc:cxnChg chg="del">
          <ac:chgData name="Yến Nhi Lê" userId="dad0ef16-ba5d-47b3-9e7c-e965ace52dff" providerId="ADAL" clId="{3CCAB5B3-E838-4CE7-9276-EC3A7FAB6F1A}" dt="2022-05-28T12:46:16.321" v="2726" actId="478"/>
          <ac:cxnSpMkLst>
            <pc:docMk/>
            <pc:sldMk cId="2162319464" sldId="269"/>
            <ac:cxnSpMk id="30" creationId="{1DF91871-3FC8-FCC1-5EE4-5A8B04DBA4BF}"/>
          </ac:cxnSpMkLst>
        </pc:cxnChg>
      </pc:sldChg>
      <pc:sldChg chg="new del">
        <pc:chgData name="Yến Nhi Lê" userId="dad0ef16-ba5d-47b3-9e7c-e965ace52dff" providerId="ADAL" clId="{3CCAB5B3-E838-4CE7-9276-EC3A7FAB6F1A}" dt="2022-05-28T10:07:21.197" v="1712" actId="680"/>
        <pc:sldMkLst>
          <pc:docMk/>
          <pc:sldMk cId="4212298751" sldId="269"/>
        </pc:sldMkLst>
      </pc:sldChg>
      <pc:sldChg chg="addSp delSp modSp add mod setBg modAnim">
        <pc:chgData name="Yến Nhi Lê" userId="dad0ef16-ba5d-47b3-9e7c-e965ace52dff" providerId="ADAL" clId="{3CCAB5B3-E838-4CE7-9276-EC3A7FAB6F1A}" dt="2022-05-28T13:14:58.733" v="2880"/>
        <pc:sldMkLst>
          <pc:docMk/>
          <pc:sldMk cId="2383818272" sldId="270"/>
        </pc:sldMkLst>
        <pc:spChg chg="add mod">
          <ac:chgData name="Yến Nhi Lê" userId="dad0ef16-ba5d-47b3-9e7c-e965ace52dff" providerId="ADAL" clId="{3CCAB5B3-E838-4CE7-9276-EC3A7FAB6F1A}" dt="2022-05-28T12:46:55.220" v="2732"/>
          <ac:spMkLst>
            <pc:docMk/>
            <pc:sldMk cId="2383818272" sldId="270"/>
            <ac:spMk id="16" creationId="{0F227C16-AF4E-E086-BBCD-DF7E76A97456}"/>
          </ac:spMkLst>
        </pc:spChg>
        <pc:spChg chg="add mod">
          <ac:chgData name="Yến Nhi Lê" userId="dad0ef16-ba5d-47b3-9e7c-e965ace52dff" providerId="ADAL" clId="{3CCAB5B3-E838-4CE7-9276-EC3A7FAB6F1A}" dt="2022-05-28T12:46:55.220" v="2732"/>
          <ac:spMkLst>
            <pc:docMk/>
            <pc:sldMk cId="2383818272" sldId="270"/>
            <ac:spMk id="17" creationId="{DC36DB3D-4D64-8F0E-9FA8-956E6C582174}"/>
          </ac:spMkLst>
        </pc:spChg>
        <pc:spChg chg="add mod">
          <ac:chgData name="Yến Nhi Lê" userId="dad0ef16-ba5d-47b3-9e7c-e965ace52dff" providerId="ADAL" clId="{3CCAB5B3-E838-4CE7-9276-EC3A7FAB6F1A}" dt="2022-05-28T12:46:55.220" v="2732"/>
          <ac:spMkLst>
            <pc:docMk/>
            <pc:sldMk cId="2383818272" sldId="270"/>
            <ac:spMk id="18" creationId="{8B9C8665-A9D9-056E-5F89-CE4090797764}"/>
          </ac:spMkLst>
        </pc:spChg>
        <pc:spChg chg="add mod">
          <ac:chgData name="Yến Nhi Lê" userId="dad0ef16-ba5d-47b3-9e7c-e965ace52dff" providerId="ADAL" clId="{3CCAB5B3-E838-4CE7-9276-EC3A7FAB6F1A}" dt="2022-05-28T12:46:55.220" v="2732"/>
          <ac:spMkLst>
            <pc:docMk/>
            <pc:sldMk cId="2383818272" sldId="270"/>
            <ac:spMk id="19" creationId="{907876F4-11E7-AAF8-EA40-1A4E42246FBC}"/>
          </ac:spMkLst>
        </pc:spChg>
        <pc:spChg chg="del">
          <ac:chgData name="Yến Nhi Lê" userId="dad0ef16-ba5d-47b3-9e7c-e965ace52dff" providerId="ADAL" clId="{3CCAB5B3-E838-4CE7-9276-EC3A7FAB6F1A}" dt="2022-05-28T12:46:23.401" v="2727" actId="478"/>
          <ac:spMkLst>
            <pc:docMk/>
            <pc:sldMk cId="2383818272" sldId="270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6:23.401" v="2727" actId="478"/>
          <ac:spMkLst>
            <pc:docMk/>
            <pc:sldMk cId="2383818272" sldId="270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6:23.401" v="2727" actId="478"/>
          <ac:spMkLst>
            <pc:docMk/>
            <pc:sldMk cId="2383818272" sldId="270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6:55.220" v="2732"/>
          <ac:spMkLst>
            <pc:docMk/>
            <pc:sldMk cId="2383818272" sldId="270"/>
            <ac:spMk id="23" creationId="{9194128B-2919-277C-8412-222BCFD99A36}"/>
          </ac:spMkLst>
        </pc:spChg>
        <pc:spChg chg="del">
          <ac:chgData name="Yến Nhi Lê" userId="dad0ef16-ba5d-47b3-9e7c-e965ace52dff" providerId="ADAL" clId="{3CCAB5B3-E838-4CE7-9276-EC3A7FAB6F1A}" dt="2022-05-28T12:46:23.401" v="2727" actId="478"/>
          <ac:spMkLst>
            <pc:docMk/>
            <pc:sldMk cId="2383818272" sldId="270"/>
            <ac:spMk id="24" creationId="{11D17798-6D96-21A4-4884-C30B33FE36CD}"/>
          </ac:spMkLst>
        </pc:spChg>
        <pc:spChg chg="del">
          <ac:chgData name="Yến Nhi Lê" userId="dad0ef16-ba5d-47b3-9e7c-e965ace52dff" providerId="ADAL" clId="{3CCAB5B3-E838-4CE7-9276-EC3A7FAB6F1A}" dt="2022-05-28T12:46:23.401" v="2727" actId="478"/>
          <ac:spMkLst>
            <pc:docMk/>
            <pc:sldMk cId="2383818272" sldId="270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15:58.971" v="1825" actId="14100"/>
          <ac:spMkLst>
            <pc:docMk/>
            <pc:sldMk cId="2383818272" sldId="270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6:55.220" v="2732"/>
          <ac:spMkLst>
            <pc:docMk/>
            <pc:sldMk cId="2383818272" sldId="270"/>
            <ac:spMk id="29" creationId="{55B5DC6B-B4BB-8A7E-0DB1-677B52ED94A5}"/>
          </ac:spMkLst>
        </pc:spChg>
        <pc:spChg chg="add mod">
          <ac:chgData name="Yến Nhi Lê" userId="dad0ef16-ba5d-47b3-9e7c-e965ace52dff" providerId="ADAL" clId="{3CCAB5B3-E838-4CE7-9276-EC3A7FAB6F1A}" dt="2022-05-28T12:52:30.191" v="2754" actId="1076"/>
          <ac:spMkLst>
            <pc:docMk/>
            <pc:sldMk cId="2383818272" sldId="270"/>
            <ac:spMk id="31" creationId="{05C27D19-54BE-A5E4-CBF5-2DF9365CD3EC}"/>
          </ac:spMkLst>
        </pc:spChg>
        <pc:spChg chg="add mod">
          <ac:chgData name="Yến Nhi Lê" userId="dad0ef16-ba5d-47b3-9e7c-e965ace52dff" providerId="ADAL" clId="{3CCAB5B3-E838-4CE7-9276-EC3A7FAB6F1A}" dt="2022-05-28T12:52:30.191" v="2754" actId="1076"/>
          <ac:spMkLst>
            <pc:docMk/>
            <pc:sldMk cId="2383818272" sldId="270"/>
            <ac:spMk id="32" creationId="{E2EA7F76-E072-F179-7015-1FAF3E1FEEBF}"/>
          </ac:spMkLst>
        </pc:spChg>
        <pc:spChg chg="del">
          <ac:chgData name="Yến Nhi Lê" userId="dad0ef16-ba5d-47b3-9e7c-e965ace52dff" providerId="ADAL" clId="{3CCAB5B3-E838-4CE7-9276-EC3A7FAB6F1A}" dt="2022-05-28T12:46:23.401" v="2727" actId="478"/>
          <ac:spMkLst>
            <pc:docMk/>
            <pc:sldMk cId="2383818272" sldId="270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12:33.275" v="1781" actId="14100"/>
          <ac:picMkLst>
            <pc:docMk/>
            <pc:sldMk cId="2383818272" sldId="270"/>
            <ac:picMk id="15" creationId="{6535376C-4E0E-92D0-DCD0-B059A71C9002}"/>
          </ac:picMkLst>
        </pc:picChg>
        <pc:picChg chg="del">
          <ac:chgData name="Yến Nhi Lê" userId="dad0ef16-ba5d-47b3-9e7c-e965ace52dff" providerId="ADAL" clId="{3CCAB5B3-E838-4CE7-9276-EC3A7FAB6F1A}" dt="2022-05-28T10:12:07.687" v="1776" actId="21"/>
          <ac:picMkLst>
            <pc:docMk/>
            <pc:sldMk cId="2383818272" sldId="270"/>
            <ac:picMk id="28" creationId="{A75C322A-AC51-1AC2-3B8A-E20BCDA07A2D}"/>
          </ac:picMkLst>
        </pc:picChg>
        <pc:cxnChg chg="add mod">
          <ac:chgData name="Yến Nhi Lê" userId="dad0ef16-ba5d-47b3-9e7c-e965ace52dff" providerId="ADAL" clId="{3CCAB5B3-E838-4CE7-9276-EC3A7FAB6F1A}" dt="2022-05-28T12:46:55.220" v="2732"/>
          <ac:cxnSpMkLst>
            <pc:docMk/>
            <pc:sldMk cId="2383818272" sldId="270"/>
            <ac:cxnSpMk id="25" creationId="{64AEA2AF-425D-D118-CEA7-884C0A240567}"/>
          </ac:cxnSpMkLst>
        </pc:cxnChg>
        <pc:cxnChg chg="del">
          <ac:chgData name="Yến Nhi Lê" userId="dad0ef16-ba5d-47b3-9e7c-e965ace52dff" providerId="ADAL" clId="{3CCAB5B3-E838-4CE7-9276-EC3A7FAB6F1A}" dt="2022-05-28T12:46:23.401" v="2727" actId="478"/>
          <ac:cxnSpMkLst>
            <pc:docMk/>
            <pc:sldMk cId="2383818272" sldId="270"/>
            <ac:cxnSpMk id="30" creationId="{1DF91871-3FC8-FCC1-5EE4-5A8B04DBA4BF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7:37.933" v="2900"/>
        <pc:sldMkLst>
          <pc:docMk/>
          <pc:sldMk cId="2841950761" sldId="271"/>
        </pc:sldMkLst>
        <pc:spChg chg="add mod">
          <ac:chgData name="Yến Nhi Lê" userId="dad0ef16-ba5d-47b3-9e7c-e965ace52dff" providerId="ADAL" clId="{3CCAB5B3-E838-4CE7-9276-EC3A7FAB6F1A}" dt="2022-05-28T13:07:58.039" v="2828" actId="1076"/>
          <ac:spMkLst>
            <pc:docMk/>
            <pc:sldMk cId="2841950761" sldId="271"/>
            <ac:spMk id="16" creationId="{6B6A54AD-460D-2CC3-4060-4040729C3EF0}"/>
          </ac:spMkLst>
        </pc:spChg>
        <pc:spChg chg="add mod">
          <ac:chgData name="Yến Nhi Lê" userId="dad0ef16-ba5d-47b3-9e7c-e965ace52dff" providerId="ADAL" clId="{3CCAB5B3-E838-4CE7-9276-EC3A7FAB6F1A}" dt="2022-05-28T13:07:58.039" v="2828" actId="1076"/>
          <ac:spMkLst>
            <pc:docMk/>
            <pc:sldMk cId="2841950761" sldId="271"/>
            <ac:spMk id="17" creationId="{D10D7411-F1D6-6962-2650-4AA885F6EE29}"/>
          </ac:spMkLst>
        </pc:spChg>
        <pc:spChg chg="add mod">
          <ac:chgData name="Yến Nhi Lê" userId="dad0ef16-ba5d-47b3-9e7c-e965ace52dff" providerId="ADAL" clId="{3CCAB5B3-E838-4CE7-9276-EC3A7FAB6F1A}" dt="2022-05-28T13:17:32.693" v="2899"/>
          <ac:spMkLst>
            <pc:docMk/>
            <pc:sldMk cId="2841950761" sldId="271"/>
            <ac:spMk id="18" creationId="{867D880B-5538-2A31-1814-311CFDFBE7DF}"/>
          </ac:spMkLst>
        </pc:spChg>
        <pc:spChg chg="add mod">
          <ac:chgData name="Yến Nhi Lê" userId="dad0ef16-ba5d-47b3-9e7c-e965ace52dff" providerId="ADAL" clId="{3CCAB5B3-E838-4CE7-9276-EC3A7FAB6F1A}" dt="2022-05-28T13:17:32.693" v="2899"/>
          <ac:spMkLst>
            <pc:docMk/>
            <pc:sldMk cId="2841950761" sldId="271"/>
            <ac:spMk id="19" creationId="{556603A8-C9BF-E55E-FD7F-5A82B8CEEF9E}"/>
          </ac:spMkLst>
        </pc:spChg>
        <pc:spChg chg="del">
          <ac:chgData name="Yến Nhi Lê" userId="dad0ef16-ba5d-47b3-9e7c-e965ace52dff" providerId="ADAL" clId="{3CCAB5B3-E838-4CE7-9276-EC3A7FAB6F1A}" dt="2022-05-28T12:46:36.574" v="2728" actId="478"/>
          <ac:spMkLst>
            <pc:docMk/>
            <pc:sldMk cId="2841950761" sldId="271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6:36.574" v="2728" actId="478"/>
          <ac:spMkLst>
            <pc:docMk/>
            <pc:sldMk cId="2841950761" sldId="271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6:36.574" v="2728" actId="478"/>
          <ac:spMkLst>
            <pc:docMk/>
            <pc:sldMk cId="2841950761" sldId="271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3:17:32.693" v="2899"/>
          <ac:spMkLst>
            <pc:docMk/>
            <pc:sldMk cId="2841950761" sldId="271"/>
            <ac:spMk id="23" creationId="{09EC8C8F-318D-F80C-5D3D-A5536C21F5FC}"/>
          </ac:spMkLst>
        </pc:spChg>
        <pc:spChg chg="del">
          <ac:chgData name="Yến Nhi Lê" userId="dad0ef16-ba5d-47b3-9e7c-e965ace52dff" providerId="ADAL" clId="{3CCAB5B3-E838-4CE7-9276-EC3A7FAB6F1A}" dt="2022-05-28T12:46:36.574" v="2728" actId="478"/>
          <ac:spMkLst>
            <pc:docMk/>
            <pc:sldMk cId="2841950761" sldId="271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3:17:32.693" v="2899"/>
          <ac:spMkLst>
            <pc:docMk/>
            <pc:sldMk cId="2841950761" sldId="271"/>
            <ac:spMk id="25" creationId="{A1FF43AC-6596-7517-F94B-D2FDF60539F8}"/>
          </ac:spMkLst>
        </pc:spChg>
        <pc:spChg chg="del">
          <ac:chgData name="Yến Nhi Lê" userId="dad0ef16-ba5d-47b3-9e7c-e965ace52dff" providerId="ADAL" clId="{3CCAB5B3-E838-4CE7-9276-EC3A7FAB6F1A}" dt="2022-05-28T12:46:36.574" v="2728" actId="478"/>
          <ac:spMkLst>
            <pc:docMk/>
            <pc:sldMk cId="2841950761" sldId="271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16:29.379" v="1833" actId="14100"/>
          <ac:spMkLst>
            <pc:docMk/>
            <pc:sldMk cId="2841950761" sldId="271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3:17:32.693" v="2899"/>
          <ac:spMkLst>
            <pc:docMk/>
            <pc:sldMk cId="2841950761" sldId="271"/>
            <ac:spMk id="29" creationId="{D237ED8B-B302-67C7-26B2-C3B516EB9EE6}"/>
          </ac:spMkLst>
        </pc:spChg>
        <pc:spChg chg="add mod">
          <ac:chgData name="Yến Nhi Lê" userId="dad0ef16-ba5d-47b3-9e7c-e965ace52dff" providerId="ADAL" clId="{3CCAB5B3-E838-4CE7-9276-EC3A7FAB6F1A}" dt="2022-05-28T13:17:32.693" v="2899"/>
          <ac:spMkLst>
            <pc:docMk/>
            <pc:sldMk cId="2841950761" sldId="271"/>
            <ac:spMk id="32" creationId="{B95A223E-57AF-3285-5BDE-8A127A90B900}"/>
          </ac:spMkLst>
        </pc:spChg>
        <pc:spChg chg="del">
          <ac:chgData name="Yến Nhi Lê" userId="dad0ef16-ba5d-47b3-9e7c-e965ace52dff" providerId="ADAL" clId="{3CCAB5B3-E838-4CE7-9276-EC3A7FAB6F1A}" dt="2022-05-28T12:46:36.574" v="2728" actId="478"/>
          <ac:spMkLst>
            <pc:docMk/>
            <pc:sldMk cId="2841950761" sldId="271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13:13.387" v="1789" actId="1076"/>
          <ac:picMkLst>
            <pc:docMk/>
            <pc:sldMk cId="2841950761" sldId="271"/>
            <ac:picMk id="15" creationId="{6486CE17-187E-BBE2-8C6B-44EB005DC86D}"/>
          </ac:picMkLst>
        </pc:picChg>
        <pc:picChg chg="del">
          <ac:chgData name="Yến Nhi Lê" userId="dad0ef16-ba5d-47b3-9e7c-e965ace52dff" providerId="ADAL" clId="{3CCAB5B3-E838-4CE7-9276-EC3A7FAB6F1A}" dt="2022-05-28T10:12:55.931" v="1785" actId="21"/>
          <ac:picMkLst>
            <pc:docMk/>
            <pc:sldMk cId="2841950761" sldId="271"/>
            <ac:picMk id="28" creationId="{A75C322A-AC51-1AC2-3B8A-E20BCDA07A2D}"/>
          </ac:picMkLst>
        </pc:picChg>
        <pc:cxnChg chg="del">
          <ac:chgData name="Yến Nhi Lê" userId="dad0ef16-ba5d-47b3-9e7c-e965ace52dff" providerId="ADAL" clId="{3CCAB5B3-E838-4CE7-9276-EC3A7FAB6F1A}" dt="2022-05-28T12:46:36.574" v="2728" actId="478"/>
          <ac:cxnSpMkLst>
            <pc:docMk/>
            <pc:sldMk cId="2841950761" sldId="271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3CCAB5B3-E838-4CE7-9276-EC3A7FAB6F1A}" dt="2022-05-28T13:17:32.693" v="2899"/>
          <ac:cxnSpMkLst>
            <pc:docMk/>
            <pc:sldMk cId="2841950761" sldId="271"/>
            <ac:cxnSpMk id="31" creationId="{370ECA13-86F7-50C0-0F92-CCC49830FC0D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5:40.366" v="2891"/>
        <pc:sldMkLst>
          <pc:docMk/>
          <pc:sldMk cId="4173025072" sldId="272"/>
        </pc:sldMkLst>
        <pc:spChg chg="mod">
          <ac:chgData name="Yến Nhi Lê" userId="dad0ef16-ba5d-47b3-9e7c-e965ace52dff" providerId="ADAL" clId="{3CCAB5B3-E838-4CE7-9276-EC3A7FAB6F1A}" dt="2022-05-28T10:44:17.389" v="2202" actId="1076"/>
          <ac:spMkLst>
            <pc:docMk/>
            <pc:sldMk cId="4173025072" sldId="272"/>
            <ac:spMk id="20" creationId="{A5DD9F14-09C8-BCA8-396C-B7A27B66D6C4}"/>
          </ac:spMkLst>
        </pc:spChg>
        <pc:spChg chg="mod">
          <ac:chgData name="Yến Nhi Lê" userId="dad0ef16-ba5d-47b3-9e7c-e965ace52dff" providerId="ADAL" clId="{3CCAB5B3-E838-4CE7-9276-EC3A7FAB6F1A}" dt="2022-05-28T10:44:32.770" v="2205" actId="14100"/>
          <ac:spMkLst>
            <pc:docMk/>
            <pc:sldMk cId="4173025072" sldId="272"/>
            <ac:spMk id="21" creationId="{FAE139A1-1D74-5CF8-1D45-C6BA6BEE33C8}"/>
          </ac:spMkLst>
        </pc:spChg>
        <pc:spChg chg="mod">
          <ac:chgData name="Yến Nhi Lê" userId="dad0ef16-ba5d-47b3-9e7c-e965ace52dff" providerId="ADAL" clId="{3CCAB5B3-E838-4CE7-9276-EC3A7FAB6F1A}" dt="2022-05-28T10:44:38.180" v="2206" actId="2711"/>
          <ac:spMkLst>
            <pc:docMk/>
            <pc:sldMk cId="4173025072" sldId="272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52:40.950" v="2757" actId="1076"/>
          <ac:spMkLst>
            <pc:docMk/>
            <pc:sldMk cId="4173025072" sldId="272"/>
            <ac:spMk id="23" creationId="{206404E6-D6E2-994F-B722-96A093F1E20D}"/>
          </ac:spMkLst>
        </pc:spChg>
        <pc:spChg chg="mod">
          <ac:chgData name="Yến Nhi Lê" userId="dad0ef16-ba5d-47b3-9e7c-e965ace52dff" providerId="ADAL" clId="{3CCAB5B3-E838-4CE7-9276-EC3A7FAB6F1A}" dt="2022-05-28T10:44:50.396" v="2208" actId="14100"/>
          <ac:spMkLst>
            <pc:docMk/>
            <pc:sldMk cId="4173025072" sldId="272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2:52:40.950" v="2757" actId="1076"/>
          <ac:spMkLst>
            <pc:docMk/>
            <pc:sldMk cId="4173025072" sldId="272"/>
            <ac:spMk id="25" creationId="{D061933D-8259-D638-6427-CC85416BD83D}"/>
          </ac:spMkLst>
        </pc:spChg>
        <pc:spChg chg="mod">
          <ac:chgData name="Yến Nhi Lê" userId="dad0ef16-ba5d-47b3-9e7c-e965ace52dff" providerId="ADAL" clId="{3CCAB5B3-E838-4CE7-9276-EC3A7FAB6F1A}" dt="2022-05-28T10:45:01.235" v="2210" actId="14100"/>
          <ac:spMkLst>
            <pc:docMk/>
            <pc:sldMk cId="4173025072" sldId="272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47:33.811" v="2273" actId="20577"/>
          <ac:spMkLst>
            <pc:docMk/>
            <pc:sldMk cId="4173025072" sldId="272"/>
            <ac:spMk id="27" creationId="{81975EAA-4884-FD3D-31A8-7F27F4E96E0A}"/>
          </ac:spMkLst>
        </pc:spChg>
        <pc:spChg chg="mod">
          <ac:chgData name="Yến Nhi Lê" userId="dad0ef16-ba5d-47b3-9e7c-e965ace52dff" providerId="ADAL" clId="{3CCAB5B3-E838-4CE7-9276-EC3A7FAB6F1A}" dt="2022-05-28T10:58:12.434" v="2334" actId="207"/>
          <ac:spMkLst>
            <pc:docMk/>
            <pc:sldMk cId="4173025072" sldId="272"/>
            <ac:spMk id="35" creationId="{593550E9-E9A4-1946-3433-34EB6C1C8E1A}"/>
          </ac:spMkLst>
        </pc:spChg>
        <pc:spChg chg="mod">
          <ac:chgData name="Yến Nhi Lê" userId="dad0ef16-ba5d-47b3-9e7c-e965ace52dff" providerId="ADAL" clId="{3CCAB5B3-E838-4CE7-9276-EC3A7FAB6F1A}" dt="2022-05-28T10:44:22.954" v="2203" actId="2711"/>
          <ac:spMkLst>
            <pc:docMk/>
            <pc:sldMk cId="4173025072" sldId="272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48:39.417" v="2276" actId="14100"/>
          <ac:picMkLst>
            <pc:docMk/>
            <pc:sldMk cId="4173025072" sldId="272"/>
            <ac:picMk id="4" creationId="{824CE1BB-E35B-D046-D94D-4718B68CCD6C}"/>
          </ac:picMkLst>
        </pc:picChg>
        <pc:picChg chg="add mod">
          <ac:chgData name="Yến Nhi Lê" userId="dad0ef16-ba5d-47b3-9e7c-e965ace52dff" providerId="ADAL" clId="{3CCAB5B3-E838-4CE7-9276-EC3A7FAB6F1A}" dt="2022-05-28T10:49:32.097" v="2281" actId="14100"/>
          <ac:picMkLst>
            <pc:docMk/>
            <pc:sldMk cId="4173025072" sldId="272"/>
            <ac:picMk id="7" creationId="{0466CCF4-291E-9BB4-F03C-5A8A30715B23}"/>
          </ac:picMkLst>
        </pc:picChg>
        <pc:picChg chg="del">
          <ac:chgData name="Yến Nhi Lê" userId="dad0ef16-ba5d-47b3-9e7c-e965ace52dff" providerId="ADAL" clId="{3CCAB5B3-E838-4CE7-9276-EC3A7FAB6F1A}" dt="2022-05-28T10:47:12.333" v="2266" actId="21"/>
          <ac:picMkLst>
            <pc:docMk/>
            <pc:sldMk cId="4173025072" sldId="272"/>
            <ac:picMk id="28" creationId="{A75C322A-AC51-1AC2-3B8A-E20BCDA07A2D}"/>
          </ac:picMkLst>
        </pc:picChg>
        <pc:cxnChg chg="mod">
          <ac:chgData name="Yến Nhi Lê" userId="dad0ef16-ba5d-47b3-9e7c-e965ace52dff" providerId="ADAL" clId="{3CCAB5B3-E838-4CE7-9276-EC3A7FAB6F1A}" dt="2022-05-28T10:43:57.738" v="2198" actId="1076"/>
          <ac:cxnSpMkLst>
            <pc:docMk/>
            <pc:sldMk cId="4173025072" sldId="272"/>
            <ac:cxnSpMk id="30" creationId="{1DF91871-3FC8-FCC1-5EE4-5A8B04DBA4BF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5:32.606" v="2890"/>
        <pc:sldMkLst>
          <pc:docMk/>
          <pc:sldMk cId="345135062" sldId="273"/>
        </pc:sldMkLst>
        <pc:spChg chg="add del mod">
          <ac:chgData name="Yến Nhi Lê" userId="dad0ef16-ba5d-47b3-9e7c-e965ace52dff" providerId="ADAL" clId="{3CCAB5B3-E838-4CE7-9276-EC3A7FAB6F1A}" dt="2022-05-28T12:43:16.414" v="2709"/>
          <ac:spMkLst>
            <pc:docMk/>
            <pc:sldMk cId="345135062" sldId="273"/>
            <ac:spMk id="17" creationId="{28A7521F-874A-061C-4A0D-FA985F1EB496}"/>
          </ac:spMkLst>
        </pc:spChg>
        <pc:spChg chg="add del mod">
          <ac:chgData name="Yến Nhi Lê" userId="dad0ef16-ba5d-47b3-9e7c-e965ace52dff" providerId="ADAL" clId="{3CCAB5B3-E838-4CE7-9276-EC3A7FAB6F1A}" dt="2022-05-28T12:43:16.414" v="2709"/>
          <ac:spMkLst>
            <pc:docMk/>
            <pc:sldMk cId="345135062" sldId="273"/>
            <ac:spMk id="18" creationId="{4FF79E16-CFC1-224F-FE42-5C69AB7B8D15}"/>
          </ac:spMkLst>
        </pc:spChg>
        <pc:spChg chg="add del mod">
          <ac:chgData name="Yến Nhi Lê" userId="dad0ef16-ba5d-47b3-9e7c-e965ace52dff" providerId="ADAL" clId="{3CCAB5B3-E838-4CE7-9276-EC3A7FAB6F1A}" dt="2022-05-28T12:43:16.414" v="2709"/>
          <ac:spMkLst>
            <pc:docMk/>
            <pc:sldMk cId="345135062" sldId="273"/>
            <ac:spMk id="19" creationId="{54511D50-AACB-F3BD-5ECC-F3C7118F7A40}"/>
          </ac:spMkLst>
        </pc:spChg>
        <pc:spChg chg="del">
          <ac:chgData name="Yến Nhi Lê" userId="dad0ef16-ba5d-47b3-9e7c-e965ace52dff" providerId="ADAL" clId="{3CCAB5B3-E838-4CE7-9276-EC3A7FAB6F1A}" dt="2022-05-28T12:43:17.563" v="2710" actId="478"/>
          <ac:spMkLst>
            <pc:docMk/>
            <pc:sldMk cId="345135062" sldId="273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3:17.563" v="2710" actId="478"/>
          <ac:spMkLst>
            <pc:docMk/>
            <pc:sldMk cId="345135062" sldId="273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3:17.563" v="2710" actId="478"/>
          <ac:spMkLst>
            <pc:docMk/>
            <pc:sldMk cId="345135062" sldId="273"/>
            <ac:spMk id="22" creationId="{A758D678-9779-2072-7029-761DCB214BD6}"/>
          </ac:spMkLst>
        </pc:spChg>
        <pc:spChg chg="add del mod">
          <ac:chgData name="Yến Nhi Lê" userId="dad0ef16-ba5d-47b3-9e7c-e965ace52dff" providerId="ADAL" clId="{3CCAB5B3-E838-4CE7-9276-EC3A7FAB6F1A}" dt="2022-05-28T12:43:16.414" v="2709"/>
          <ac:spMkLst>
            <pc:docMk/>
            <pc:sldMk cId="345135062" sldId="273"/>
            <ac:spMk id="23" creationId="{2E29951E-18B6-AB9E-9234-AAC120498017}"/>
          </ac:spMkLst>
        </pc:spChg>
        <pc:spChg chg="del">
          <ac:chgData name="Yến Nhi Lê" userId="dad0ef16-ba5d-47b3-9e7c-e965ace52dff" providerId="ADAL" clId="{3CCAB5B3-E838-4CE7-9276-EC3A7FAB6F1A}" dt="2022-05-28T12:43:17.563" v="2710" actId="478"/>
          <ac:spMkLst>
            <pc:docMk/>
            <pc:sldMk cId="345135062" sldId="273"/>
            <ac:spMk id="24" creationId="{11D17798-6D96-21A4-4884-C30B33FE36CD}"/>
          </ac:spMkLst>
        </pc:spChg>
        <pc:spChg chg="add del mod">
          <ac:chgData name="Yến Nhi Lê" userId="dad0ef16-ba5d-47b3-9e7c-e965ace52dff" providerId="ADAL" clId="{3CCAB5B3-E838-4CE7-9276-EC3A7FAB6F1A}" dt="2022-05-28T12:43:16.414" v="2709"/>
          <ac:spMkLst>
            <pc:docMk/>
            <pc:sldMk cId="345135062" sldId="273"/>
            <ac:spMk id="25" creationId="{A985F0F8-0901-75DC-862D-3E2FE39F583E}"/>
          </ac:spMkLst>
        </pc:spChg>
        <pc:spChg chg="del">
          <ac:chgData name="Yến Nhi Lê" userId="dad0ef16-ba5d-47b3-9e7c-e965ace52dff" providerId="ADAL" clId="{3CCAB5B3-E838-4CE7-9276-EC3A7FAB6F1A}" dt="2022-05-28T12:43:17.563" v="2710" actId="478"/>
          <ac:spMkLst>
            <pc:docMk/>
            <pc:sldMk cId="345135062" sldId="273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45:40.001" v="2255" actId="5793"/>
          <ac:spMkLst>
            <pc:docMk/>
            <pc:sldMk cId="345135062" sldId="273"/>
            <ac:spMk id="27" creationId="{81975EAA-4884-FD3D-31A8-7F27F4E96E0A}"/>
          </ac:spMkLst>
        </pc:spChg>
        <pc:spChg chg="add del mod">
          <ac:chgData name="Yến Nhi Lê" userId="dad0ef16-ba5d-47b3-9e7c-e965ace52dff" providerId="ADAL" clId="{3CCAB5B3-E838-4CE7-9276-EC3A7FAB6F1A}" dt="2022-05-28T12:43:16.414" v="2709"/>
          <ac:spMkLst>
            <pc:docMk/>
            <pc:sldMk cId="345135062" sldId="273"/>
            <ac:spMk id="31" creationId="{F9E35B77-AC7C-CB1F-494B-810A79CD6670}"/>
          </ac:spMkLst>
        </pc:spChg>
        <pc:spChg chg="add mod">
          <ac:chgData name="Yến Nhi Lê" userId="dad0ef16-ba5d-47b3-9e7c-e965ace52dff" providerId="ADAL" clId="{3CCAB5B3-E838-4CE7-9276-EC3A7FAB6F1A}" dt="2022-05-28T12:43:28.489" v="2711"/>
          <ac:spMkLst>
            <pc:docMk/>
            <pc:sldMk cId="345135062" sldId="273"/>
            <ac:spMk id="32" creationId="{F5DFCE3E-B8BE-F64A-0CBF-FAA7D1A3AE24}"/>
          </ac:spMkLst>
        </pc:spChg>
        <pc:spChg chg="add mod">
          <ac:chgData name="Yến Nhi Lê" userId="dad0ef16-ba5d-47b3-9e7c-e965ace52dff" providerId="ADAL" clId="{3CCAB5B3-E838-4CE7-9276-EC3A7FAB6F1A}" dt="2022-05-28T12:43:28.489" v="2711"/>
          <ac:spMkLst>
            <pc:docMk/>
            <pc:sldMk cId="345135062" sldId="273"/>
            <ac:spMk id="34" creationId="{2276FCD1-2A60-B2AA-99C7-FB6A1FF3C448}"/>
          </ac:spMkLst>
        </pc:spChg>
        <pc:spChg chg="mod">
          <ac:chgData name="Yến Nhi Lê" userId="dad0ef16-ba5d-47b3-9e7c-e965ace52dff" providerId="ADAL" clId="{3CCAB5B3-E838-4CE7-9276-EC3A7FAB6F1A}" dt="2022-05-28T10:57:58.401" v="2333" actId="207"/>
          <ac:spMkLst>
            <pc:docMk/>
            <pc:sldMk cId="345135062" sldId="273"/>
            <ac:spMk id="35" creationId="{593550E9-E9A4-1946-3433-34EB6C1C8E1A}"/>
          </ac:spMkLst>
        </pc:spChg>
        <pc:spChg chg="add mod">
          <ac:chgData name="Yến Nhi Lê" userId="dad0ef16-ba5d-47b3-9e7c-e965ace52dff" providerId="ADAL" clId="{3CCAB5B3-E838-4CE7-9276-EC3A7FAB6F1A}" dt="2022-05-28T12:43:28.489" v="2711"/>
          <ac:spMkLst>
            <pc:docMk/>
            <pc:sldMk cId="345135062" sldId="273"/>
            <ac:spMk id="36" creationId="{8D504477-F85A-1120-8DC8-37DC62E78487}"/>
          </ac:spMkLst>
        </pc:spChg>
        <pc:spChg chg="add mod">
          <ac:chgData name="Yến Nhi Lê" userId="dad0ef16-ba5d-47b3-9e7c-e965ace52dff" providerId="ADAL" clId="{3CCAB5B3-E838-4CE7-9276-EC3A7FAB6F1A}" dt="2022-05-28T12:43:28.489" v="2711"/>
          <ac:spMkLst>
            <pc:docMk/>
            <pc:sldMk cId="345135062" sldId="273"/>
            <ac:spMk id="37" creationId="{4DF0DF41-FE7C-C318-7235-6B76C783266E}"/>
          </ac:spMkLst>
        </pc:spChg>
        <pc:spChg chg="add mod">
          <ac:chgData name="Yến Nhi Lê" userId="dad0ef16-ba5d-47b3-9e7c-e965ace52dff" providerId="ADAL" clId="{3CCAB5B3-E838-4CE7-9276-EC3A7FAB6F1A}" dt="2022-05-28T12:43:28.489" v="2711"/>
          <ac:spMkLst>
            <pc:docMk/>
            <pc:sldMk cId="345135062" sldId="273"/>
            <ac:spMk id="38" creationId="{A74089A9-6BC6-9E7A-76FB-48AD8E6B2EA5}"/>
          </ac:spMkLst>
        </pc:spChg>
        <pc:spChg chg="add mod">
          <ac:chgData name="Yến Nhi Lê" userId="dad0ef16-ba5d-47b3-9e7c-e965ace52dff" providerId="ADAL" clId="{3CCAB5B3-E838-4CE7-9276-EC3A7FAB6F1A}" dt="2022-05-28T12:43:28.489" v="2711"/>
          <ac:spMkLst>
            <pc:docMk/>
            <pc:sldMk cId="345135062" sldId="273"/>
            <ac:spMk id="40" creationId="{7FC3EAB7-9264-9E48-E1CB-097ABB8E9083}"/>
          </ac:spMkLst>
        </pc:spChg>
        <pc:spChg chg="add mod">
          <ac:chgData name="Yến Nhi Lê" userId="dad0ef16-ba5d-47b3-9e7c-e965ace52dff" providerId="ADAL" clId="{3CCAB5B3-E838-4CE7-9276-EC3A7FAB6F1A}" dt="2022-05-28T12:52:35.421" v="2755"/>
          <ac:spMkLst>
            <pc:docMk/>
            <pc:sldMk cId="345135062" sldId="273"/>
            <ac:spMk id="41" creationId="{F44E7083-09FD-BE8A-7018-BEC0296C2BEC}"/>
          </ac:spMkLst>
        </pc:spChg>
        <pc:spChg chg="del">
          <ac:chgData name="Yến Nhi Lê" userId="dad0ef16-ba5d-47b3-9e7c-e965ace52dff" providerId="ADAL" clId="{3CCAB5B3-E838-4CE7-9276-EC3A7FAB6F1A}" dt="2022-05-28T12:43:17.563" v="2710" actId="478"/>
          <ac:spMkLst>
            <pc:docMk/>
            <pc:sldMk cId="345135062" sldId="273"/>
            <ac:spMk id="43" creationId="{AAC8C896-54CE-1E91-C6BC-44FB7289E71B}"/>
          </ac:spMkLst>
        </pc:spChg>
        <pc:spChg chg="add mod">
          <ac:chgData name="Yến Nhi Lê" userId="dad0ef16-ba5d-47b3-9e7c-e965ace52dff" providerId="ADAL" clId="{3CCAB5B3-E838-4CE7-9276-EC3A7FAB6F1A}" dt="2022-05-28T12:52:35.421" v="2755"/>
          <ac:spMkLst>
            <pc:docMk/>
            <pc:sldMk cId="345135062" sldId="273"/>
            <ac:spMk id="44" creationId="{1BCCBC84-2708-B5B4-71D6-ACFE9C31F383}"/>
          </ac:spMkLst>
        </pc:spChg>
        <pc:picChg chg="add mod">
          <ac:chgData name="Yến Nhi Lê" userId="dad0ef16-ba5d-47b3-9e7c-e965ace52dff" providerId="ADAL" clId="{3CCAB5B3-E838-4CE7-9276-EC3A7FAB6F1A}" dt="2022-05-28T10:46:43.958" v="2265" actId="1076"/>
          <ac:picMkLst>
            <pc:docMk/>
            <pc:sldMk cId="345135062" sldId="273"/>
            <ac:picMk id="3" creationId="{420593A6-6873-065B-8DF1-5D644DF7580A}"/>
          </ac:picMkLst>
        </pc:picChg>
        <pc:picChg chg="add del">
          <ac:chgData name="Yến Nhi Lê" userId="dad0ef16-ba5d-47b3-9e7c-e965ace52dff" providerId="ADAL" clId="{3CCAB5B3-E838-4CE7-9276-EC3A7FAB6F1A}" dt="2022-05-28T10:46:12.954" v="2260" actId="21"/>
          <ac:picMkLst>
            <pc:docMk/>
            <pc:sldMk cId="345135062" sldId="273"/>
            <ac:picMk id="28" creationId="{A75C322A-AC51-1AC2-3B8A-E20BCDA07A2D}"/>
          </ac:picMkLst>
        </pc:picChg>
        <pc:cxnChg chg="add del mod">
          <ac:chgData name="Yến Nhi Lê" userId="dad0ef16-ba5d-47b3-9e7c-e965ace52dff" providerId="ADAL" clId="{3CCAB5B3-E838-4CE7-9276-EC3A7FAB6F1A}" dt="2022-05-28T12:43:16.414" v="2709"/>
          <ac:cxnSpMkLst>
            <pc:docMk/>
            <pc:sldMk cId="345135062" sldId="273"/>
            <ac:cxnSpMk id="29" creationId="{2889C477-592B-37A5-3E40-227B1EF0E57C}"/>
          </ac:cxnSpMkLst>
        </pc:cxnChg>
        <pc:cxnChg chg="del">
          <ac:chgData name="Yến Nhi Lê" userId="dad0ef16-ba5d-47b3-9e7c-e965ace52dff" providerId="ADAL" clId="{3CCAB5B3-E838-4CE7-9276-EC3A7FAB6F1A}" dt="2022-05-28T12:43:17.563" v="2710" actId="478"/>
          <ac:cxnSpMkLst>
            <pc:docMk/>
            <pc:sldMk cId="345135062" sldId="273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3CCAB5B3-E838-4CE7-9276-EC3A7FAB6F1A}" dt="2022-05-28T12:43:28.489" v="2711"/>
          <ac:cxnSpMkLst>
            <pc:docMk/>
            <pc:sldMk cId="345135062" sldId="273"/>
            <ac:cxnSpMk id="39" creationId="{88A296CD-4652-7EB3-1ACF-9E334704BD94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5:49.354" v="2892"/>
        <pc:sldMkLst>
          <pc:docMk/>
          <pc:sldMk cId="995009422" sldId="274"/>
        </pc:sldMkLst>
        <pc:spChg chg="add mod">
          <ac:chgData name="Yến Nhi Lê" userId="dad0ef16-ba5d-47b3-9e7c-e965ace52dff" providerId="ADAL" clId="{3CCAB5B3-E838-4CE7-9276-EC3A7FAB6F1A}" dt="2022-05-28T12:43:03.172" v="2707"/>
          <ac:spMkLst>
            <pc:docMk/>
            <pc:sldMk cId="995009422" sldId="274"/>
            <ac:spMk id="19" creationId="{D03569BF-E2A6-BFCD-EB6D-B045EBA6DAC2}"/>
          </ac:spMkLst>
        </pc:spChg>
        <pc:spChg chg="del">
          <ac:chgData name="Yến Nhi Lê" userId="dad0ef16-ba5d-47b3-9e7c-e965ace52dff" providerId="ADAL" clId="{3CCAB5B3-E838-4CE7-9276-EC3A7FAB6F1A}" dt="2022-05-28T12:41:59.118" v="2696" actId="478"/>
          <ac:spMkLst>
            <pc:docMk/>
            <pc:sldMk cId="995009422" sldId="274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1:59.118" v="2696" actId="478"/>
          <ac:spMkLst>
            <pc:docMk/>
            <pc:sldMk cId="995009422" sldId="274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1:59.118" v="2696" actId="478"/>
          <ac:spMkLst>
            <pc:docMk/>
            <pc:sldMk cId="995009422" sldId="274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3:03.172" v="2707"/>
          <ac:spMkLst>
            <pc:docMk/>
            <pc:sldMk cId="995009422" sldId="274"/>
            <ac:spMk id="23" creationId="{7A8E0BA9-F819-54DE-2F04-3675C4FF6721}"/>
          </ac:spMkLst>
        </pc:spChg>
        <pc:spChg chg="del">
          <ac:chgData name="Yến Nhi Lê" userId="dad0ef16-ba5d-47b3-9e7c-e965ace52dff" providerId="ADAL" clId="{3CCAB5B3-E838-4CE7-9276-EC3A7FAB6F1A}" dt="2022-05-28T12:41:59.118" v="2696" actId="478"/>
          <ac:spMkLst>
            <pc:docMk/>
            <pc:sldMk cId="995009422" sldId="274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2:43:03.172" v="2707"/>
          <ac:spMkLst>
            <pc:docMk/>
            <pc:sldMk cId="995009422" sldId="274"/>
            <ac:spMk id="25" creationId="{35F76BDD-4155-AED4-807D-76B4B4208D16}"/>
          </ac:spMkLst>
        </pc:spChg>
        <pc:spChg chg="del">
          <ac:chgData name="Yến Nhi Lê" userId="dad0ef16-ba5d-47b3-9e7c-e965ace52dff" providerId="ADAL" clId="{3CCAB5B3-E838-4CE7-9276-EC3A7FAB6F1A}" dt="2022-05-28T12:41:59.118" v="2696" actId="478"/>
          <ac:spMkLst>
            <pc:docMk/>
            <pc:sldMk cId="995009422" sldId="274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50:13.629" v="2287"/>
          <ac:spMkLst>
            <pc:docMk/>
            <pc:sldMk cId="995009422" sldId="274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3:03.172" v="2707"/>
          <ac:spMkLst>
            <pc:docMk/>
            <pc:sldMk cId="995009422" sldId="274"/>
            <ac:spMk id="28" creationId="{A494BF88-2F1C-4C2B-A37E-D7DB12950BC6}"/>
          </ac:spMkLst>
        </pc:spChg>
        <pc:spChg chg="add mod">
          <ac:chgData name="Yến Nhi Lê" userId="dad0ef16-ba5d-47b3-9e7c-e965ace52dff" providerId="ADAL" clId="{3CCAB5B3-E838-4CE7-9276-EC3A7FAB6F1A}" dt="2022-05-28T12:43:03.172" v="2707"/>
          <ac:spMkLst>
            <pc:docMk/>
            <pc:sldMk cId="995009422" sldId="274"/>
            <ac:spMk id="29" creationId="{058B9AD5-E6BE-400C-DBE8-E21D498361F5}"/>
          </ac:spMkLst>
        </pc:spChg>
        <pc:spChg chg="add mod">
          <ac:chgData name="Yến Nhi Lê" userId="dad0ef16-ba5d-47b3-9e7c-e965ace52dff" providerId="ADAL" clId="{3CCAB5B3-E838-4CE7-9276-EC3A7FAB6F1A}" dt="2022-05-28T12:43:03.172" v="2707"/>
          <ac:spMkLst>
            <pc:docMk/>
            <pc:sldMk cId="995009422" sldId="274"/>
            <ac:spMk id="32" creationId="{2C012941-DF7C-99CC-37C6-5134053913F0}"/>
          </ac:spMkLst>
        </pc:spChg>
        <pc:spChg chg="add mod">
          <ac:chgData name="Yến Nhi Lê" userId="dad0ef16-ba5d-47b3-9e7c-e965ace52dff" providerId="ADAL" clId="{3CCAB5B3-E838-4CE7-9276-EC3A7FAB6F1A}" dt="2022-05-28T12:52:44.068" v="2758"/>
          <ac:spMkLst>
            <pc:docMk/>
            <pc:sldMk cId="995009422" sldId="274"/>
            <ac:spMk id="34" creationId="{6E890261-5E60-FF90-071D-F6C5DF1440C7}"/>
          </ac:spMkLst>
        </pc:spChg>
        <pc:spChg chg="mod">
          <ac:chgData name="Yến Nhi Lê" userId="dad0ef16-ba5d-47b3-9e7c-e965ace52dff" providerId="ADAL" clId="{3CCAB5B3-E838-4CE7-9276-EC3A7FAB6F1A}" dt="2022-05-28T10:58:38.478" v="2343" actId="207"/>
          <ac:spMkLst>
            <pc:docMk/>
            <pc:sldMk cId="995009422" sldId="274"/>
            <ac:spMk id="35" creationId="{593550E9-E9A4-1946-3433-34EB6C1C8E1A}"/>
          </ac:spMkLst>
        </pc:spChg>
        <pc:spChg chg="add mod">
          <ac:chgData name="Yến Nhi Lê" userId="dad0ef16-ba5d-47b3-9e7c-e965ace52dff" providerId="ADAL" clId="{3CCAB5B3-E838-4CE7-9276-EC3A7FAB6F1A}" dt="2022-05-28T12:52:44.068" v="2758"/>
          <ac:spMkLst>
            <pc:docMk/>
            <pc:sldMk cId="995009422" sldId="274"/>
            <ac:spMk id="36" creationId="{E7F3AA4A-7D8B-9AFB-AE93-DFF34D0D32FD}"/>
          </ac:spMkLst>
        </pc:spChg>
        <pc:spChg chg="del">
          <ac:chgData name="Yến Nhi Lê" userId="dad0ef16-ba5d-47b3-9e7c-e965ace52dff" providerId="ADAL" clId="{3CCAB5B3-E838-4CE7-9276-EC3A7FAB6F1A}" dt="2022-05-28T12:41:59.118" v="2696" actId="478"/>
          <ac:spMkLst>
            <pc:docMk/>
            <pc:sldMk cId="995009422" sldId="274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50:43.991" v="2290" actId="1076"/>
          <ac:picMkLst>
            <pc:docMk/>
            <pc:sldMk cId="995009422" sldId="274"/>
            <ac:picMk id="3" creationId="{A73DFE26-72F2-3218-A97F-DF8ED6C55F89}"/>
          </ac:picMkLst>
        </pc:picChg>
        <pc:picChg chg="add mod">
          <ac:chgData name="Yến Nhi Lê" userId="dad0ef16-ba5d-47b3-9e7c-e965ace52dff" providerId="ADAL" clId="{3CCAB5B3-E838-4CE7-9276-EC3A7FAB6F1A}" dt="2022-05-28T10:51:27.090" v="2294" actId="14100"/>
          <ac:picMkLst>
            <pc:docMk/>
            <pc:sldMk cId="995009422" sldId="274"/>
            <ac:picMk id="6" creationId="{5EDAE52B-A647-3DC0-1118-5A91798B2C0F}"/>
          </ac:picMkLst>
        </pc:picChg>
        <pc:picChg chg="del">
          <ac:chgData name="Yến Nhi Lê" userId="dad0ef16-ba5d-47b3-9e7c-e965ace52dff" providerId="ADAL" clId="{3CCAB5B3-E838-4CE7-9276-EC3A7FAB6F1A}" dt="2022-05-28T10:50:15.289" v="2288" actId="21"/>
          <ac:picMkLst>
            <pc:docMk/>
            <pc:sldMk cId="995009422" sldId="274"/>
            <ac:picMk id="15" creationId="{83D6BB90-85BE-F024-5C1E-992105203DCF}"/>
          </ac:picMkLst>
        </pc:picChg>
        <pc:cxnChg chg="del">
          <ac:chgData name="Yến Nhi Lê" userId="dad0ef16-ba5d-47b3-9e7c-e965ace52dff" providerId="ADAL" clId="{3CCAB5B3-E838-4CE7-9276-EC3A7FAB6F1A}" dt="2022-05-28T12:41:59.118" v="2696" actId="478"/>
          <ac:cxnSpMkLst>
            <pc:docMk/>
            <pc:sldMk cId="995009422" sldId="274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3CCAB5B3-E838-4CE7-9276-EC3A7FAB6F1A}" dt="2022-05-28T12:43:03.172" v="2707"/>
          <ac:cxnSpMkLst>
            <pc:docMk/>
            <pc:sldMk cId="995009422" sldId="274"/>
            <ac:cxnSpMk id="31" creationId="{4C7A7770-CD99-D1B5-AEBE-947D49160B92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5:59.959" v="2893"/>
        <pc:sldMkLst>
          <pc:docMk/>
          <pc:sldMk cId="594194919" sldId="275"/>
        </pc:sldMkLst>
        <pc:spChg chg="add mod">
          <ac:chgData name="Yến Nhi Lê" userId="dad0ef16-ba5d-47b3-9e7c-e965ace52dff" providerId="ADAL" clId="{3CCAB5B3-E838-4CE7-9276-EC3A7FAB6F1A}" dt="2022-05-28T12:43:00.553" v="2706"/>
          <ac:spMkLst>
            <pc:docMk/>
            <pc:sldMk cId="594194919" sldId="275"/>
            <ac:spMk id="19" creationId="{A382F75B-5080-34ED-39D2-BE39D8C9A6C0}"/>
          </ac:spMkLst>
        </pc:spChg>
        <pc:spChg chg="del">
          <ac:chgData name="Yến Nhi Lê" userId="dad0ef16-ba5d-47b3-9e7c-e965ace52dff" providerId="ADAL" clId="{3CCAB5B3-E838-4CE7-9276-EC3A7FAB6F1A}" dt="2022-05-28T12:41:52.631" v="2695" actId="478"/>
          <ac:spMkLst>
            <pc:docMk/>
            <pc:sldMk cId="594194919" sldId="275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1:52.631" v="2695" actId="478"/>
          <ac:spMkLst>
            <pc:docMk/>
            <pc:sldMk cId="594194919" sldId="275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1:52.631" v="2695" actId="478"/>
          <ac:spMkLst>
            <pc:docMk/>
            <pc:sldMk cId="594194919" sldId="275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3:00.553" v="2706"/>
          <ac:spMkLst>
            <pc:docMk/>
            <pc:sldMk cId="594194919" sldId="275"/>
            <ac:spMk id="23" creationId="{01AF09E2-3DA3-69BE-356F-FE79CF33161D}"/>
          </ac:spMkLst>
        </pc:spChg>
        <pc:spChg chg="del">
          <ac:chgData name="Yến Nhi Lê" userId="dad0ef16-ba5d-47b3-9e7c-e965ace52dff" providerId="ADAL" clId="{3CCAB5B3-E838-4CE7-9276-EC3A7FAB6F1A}" dt="2022-05-28T12:41:52.631" v="2695" actId="478"/>
          <ac:spMkLst>
            <pc:docMk/>
            <pc:sldMk cId="594194919" sldId="275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2:43:00.553" v="2706"/>
          <ac:spMkLst>
            <pc:docMk/>
            <pc:sldMk cId="594194919" sldId="275"/>
            <ac:spMk id="25" creationId="{BAAC26DF-C5C9-AE25-A90B-0A8A129F7AEE}"/>
          </ac:spMkLst>
        </pc:spChg>
        <pc:spChg chg="del">
          <ac:chgData name="Yến Nhi Lê" userId="dad0ef16-ba5d-47b3-9e7c-e965ace52dff" providerId="ADAL" clId="{3CCAB5B3-E838-4CE7-9276-EC3A7FAB6F1A}" dt="2022-05-28T12:41:52.631" v="2695" actId="478"/>
          <ac:spMkLst>
            <pc:docMk/>
            <pc:sldMk cId="594194919" sldId="275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52:02.067" v="2300"/>
          <ac:spMkLst>
            <pc:docMk/>
            <pc:sldMk cId="594194919" sldId="275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3:00.553" v="2706"/>
          <ac:spMkLst>
            <pc:docMk/>
            <pc:sldMk cId="594194919" sldId="275"/>
            <ac:spMk id="28" creationId="{68835652-85B1-F5DA-270C-B4B2C4F7309E}"/>
          </ac:spMkLst>
        </pc:spChg>
        <pc:spChg chg="add mod">
          <ac:chgData name="Yến Nhi Lê" userId="dad0ef16-ba5d-47b3-9e7c-e965ace52dff" providerId="ADAL" clId="{3CCAB5B3-E838-4CE7-9276-EC3A7FAB6F1A}" dt="2022-05-28T12:43:00.553" v="2706"/>
          <ac:spMkLst>
            <pc:docMk/>
            <pc:sldMk cId="594194919" sldId="275"/>
            <ac:spMk id="29" creationId="{A5167B77-82EE-A504-17A4-0B6441FE72F7}"/>
          </ac:spMkLst>
        </pc:spChg>
        <pc:spChg chg="add mod">
          <ac:chgData name="Yến Nhi Lê" userId="dad0ef16-ba5d-47b3-9e7c-e965ace52dff" providerId="ADAL" clId="{3CCAB5B3-E838-4CE7-9276-EC3A7FAB6F1A}" dt="2022-05-28T12:43:00.553" v="2706"/>
          <ac:spMkLst>
            <pc:docMk/>
            <pc:sldMk cId="594194919" sldId="275"/>
            <ac:spMk id="32" creationId="{89A4EB73-2D2C-2F7F-CDD8-157177CAB42F}"/>
          </ac:spMkLst>
        </pc:spChg>
        <pc:spChg chg="add mod">
          <ac:chgData name="Yến Nhi Lê" userId="dad0ef16-ba5d-47b3-9e7c-e965ace52dff" providerId="ADAL" clId="{3CCAB5B3-E838-4CE7-9276-EC3A7FAB6F1A}" dt="2022-05-28T12:52:49.954" v="2760" actId="1076"/>
          <ac:spMkLst>
            <pc:docMk/>
            <pc:sldMk cId="594194919" sldId="275"/>
            <ac:spMk id="34" creationId="{414E5C5C-CF95-A45F-B6D3-EF68CE4D56AD}"/>
          </ac:spMkLst>
        </pc:spChg>
        <pc:spChg chg="mod">
          <ac:chgData name="Yến Nhi Lê" userId="dad0ef16-ba5d-47b3-9e7c-e965ace52dff" providerId="ADAL" clId="{3CCAB5B3-E838-4CE7-9276-EC3A7FAB6F1A}" dt="2022-05-28T10:59:04.381" v="2352" actId="207"/>
          <ac:spMkLst>
            <pc:docMk/>
            <pc:sldMk cId="594194919" sldId="275"/>
            <ac:spMk id="35" creationId="{593550E9-E9A4-1946-3433-34EB6C1C8E1A}"/>
          </ac:spMkLst>
        </pc:spChg>
        <pc:spChg chg="add mod">
          <ac:chgData name="Yến Nhi Lê" userId="dad0ef16-ba5d-47b3-9e7c-e965ace52dff" providerId="ADAL" clId="{3CCAB5B3-E838-4CE7-9276-EC3A7FAB6F1A}" dt="2022-05-28T12:52:49.954" v="2760" actId="1076"/>
          <ac:spMkLst>
            <pc:docMk/>
            <pc:sldMk cId="594194919" sldId="275"/>
            <ac:spMk id="36" creationId="{D8939EEA-AB7E-9F61-2EB3-0FAAFEE088C2}"/>
          </ac:spMkLst>
        </pc:spChg>
        <pc:spChg chg="del">
          <ac:chgData name="Yến Nhi Lê" userId="dad0ef16-ba5d-47b3-9e7c-e965ace52dff" providerId="ADAL" clId="{3CCAB5B3-E838-4CE7-9276-EC3A7FAB6F1A}" dt="2022-05-28T12:41:52.631" v="2695" actId="478"/>
          <ac:spMkLst>
            <pc:docMk/>
            <pc:sldMk cId="594194919" sldId="275"/>
            <ac:spMk id="43" creationId="{AAC8C896-54CE-1E91-C6BC-44FB7289E71B}"/>
          </ac:spMkLst>
        </pc:spChg>
        <pc:picChg chg="add mod">
          <ac:chgData name="Yến Nhi Lê" userId="dad0ef16-ba5d-47b3-9e7c-e965ace52dff" providerId="ADAL" clId="{3CCAB5B3-E838-4CE7-9276-EC3A7FAB6F1A}" dt="2022-05-28T10:52:37.550" v="2303" actId="1076"/>
          <ac:picMkLst>
            <pc:docMk/>
            <pc:sldMk cId="594194919" sldId="275"/>
            <ac:picMk id="3" creationId="{5E54DF05-3646-4ACD-5220-5EB0B97066FC}"/>
          </ac:picMkLst>
        </pc:picChg>
        <pc:picChg chg="add mod">
          <ac:chgData name="Yến Nhi Lê" userId="dad0ef16-ba5d-47b3-9e7c-e965ace52dff" providerId="ADAL" clId="{3CCAB5B3-E838-4CE7-9276-EC3A7FAB6F1A}" dt="2022-05-28T10:53:22.008" v="2308" actId="14100"/>
          <ac:picMkLst>
            <pc:docMk/>
            <pc:sldMk cId="594194919" sldId="275"/>
            <ac:picMk id="6" creationId="{06805189-8824-6419-96BB-D00F9B196A77}"/>
          </ac:picMkLst>
        </pc:picChg>
        <pc:picChg chg="del">
          <ac:chgData name="Yến Nhi Lê" userId="dad0ef16-ba5d-47b3-9e7c-e965ace52dff" providerId="ADAL" clId="{3CCAB5B3-E838-4CE7-9276-EC3A7FAB6F1A}" dt="2022-05-28T10:52:04.992" v="2301" actId="21"/>
          <ac:picMkLst>
            <pc:docMk/>
            <pc:sldMk cId="594194919" sldId="275"/>
            <ac:picMk id="15" creationId="{10F95F04-664F-86C5-EA18-ECE923AF4E70}"/>
          </ac:picMkLst>
        </pc:picChg>
        <pc:cxnChg chg="del">
          <ac:chgData name="Yến Nhi Lê" userId="dad0ef16-ba5d-47b3-9e7c-e965ace52dff" providerId="ADAL" clId="{3CCAB5B3-E838-4CE7-9276-EC3A7FAB6F1A}" dt="2022-05-28T12:41:52.631" v="2695" actId="478"/>
          <ac:cxnSpMkLst>
            <pc:docMk/>
            <pc:sldMk cId="594194919" sldId="275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3CCAB5B3-E838-4CE7-9276-EC3A7FAB6F1A}" dt="2022-05-28T12:43:00.553" v="2706"/>
          <ac:cxnSpMkLst>
            <pc:docMk/>
            <pc:sldMk cId="594194919" sldId="275"/>
            <ac:cxnSpMk id="31" creationId="{A997F1FB-44AC-A13A-0558-EE33C5A7E1EF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51:09.018" v="2917" actId="14100"/>
        <pc:sldMkLst>
          <pc:docMk/>
          <pc:sldMk cId="1397712219" sldId="276"/>
        </pc:sldMkLst>
        <pc:spChg chg="add del mod">
          <ac:chgData name="Yến Nhi Lê" userId="dad0ef16-ba5d-47b3-9e7c-e965ace52dff" providerId="ADAL" clId="{3CCAB5B3-E838-4CE7-9276-EC3A7FAB6F1A}" dt="2022-05-28T12:42:55.472" v="2704"/>
          <ac:spMkLst>
            <pc:docMk/>
            <pc:sldMk cId="1397712219" sldId="276"/>
            <ac:spMk id="19" creationId="{13A786CF-FBAE-DC40-7C10-8BDEC6D96C87}"/>
          </ac:spMkLst>
        </pc:spChg>
        <pc:spChg chg="del">
          <ac:chgData name="Yến Nhi Lê" userId="dad0ef16-ba5d-47b3-9e7c-e965ace52dff" providerId="ADAL" clId="{3CCAB5B3-E838-4CE7-9276-EC3A7FAB6F1A}" dt="2022-05-28T12:41:44.448" v="2694" actId="478"/>
          <ac:spMkLst>
            <pc:docMk/>
            <pc:sldMk cId="1397712219" sldId="276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1:44.448" v="2694" actId="478"/>
          <ac:spMkLst>
            <pc:docMk/>
            <pc:sldMk cId="1397712219" sldId="276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1:44.448" v="2694" actId="478"/>
          <ac:spMkLst>
            <pc:docMk/>
            <pc:sldMk cId="1397712219" sldId="276"/>
            <ac:spMk id="22" creationId="{A758D678-9779-2072-7029-761DCB214BD6}"/>
          </ac:spMkLst>
        </pc:spChg>
        <pc:spChg chg="add del mod">
          <ac:chgData name="Yến Nhi Lê" userId="dad0ef16-ba5d-47b3-9e7c-e965ace52dff" providerId="ADAL" clId="{3CCAB5B3-E838-4CE7-9276-EC3A7FAB6F1A}" dt="2022-05-28T12:42:55.472" v="2704"/>
          <ac:spMkLst>
            <pc:docMk/>
            <pc:sldMk cId="1397712219" sldId="276"/>
            <ac:spMk id="23" creationId="{F74448C4-F3DE-E830-6A19-30CC3E4F6413}"/>
          </ac:spMkLst>
        </pc:spChg>
        <pc:spChg chg="del">
          <ac:chgData name="Yến Nhi Lê" userId="dad0ef16-ba5d-47b3-9e7c-e965ace52dff" providerId="ADAL" clId="{3CCAB5B3-E838-4CE7-9276-EC3A7FAB6F1A}" dt="2022-05-28T12:41:44.448" v="2694" actId="478"/>
          <ac:spMkLst>
            <pc:docMk/>
            <pc:sldMk cId="1397712219" sldId="276"/>
            <ac:spMk id="24" creationId="{11D17798-6D96-21A4-4884-C30B33FE36CD}"/>
          </ac:spMkLst>
        </pc:spChg>
        <pc:spChg chg="add del mod">
          <ac:chgData name="Yến Nhi Lê" userId="dad0ef16-ba5d-47b3-9e7c-e965ace52dff" providerId="ADAL" clId="{3CCAB5B3-E838-4CE7-9276-EC3A7FAB6F1A}" dt="2022-05-28T12:42:55.472" v="2704"/>
          <ac:spMkLst>
            <pc:docMk/>
            <pc:sldMk cId="1397712219" sldId="276"/>
            <ac:spMk id="25" creationId="{F13956D3-0DE2-8AB8-2DCC-DDB5DFC8B5E2}"/>
          </ac:spMkLst>
        </pc:spChg>
        <pc:spChg chg="del">
          <ac:chgData name="Yến Nhi Lê" userId="dad0ef16-ba5d-47b3-9e7c-e965ace52dff" providerId="ADAL" clId="{3CCAB5B3-E838-4CE7-9276-EC3A7FAB6F1A}" dt="2022-05-28T12:41:44.448" v="2694" actId="478"/>
          <ac:spMkLst>
            <pc:docMk/>
            <pc:sldMk cId="1397712219" sldId="276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0:54:22.407" v="2322" actId="14100"/>
          <ac:spMkLst>
            <pc:docMk/>
            <pc:sldMk cId="1397712219" sldId="276"/>
            <ac:spMk id="27" creationId="{81975EAA-4884-FD3D-31A8-7F27F4E96E0A}"/>
          </ac:spMkLst>
        </pc:spChg>
        <pc:spChg chg="add del mod">
          <ac:chgData name="Yến Nhi Lê" userId="dad0ef16-ba5d-47b3-9e7c-e965ace52dff" providerId="ADAL" clId="{3CCAB5B3-E838-4CE7-9276-EC3A7FAB6F1A}" dt="2022-05-28T12:42:55.472" v="2704"/>
          <ac:spMkLst>
            <pc:docMk/>
            <pc:sldMk cId="1397712219" sldId="276"/>
            <ac:spMk id="28" creationId="{A6B1A793-BFA2-5C9E-7F66-9360B9E169A9}"/>
          </ac:spMkLst>
        </pc:spChg>
        <pc:spChg chg="add del mod">
          <ac:chgData name="Yến Nhi Lê" userId="dad0ef16-ba5d-47b3-9e7c-e965ace52dff" providerId="ADAL" clId="{3CCAB5B3-E838-4CE7-9276-EC3A7FAB6F1A}" dt="2022-05-28T12:42:55.472" v="2704"/>
          <ac:spMkLst>
            <pc:docMk/>
            <pc:sldMk cId="1397712219" sldId="276"/>
            <ac:spMk id="29" creationId="{357FCE42-78A3-252C-C351-DDD8D9BDD130}"/>
          </ac:spMkLst>
        </pc:spChg>
        <pc:spChg chg="add del mod">
          <ac:chgData name="Yến Nhi Lê" userId="dad0ef16-ba5d-47b3-9e7c-e965ace52dff" providerId="ADAL" clId="{3CCAB5B3-E838-4CE7-9276-EC3A7FAB6F1A}" dt="2022-05-28T12:42:55.472" v="2704"/>
          <ac:spMkLst>
            <pc:docMk/>
            <pc:sldMk cId="1397712219" sldId="276"/>
            <ac:spMk id="32" creationId="{4453C6F4-1174-7737-74B8-F0527D697E1D}"/>
          </ac:spMkLst>
        </pc:spChg>
        <pc:spChg chg="add mod">
          <ac:chgData name="Yến Nhi Lê" userId="dad0ef16-ba5d-47b3-9e7c-e965ace52dff" providerId="ADAL" clId="{3CCAB5B3-E838-4CE7-9276-EC3A7FAB6F1A}" dt="2022-05-28T12:42:56.886" v="2705"/>
          <ac:spMkLst>
            <pc:docMk/>
            <pc:sldMk cId="1397712219" sldId="276"/>
            <ac:spMk id="34" creationId="{69620486-79FE-0F15-D5ED-30B4D03698C0}"/>
          </ac:spMkLst>
        </pc:spChg>
        <pc:spChg chg="mod">
          <ac:chgData name="Yến Nhi Lê" userId="dad0ef16-ba5d-47b3-9e7c-e965ace52dff" providerId="ADAL" clId="{3CCAB5B3-E838-4CE7-9276-EC3A7FAB6F1A}" dt="2022-05-28T10:59:31.627" v="2361" actId="207"/>
          <ac:spMkLst>
            <pc:docMk/>
            <pc:sldMk cId="1397712219" sldId="276"/>
            <ac:spMk id="35" creationId="{593550E9-E9A4-1946-3433-34EB6C1C8E1A}"/>
          </ac:spMkLst>
        </pc:spChg>
        <pc:spChg chg="add mod">
          <ac:chgData name="Yến Nhi Lê" userId="dad0ef16-ba5d-47b3-9e7c-e965ace52dff" providerId="ADAL" clId="{3CCAB5B3-E838-4CE7-9276-EC3A7FAB6F1A}" dt="2022-05-28T12:42:56.886" v="2705"/>
          <ac:spMkLst>
            <pc:docMk/>
            <pc:sldMk cId="1397712219" sldId="276"/>
            <ac:spMk id="36" creationId="{BBD68F5C-5A1E-2683-4B8B-4995AC1C8BBA}"/>
          </ac:spMkLst>
        </pc:spChg>
        <pc:spChg chg="add mod">
          <ac:chgData name="Yến Nhi Lê" userId="dad0ef16-ba5d-47b3-9e7c-e965ace52dff" providerId="ADAL" clId="{3CCAB5B3-E838-4CE7-9276-EC3A7FAB6F1A}" dt="2022-05-28T12:42:56.886" v="2705"/>
          <ac:spMkLst>
            <pc:docMk/>
            <pc:sldMk cId="1397712219" sldId="276"/>
            <ac:spMk id="37" creationId="{DB43B487-0C82-F44A-4D11-5E00FBCE752F}"/>
          </ac:spMkLst>
        </pc:spChg>
        <pc:spChg chg="add mod">
          <ac:chgData name="Yến Nhi Lê" userId="dad0ef16-ba5d-47b3-9e7c-e965ace52dff" providerId="ADAL" clId="{3CCAB5B3-E838-4CE7-9276-EC3A7FAB6F1A}" dt="2022-05-28T12:42:56.886" v="2705"/>
          <ac:spMkLst>
            <pc:docMk/>
            <pc:sldMk cId="1397712219" sldId="276"/>
            <ac:spMk id="38" creationId="{46C95DCA-2D9E-AC50-FB24-7BDF13252060}"/>
          </ac:spMkLst>
        </pc:spChg>
        <pc:spChg chg="add mod">
          <ac:chgData name="Yến Nhi Lê" userId="dad0ef16-ba5d-47b3-9e7c-e965ace52dff" providerId="ADAL" clId="{3CCAB5B3-E838-4CE7-9276-EC3A7FAB6F1A}" dt="2022-05-28T12:42:56.886" v="2705"/>
          <ac:spMkLst>
            <pc:docMk/>
            <pc:sldMk cId="1397712219" sldId="276"/>
            <ac:spMk id="39" creationId="{FC3A9B13-F3D4-E4AA-CC6C-5F026F2BD07C}"/>
          </ac:spMkLst>
        </pc:spChg>
        <pc:spChg chg="add mod">
          <ac:chgData name="Yến Nhi Lê" userId="dad0ef16-ba5d-47b3-9e7c-e965ace52dff" providerId="ADAL" clId="{3CCAB5B3-E838-4CE7-9276-EC3A7FAB6F1A}" dt="2022-05-28T12:42:56.886" v="2705"/>
          <ac:spMkLst>
            <pc:docMk/>
            <pc:sldMk cId="1397712219" sldId="276"/>
            <ac:spMk id="41" creationId="{D178A9E5-AE95-E584-1884-EF23CA90C90F}"/>
          </ac:spMkLst>
        </pc:spChg>
        <pc:spChg chg="del">
          <ac:chgData name="Yến Nhi Lê" userId="dad0ef16-ba5d-47b3-9e7c-e965ace52dff" providerId="ADAL" clId="{3CCAB5B3-E838-4CE7-9276-EC3A7FAB6F1A}" dt="2022-05-28T12:41:44.448" v="2694" actId="478"/>
          <ac:spMkLst>
            <pc:docMk/>
            <pc:sldMk cId="1397712219" sldId="276"/>
            <ac:spMk id="43" creationId="{AAC8C896-54CE-1E91-C6BC-44FB7289E71B}"/>
          </ac:spMkLst>
        </pc:spChg>
        <pc:spChg chg="add mod">
          <ac:chgData name="Yến Nhi Lê" userId="dad0ef16-ba5d-47b3-9e7c-e965ace52dff" providerId="ADAL" clId="{3CCAB5B3-E838-4CE7-9276-EC3A7FAB6F1A}" dt="2022-05-28T12:52:52.174" v="2761"/>
          <ac:spMkLst>
            <pc:docMk/>
            <pc:sldMk cId="1397712219" sldId="276"/>
            <ac:spMk id="44" creationId="{2771DB15-1863-952B-FF75-BB6DBFF5BB4C}"/>
          </ac:spMkLst>
        </pc:spChg>
        <pc:spChg chg="add mod">
          <ac:chgData name="Yến Nhi Lê" userId="dad0ef16-ba5d-47b3-9e7c-e965ace52dff" providerId="ADAL" clId="{3CCAB5B3-E838-4CE7-9276-EC3A7FAB6F1A}" dt="2022-05-28T12:52:52.174" v="2761"/>
          <ac:spMkLst>
            <pc:docMk/>
            <pc:sldMk cId="1397712219" sldId="276"/>
            <ac:spMk id="45" creationId="{C8975E5D-6155-C822-2C27-C3508EB0585E}"/>
          </ac:spMkLst>
        </pc:spChg>
        <pc:picChg chg="add del mod">
          <ac:chgData name="Yến Nhi Lê" userId="dad0ef16-ba5d-47b3-9e7c-e965ace52dff" providerId="ADAL" clId="{3CCAB5B3-E838-4CE7-9276-EC3A7FAB6F1A}" dt="2022-05-28T13:50:17.976" v="2909" actId="21"/>
          <ac:picMkLst>
            <pc:docMk/>
            <pc:sldMk cId="1397712219" sldId="276"/>
            <ac:picMk id="3" creationId="{C8E06E02-4B4F-FBC5-7887-76A6FE4D4564}"/>
          </ac:picMkLst>
        </pc:picChg>
        <pc:picChg chg="add mod">
          <ac:chgData name="Yến Nhi Lê" userId="dad0ef16-ba5d-47b3-9e7c-e965ace52dff" providerId="ADAL" clId="{3CCAB5B3-E838-4CE7-9276-EC3A7FAB6F1A}" dt="2022-05-28T13:50:27.085" v="2913" actId="14100"/>
          <ac:picMkLst>
            <pc:docMk/>
            <pc:sldMk cId="1397712219" sldId="276"/>
            <ac:picMk id="4" creationId="{2B77850E-8109-F182-3AFE-8E854CFC7B3C}"/>
          </ac:picMkLst>
        </pc:picChg>
        <pc:picChg chg="add del mod">
          <ac:chgData name="Yến Nhi Lê" userId="dad0ef16-ba5d-47b3-9e7c-e965ace52dff" providerId="ADAL" clId="{3CCAB5B3-E838-4CE7-9276-EC3A7FAB6F1A}" dt="2022-05-28T13:50:24.309" v="2912" actId="21"/>
          <ac:picMkLst>
            <pc:docMk/>
            <pc:sldMk cId="1397712219" sldId="276"/>
            <ac:picMk id="6" creationId="{9C5A8213-EC33-B6B9-ED1D-D5BAF5D1F283}"/>
          </ac:picMkLst>
        </pc:picChg>
        <pc:picChg chg="add mod">
          <ac:chgData name="Yến Nhi Lê" userId="dad0ef16-ba5d-47b3-9e7c-e965ace52dff" providerId="ADAL" clId="{3CCAB5B3-E838-4CE7-9276-EC3A7FAB6F1A}" dt="2022-05-28T13:51:09.018" v="2917" actId="14100"/>
          <ac:picMkLst>
            <pc:docMk/>
            <pc:sldMk cId="1397712219" sldId="276"/>
            <ac:picMk id="8" creationId="{FFEE0A22-1637-C71D-A2B7-710C152C29FA}"/>
          </ac:picMkLst>
        </pc:picChg>
        <pc:picChg chg="del">
          <ac:chgData name="Yến Nhi Lê" userId="dad0ef16-ba5d-47b3-9e7c-e965ace52dff" providerId="ADAL" clId="{3CCAB5B3-E838-4CE7-9276-EC3A7FAB6F1A}" dt="2022-05-28T10:54:25.099" v="2323" actId="21"/>
          <ac:picMkLst>
            <pc:docMk/>
            <pc:sldMk cId="1397712219" sldId="276"/>
            <ac:picMk id="15" creationId="{6535376C-4E0E-92D0-DCD0-B059A71C9002}"/>
          </ac:picMkLst>
        </pc:picChg>
        <pc:cxnChg chg="del">
          <ac:chgData name="Yến Nhi Lê" userId="dad0ef16-ba5d-47b3-9e7c-e965ace52dff" providerId="ADAL" clId="{3CCAB5B3-E838-4CE7-9276-EC3A7FAB6F1A}" dt="2022-05-28T12:41:44.448" v="2694" actId="478"/>
          <ac:cxnSpMkLst>
            <pc:docMk/>
            <pc:sldMk cId="1397712219" sldId="276"/>
            <ac:cxnSpMk id="30" creationId="{1DF91871-3FC8-FCC1-5EE4-5A8B04DBA4BF}"/>
          </ac:cxnSpMkLst>
        </pc:cxnChg>
        <pc:cxnChg chg="add del mod">
          <ac:chgData name="Yến Nhi Lê" userId="dad0ef16-ba5d-47b3-9e7c-e965ace52dff" providerId="ADAL" clId="{3CCAB5B3-E838-4CE7-9276-EC3A7FAB6F1A}" dt="2022-05-28T12:42:55.472" v="2704"/>
          <ac:cxnSpMkLst>
            <pc:docMk/>
            <pc:sldMk cId="1397712219" sldId="276"/>
            <ac:cxnSpMk id="31" creationId="{DEA44401-4C05-E181-8C75-5C24CFDF04AA}"/>
          </ac:cxnSpMkLst>
        </pc:cxnChg>
        <pc:cxnChg chg="add mod">
          <ac:chgData name="Yến Nhi Lê" userId="dad0ef16-ba5d-47b3-9e7c-e965ace52dff" providerId="ADAL" clId="{3CCAB5B3-E838-4CE7-9276-EC3A7FAB6F1A}" dt="2022-05-28T12:42:56.886" v="2705"/>
          <ac:cxnSpMkLst>
            <pc:docMk/>
            <pc:sldMk cId="1397712219" sldId="276"/>
            <ac:cxnSpMk id="40" creationId="{032E2082-9057-F392-740D-C7B8DA261726}"/>
          </ac:cxnSpMkLst>
        </pc:cxnChg>
      </pc:sldChg>
      <pc:sldChg chg="addSp delSp modSp add mod setBg modAnim">
        <pc:chgData name="Yến Nhi Lê" userId="dad0ef16-ba5d-47b3-9e7c-e965ace52dff" providerId="ADAL" clId="{3CCAB5B3-E838-4CE7-9276-EC3A7FAB6F1A}" dt="2022-05-28T13:16:18.428" v="2895"/>
        <pc:sldMkLst>
          <pc:docMk/>
          <pc:sldMk cId="387976918" sldId="277"/>
        </pc:sldMkLst>
        <pc:spChg chg="add mod">
          <ac:chgData name="Yến Nhi Lê" userId="dad0ef16-ba5d-47b3-9e7c-e965ace52dff" providerId="ADAL" clId="{3CCAB5B3-E838-4CE7-9276-EC3A7FAB6F1A}" dt="2022-05-28T12:25:23.832" v="2541" actId="20577"/>
          <ac:spMkLst>
            <pc:docMk/>
            <pc:sldMk cId="387976918" sldId="277"/>
            <ac:spMk id="16" creationId="{DD8D9A4B-EB07-05A9-3F0E-151AB4FBC2C4}"/>
          </ac:spMkLst>
        </pc:spChg>
        <pc:spChg chg="add mod">
          <ac:chgData name="Yến Nhi Lê" userId="dad0ef16-ba5d-47b3-9e7c-e965ace52dff" providerId="ADAL" clId="{3CCAB5B3-E838-4CE7-9276-EC3A7FAB6F1A}" dt="2022-05-28T12:41:27.983" v="2693"/>
          <ac:spMkLst>
            <pc:docMk/>
            <pc:sldMk cId="387976918" sldId="277"/>
            <ac:spMk id="17" creationId="{BE8E6E2D-5260-73AA-FB7C-C8DAC9268BEE}"/>
          </ac:spMkLst>
        </pc:spChg>
        <pc:spChg chg="add mod">
          <ac:chgData name="Yến Nhi Lê" userId="dad0ef16-ba5d-47b3-9e7c-e965ace52dff" providerId="ADAL" clId="{3CCAB5B3-E838-4CE7-9276-EC3A7FAB6F1A}" dt="2022-05-28T12:41:27.983" v="2693"/>
          <ac:spMkLst>
            <pc:docMk/>
            <pc:sldMk cId="387976918" sldId="277"/>
            <ac:spMk id="18" creationId="{B0D94712-DB7C-C0E7-28F5-E066B73F0A86}"/>
          </ac:spMkLst>
        </pc:spChg>
        <pc:spChg chg="add mod">
          <ac:chgData name="Yến Nhi Lê" userId="dad0ef16-ba5d-47b3-9e7c-e965ace52dff" providerId="ADAL" clId="{3CCAB5B3-E838-4CE7-9276-EC3A7FAB6F1A}" dt="2022-05-28T12:41:27.983" v="2693"/>
          <ac:spMkLst>
            <pc:docMk/>
            <pc:sldMk cId="387976918" sldId="277"/>
            <ac:spMk id="19" creationId="{18F8691C-9955-8858-E3EB-2376BF6EB95F}"/>
          </ac:spMkLst>
        </pc:spChg>
        <pc:spChg chg="del">
          <ac:chgData name="Yến Nhi Lê" userId="dad0ef16-ba5d-47b3-9e7c-e965ace52dff" providerId="ADAL" clId="{3CCAB5B3-E838-4CE7-9276-EC3A7FAB6F1A}" dt="2022-05-28T12:41:17.825" v="2692" actId="478"/>
          <ac:spMkLst>
            <pc:docMk/>
            <pc:sldMk cId="387976918" sldId="277"/>
            <ac:spMk id="20" creationId="{A5DD9F14-09C8-BCA8-396C-B7A27B66D6C4}"/>
          </ac:spMkLst>
        </pc:spChg>
        <pc:spChg chg="del">
          <ac:chgData name="Yến Nhi Lê" userId="dad0ef16-ba5d-47b3-9e7c-e965ace52dff" providerId="ADAL" clId="{3CCAB5B3-E838-4CE7-9276-EC3A7FAB6F1A}" dt="2022-05-28T12:41:17.825" v="2692" actId="478"/>
          <ac:spMkLst>
            <pc:docMk/>
            <pc:sldMk cId="387976918" sldId="277"/>
            <ac:spMk id="21" creationId="{FAE139A1-1D74-5CF8-1D45-C6BA6BEE33C8}"/>
          </ac:spMkLst>
        </pc:spChg>
        <pc:spChg chg="del">
          <ac:chgData name="Yến Nhi Lê" userId="dad0ef16-ba5d-47b3-9e7c-e965ace52dff" providerId="ADAL" clId="{3CCAB5B3-E838-4CE7-9276-EC3A7FAB6F1A}" dt="2022-05-28T12:41:17.825" v="2692" actId="478"/>
          <ac:spMkLst>
            <pc:docMk/>
            <pc:sldMk cId="387976918" sldId="277"/>
            <ac:spMk id="22" creationId="{A758D678-9779-2072-7029-761DCB214BD6}"/>
          </ac:spMkLst>
        </pc:spChg>
        <pc:spChg chg="add mod">
          <ac:chgData name="Yến Nhi Lê" userId="dad0ef16-ba5d-47b3-9e7c-e965ace52dff" providerId="ADAL" clId="{3CCAB5B3-E838-4CE7-9276-EC3A7FAB6F1A}" dt="2022-05-28T12:41:27.983" v="2693"/>
          <ac:spMkLst>
            <pc:docMk/>
            <pc:sldMk cId="387976918" sldId="277"/>
            <ac:spMk id="23" creationId="{D3A4A099-0F35-DADD-C66B-DF20DEFFD87E}"/>
          </ac:spMkLst>
        </pc:spChg>
        <pc:spChg chg="del">
          <ac:chgData name="Yến Nhi Lê" userId="dad0ef16-ba5d-47b3-9e7c-e965ace52dff" providerId="ADAL" clId="{3CCAB5B3-E838-4CE7-9276-EC3A7FAB6F1A}" dt="2022-05-28T12:41:17.825" v="2692" actId="478"/>
          <ac:spMkLst>
            <pc:docMk/>
            <pc:sldMk cId="387976918" sldId="277"/>
            <ac:spMk id="24" creationId="{11D17798-6D96-21A4-4884-C30B33FE36CD}"/>
          </ac:spMkLst>
        </pc:spChg>
        <pc:spChg chg="add mod">
          <ac:chgData name="Yến Nhi Lê" userId="dad0ef16-ba5d-47b3-9e7c-e965ace52dff" providerId="ADAL" clId="{3CCAB5B3-E838-4CE7-9276-EC3A7FAB6F1A}" dt="2022-05-28T12:41:27.983" v="2693"/>
          <ac:spMkLst>
            <pc:docMk/>
            <pc:sldMk cId="387976918" sldId="277"/>
            <ac:spMk id="25" creationId="{68F9A8FE-4A89-349A-081D-ECF45A985BC6}"/>
          </ac:spMkLst>
        </pc:spChg>
        <pc:spChg chg="del">
          <ac:chgData name="Yến Nhi Lê" userId="dad0ef16-ba5d-47b3-9e7c-e965ace52dff" providerId="ADAL" clId="{3CCAB5B3-E838-4CE7-9276-EC3A7FAB6F1A}" dt="2022-05-28T12:41:17.825" v="2692" actId="478"/>
          <ac:spMkLst>
            <pc:docMk/>
            <pc:sldMk cId="387976918" sldId="277"/>
            <ac:spMk id="26" creationId="{1F74AF2D-589B-CFEC-7253-AC9AF22AAF72}"/>
          </ac:spMkLst>
        </pc:spChg>
        <pc:spChg chg="add del mod">
          <ac:chgData name="Yến Nhi Lê" userId="dad0ef16-ba5d-47b3-9e7c-e965ace52dff" providerId="ADAL" clId="{3CCAB5B3-E838-4CE7-9276-EC3A7FAB6F1A}" dt="2022-05-28T12:25:12.761" v="2538" actId="1076"/>
          <ac:spMkLst>
            <pc:docMk/>
            <pc:sldMk cId="387976918" sldId="277"/>
            <ac:spMk id="27" creationId="{81975EAA-4884-FD3D-31A8-7F27F4E96E0A}"/>
          </ac:spMkLst>
        </pc:spChg>
        <pc:spChg chg="add mod">
          <ac:chgData name="Yến Nhi Lê" userId="dad0ef16-ba5d-47b3-9e7c-e965ace52dff" providerId="ADAL" clId="{3CCAB5B3-E838-4CE7-9276-EC3A7FAB6F1A}" dt="2022-05-28T12:41:27.983" v="2693"/>
          <ac:spMkLst>
            <pc:docMk/>
            <pc:sldMk cId="387976918" sldId="277"/>
            <ac:spMk id="29" creationId="{CD4222A1-86C1-8CE8-02F5-AA2C59506427}"/>
          </ac:spMkLst>
        </pc:spChg>
        <pc:spChg chg="add mod">
          <ac:chgData name="Yến Nhi Lê" userId="dad0ef16-ba5d-47b3-9e7c-e965ace52dff" providerId="ADAL" clId="{3CCAB5B3-E838-4CE7-9276-EC3A7FAB6F1A}" dt="2022-05-28T12:52:58.904" v="2763" actId="1076"/>
          <ac:spMkLst>
            <pc:docMk/>
            <pc:sldMk cId="387976918" sldId="277"/>
            <ac:spMk id="31" creationId="{CB685D9A-44B8-7BA8-7231-6EED647BFB0E}"/>
          </ac:spMkLst>
        </pc:spChg>
        <pc:spChg chg="add mod">
          <ac:chgData name="Yến Nhi Lê" userId="dad0ef16-ba5d-47b3-9e7c-e965ace52dff" providerId="ADAL" clId="{3CCAB5B3-E838-4CE7-9276-EC3A7FAB6F1A}" dt="2022-05-28T12:52:58.904" v="2763" actId="1076"/>
          <ac:spMkLst>
            <pc:docMk/>
            <pc:sldMk cId="387976918" sldId="277"/>
            <ac:spMk id="32" creationId="{4B77F2BA-C171-1461-A321-8210E5EE87E1}"/>
          </ac:spMkLst>
        </pc:spChg>
        <pc:spChg chg="mod">
          <ac:chgData name="Yến Nhi Lê" userId="dad0ef16-ba5d-47b3-9e7c-e965ace52dff" providerId="ADAL" clId="{3CCAB5B3-E838-4CE7-9276-EC3A7FAB6F1A}" dt="2022-05-28T12:25:09.729" v="2537" actId="1076"/>
          <ac:spMkLst>
            <pc:docMk/>
            <pc:sldMk cId="387976918" sldId="277"/>
            <ac:spMk id="35" creationId="{593550E9-E9A4-1946-3433-34EB6C1C8E1A}"/>
          </ac:spMkLst>
        </pc:spChg>
        <pc:spChg chg="del">
          <ac:chgData name="Yến Nhi Lê" userId="dad0ef16-ba5d-47b3-9e7c-e965ace52dff" providerId="ADAL" clId="{3CCAB5B3-E838-4CE7-9276-EC3A7FAB6F1A}" dt="2022-05-28T12:41:17.825" v="2692" actId="478"/>
          <ac:spMkLst>
            <pc:docMk/>
            <pc:sldMk cId="387976918" sldId="277"/>
            <ac:spMk id="43" creationId="{AAC8C896-54CE-1E91-C6BC-44FB7289E71B}"/>
          </ac:spMkLst>
        </pc:spChg>
        <pc:picChg chg="add del">
          <ac:chgData name="Yến Nhi Lê" userId="dad0ef16-ba5d-47b3-9e7c-e965ace52dff" providerId="ADAL" clId="{3CCAB5B3-E838-4CE7-9276-EC3A7FAB6F1A}" dt="2022-05-28T11:00:24.773" v="2369" actId="21"/>
          <ac:picMkLst>
            <pc:docMk/>
            <pc:sldMk cId="387976918" sldId="277"/>
            <ac:picMk id="3" creationId="{C8E06E02-4B4F-FBC5-7887-76A6FE4D4564}"/>
          </ac:picMkLst>
        </pc:picChg>
        <pc:picChg chg="add del">
          <ac:chgData name="Yến Nhi Lê" userId="dad0ef16-ba5d-47b3-9e7c-e965ace52dff" providerId="ADAL" clId="{3CCAB5B3-E838-4CE7-9276-EC3A7FAB6F1A}" dt="2022-05-28T11:00:26.247" v="2370" actId="21"/>
          <ac:picMkLst>
            <pc:docMk/>
            <pc:sldMk cId="387976918" sldId="277"/>
            <ac:picMk id="6" creationId="{9C5A8213-EC33-B6B9-ED1D-D5BAF5D1F283}"/>
          </ac:picMkLst>
        </pc:picChg>
        <pc:cxnChg chg="add mod">
          <ac:chgData name="Yến Nhi Lê" userId="dad0ef16-ba5d-47b3-9e7c-e965ace52dff" providerId="ADAL" clId="{3CCAB5B3-E838-4CE7-9276-EC3A7FAB6F1A}" dt="2022-05-28T12:41:27.983" v="2693"/>
          <ac:cxnSpMkLst>
            <pc:docMk/>
            <pc:sldMk cId="387976918" sldId="277"/>
            <ac:cxnSpMk id="28" creationId="{C038B0AA-4FBB-B390-C123-62E7533E4BB2}"/>
          </ac:cxnSpMkLst>
        </pc:cxnChg>
        <pc:cxnChg chg="del">
          <ac:chgData name="Yến Nhi Lê" userId="dad0ef16-ba5d-47b3-9e7c-e965ace52dff" providerId="ADAL" clId="{3CCAB5B3-E838-4CE7-9276-EC3A7FAB6F1A}" dt="2022-05-28T12:41:17.825" v="2692" actId="478"/>
          <ac:cxnSpMkLst>
            <pc:docMk/>
            <pc:sldMk cId="387976918" sldId="277"/>
            <ac:cxnSpMk id="30" creationId="{1DF91871-3FC8-FCC1-5EE4-5A8B04DBA4BF}"/>
          </ac:cxnSpMkLst>
        </pc:cxnChg>
      </pc:sldChg>
      <pc:sldChg chg="addSp delSp modSp add mod ord setBg modAnim">
        <pc:chgData name="Yến Nhi Lê" userId="dad0ef16-ba5d-47b3-9e7c-e965ace52dff" providerId="ADAL" clId="{3CCAB5B3-E838-4CE7-9276-EC3A7FAB6F1A}" dt="2022-05-28T13:16:29.975" v="2898"/>
        <pc:sldMkLst>
          <pc:docMk/>
          <pc:sldMk cId="1446667495" sldId="278"/>
        </pc:sldMkLst>
        <pc:spChg chg="add mod">
          <ac:chgData name="Yến Nhi Lê" userId="dad0ef16-ba5d-47b3-9e7c-e965ace52dff" providerId="ADAL" clId="{3CCAB5B3-E838-4CE7-9276-EC3A7FAB6F1A}" dt="2022-05-28T13:16:25.379" v="2897" actId="1076"/>
          <ac:spMkLst>
            <pc:docMk/>
            <pc:sldMk cId="1446667495" sldId="278"/>
            <ac:spMk id="18" creationId="{2DF717E1-DAAD-D1B7-8454-815B640465EA}"/>
          </ac:spMkLst>
        </pc:spChg>
        <pc:spChg chg="add mod">
          <ac:chgData name="Yến Nhi Lê" userId="dad0ef16-ba5d-47b3-9e7c-e965ace52dff" providerId="ADAL" clId="{3CCAB5B3-E838-4CE7-9276-EC3A7FAB6F1A}" dt="2022-05-28T12:53:00.702" v="2764"/>
          <ac:spMkLst>
            <pc:docMk/>
            <pc:sldMk cId="1446667495" sldId="278"/>
            <ac:spMk id="19" creationId="{8104662E-13DC-201B-9E13-520BAEF9D851}"/>
          </ac:spMkLst>
        </pc:spChg>
        <pc:spChg chg="mod">
          <ac:chgData name="Yến Nhi Lê" userId="dad0ef16-ba5d-47b3-9e7c-e965ace52dff" providerId="ADAL" clId="{3CCAB5B3-E838-4CE7-9276-EC3A7FAB6F1A}" dt="2022-05-28T12:39:37.531" v="2681" actId="1076"/>
          <ac:spMkLst>
            <pc:docMk/>
            <pc:sldMk cId="1446667495" sldId="278"/>
            <ac:spMk id="20" creationId="{A5DD9F14-09C8-BCA8-396C-B7A27B66D6C4}"/>
          </ac:spMkLst>
        </pc:spChg>
        <pc:spChg chg="mod">
          <ac:chgData name="Yến Nhi Lê" userId="dad0ef16-ba5d-47b3-9e7c-e965ace52dff" providerId="ADAL" clId="{3CCAB5B3-E838-4CE7-9276-EC3A7FAB6F1A}" dt="2022-05-28T12:39:48.487" v="2683" actId="14100"/>
          <ac:spMkLst>
            <pc:docMk/>
            <pc:sldMk cId="1446667495" sldId="278"/>
            <ac:spMk id="21" creationId="{FAE139A1-1D74-5CF8-1D45-C6BA6BEE33C8}"/>
          </ac:spMkLst>
        </pc:spChg>
        <pc:spChg chg="mod">
          <ac:chgData name="Yến Nhi Lê" userId="dad0ef16-ba5d-47b3-9e7c-e965ace52dff" providerId="ADAL" clId="{3CCAB5B3-E838-4CE7-9276-EC3A7FAB6F1A}" dt="2022-05-28T12:39:54.860" v="2684" actId="2711"/>
          <ac:spMkLst>
            <pc:docMk/>
            <pc:sldMk cId="1446667495" sldId="278"/>
            <ac:spMk id="22" creationId="{A758D678-9779-2072-7029-761DCB214BD6}"/>
          </ac:spMkLst>
        </pc:spChg>
        <pc:spChg chg="mod">
          <ac:chgData name="Yến Nhi Lê" userId="dad0ef16-ba5d-47b3-9e7c-e965ace52dff" providerId="ADAL" clId="{3CCAB5B3-E838-4CE7-9276-EC3A7FAB6F1A}" dt="2022-05-28T12:40:22.816" v="2688" actId="14100"/>
          <ac:spMkLst>
            <pc:docMk/>
            <pc:sldMk cId="1446667495" sldId="278"/>
            <ac:spMk id="24" creationId="{11D17798-6D96-21A4-4884-C30B33FE36CD}"/>
          </ac:spMkLst>
        </pc:spChg>
        <pc:spChg chg="mod">
          <ac:chgData name="Yến Nhi Lê" userId="dad0ef16-ba5d-47b3-9e7c-e965ace52dff" providerId="ADAL" clId="{3CCAB5B3-E838-4CE7-9276-EC3A7FAB6F1A}" dt="2022-05-28T12:58:54.731" v="2781" actId="1076"/>
          <ac:spMkLst>
            <pc:docMk/>
            <pc:sldMk cId="1446667495" sldId="278"/>
            <ac:spMk id="26" creationId="{1F74AF2D-589B-CFEC-7253-AC9AF22AAF72}"/>
          </ac:spMkLst>
        </pc:spChg>
        <pc:spChg chg="mod">
          <ac:chgData name="Yến Nhi Lê" userId="dad0ef16-ba5d-47b3-9e7c-e965ace52dff" providerId="ADAL" clId="{3CCAB5B3-E838-4CE7-9276-EC3A7FAB6F1A}" dt="2022-05-28T12:31:22.712" v="2595" actId="20577"/>
          <ac:spMkLst>
            <pc:docMk/>
            <pc:sldMk cId="1446667495" sldId="278"/>
            <ac:spMk id="27" creationId="{81975EAA-4884-FD3D-31A8-7F27F4E96E0A}"/>
          </ac:spMkLst>
        </pc:spChg>
        <pc:spChg chg="mod">
          <ac:chgData name="Yến Nhi Lê" userId="dad0ef16-ba5d-47b3-9e7c-e965ace52dff" providerId="ADAL" clId="{3CCAB5B3-E838-4CE7-9276-EC3A7FAB6F1A}" dt="2022-05-28T12:39:28.752" v="2680" actId="2711"/>
          <ac:spMkLst>
            <pc:docMk/>
            <pc:sldMk cId="1446667495" sldId="278"/>
            <ac:spMk id="43" creationId="{AAC8C896-54CE-1E91-C6BC-44FB7289E71B}"/>
          </ac:spMkLst>
        </pc:spChg>
        <pc:picChg chg="del">
          <ac:chgData name="Yến Nhi Lê" userId="dad0ef16-ba5d-47b3-9e7c-e965ace52dff" providerId="ADAL" clId="{3CCAB5B3-E838-4CE7-9276-EC3A7FAB6F1A}" dt="2022-05-28T12:31:25.653" v="2596" actId="21"/>
          <ac:picMkLst>
            <pc:docMk/>
            <pc:sldMk cId="1446667495" sldId="278"/>
            <ac:picMk id="3" creationId="{C8E06E02-4B4F-FBC5-7887-76A6FE4D4564}"/>
          </ac:picMkLst>
        </pc:picChg>
        <pc:picChg chg="del">
          <ac:chgData name="Yến Nhi Lê" userId="dad0ef16-ba5d-47b3-9e7c-e965ace52dff" providerId="ADAL" clId="{3CCAB5B3-E838-4CE7-9276-EC3A7FAB6F1A}" dt="2022-05-28T12:31:27.357" v="2597" actId="21"/>
          <ac:picMkLst>
            <pc:docMk/>
            <pc:sldMk cId="1446667495" sldId="278"/>
            <ac:picMk id="6" creationId="{9C5A8213-EC33-B6B9-ED1D-D5BAF5D1F283}"/>
          </ac:picMkLst>
        </pc:picChg>
        <pc:picChg chg="add mod">
          <ac:chgData name="Yến Nhi Lê" userId="dad0ef16-ba5d-47b3-9e7c-e965ace52dff" providerId="ADAL" clId="{3CCAB5B3-E838-4CE7-9276-EC3A7FAB6F1A}" dt="2022-05-28T12:32:01.701" v="2605" actId="14100"/>
          <ac:picMkLst>
            <pc:docMk/>
            <pc:sldMk cId="1446667495" sldId="278"/>
            <ac:picMk id="16" creationId="{C7D4D28C-657F-1AF6-DDD2-B23E36F1BD60}"/>
          </ac:picMkLst>
        </pc:picChg>
        <pc:cxnChg chg="mod">
          <ac:chgData name="Yến Nhi Lê" userId="dad0ef16-ba5d-47b3-9e7c-e965ace52dff" providerId="ADAL" clId="{3CCAB5B3-E838-4CE7-9276-EC3A7FAB6F1A}" dt="2022-05-28T12:40:26.162" v="2689" actId="14100"/>
          <ac:cxnSpMkLst>
            <pc:docMk/>
            <pc:sldMk cId="1446667495" sldId="278"/>
            <ac:cxnSpMk id="30" creationId="{1DF91871-3FC8-FCC1-5EE4-5A8B04DBA4BF}"/>
          </ac:cxnSpMkLst>
        </pc:cxnChg>
      </pc:sldChg>
      <pc:sldChg chg="addSp delSp modSp add mod modTransition delAnim modAnim">
        <pc:chgData name="Yến Nhi Lê" userId="dad0ef16-ba5d-47b3-9e7c-e965ace52dff" providerId="ADAL" clId="{3CCAB5B3-E838-4CE7-9276-EC3A7FAB6F1A}" dt="2022-05-28T13:09:40.755" v="2855"/>
        <pc:sldMkLst>
          <pc:docMk/>
          <pc:sldMk cId="3323950692" sldId="300"/>
        </pc:sldMkLst>
        <pc:spChg chg="mod">
          <ac:chgData name="Yến Nhi Lê" userId="dad0ef16-ba5d-47b3-9e7c-e965ace52dff" providerId="ADAL" clId="{3CCAB5B3-E838-4CE7-9276-EC3A7FAB6F1A}" dt="2022-05-28T12:57:15.962" v="2771" actId="207"/>
          <ac:spMkLst>
            <pc:docMk/>
            <pc:sldMk cId="3323950692" sldId="300"/>
            <ac:spMk id="4" creationId="{E844AEC3-8D92-4F14-93E9-61663F78D4FE}"/>
          </ac:spMkLst>
        </pc:spChg>
        <pc:spChg chg="mod">
          <ac:chgData name="Yến Nhi Lê" userId="dad0ef16-ba5d-47b3-9e7c-e965ace52dff" providerId="ADAL" clId="{3CCAB5B3-E838-4CE7-9276-EC3A7FAB6F1A}" dt="2022-05-28T12:57:15.962" v="2771" actId="207"/>
          <ac:spMkLst>
            <pc:docMk/>
            <pc:sldMk cId="3323950692" sldId="300"/>
            <ac:spMk id="5" creationId="{E77B920E-0DB1-4817-8062-6FEB4CEFADE1}"/>
          </ac:spMkLst>
        </pc:spChg>
        <pc:spChg chg="del">
          <ac:chgData name="Yến Nhi Lê" userId="dad0ef16-ba5d-47b3-9e7c-e965ace52dff" providerId="ADAL" clId="{3CCAB5B3-E838-4CE7-9276-EC3A7FAB6F1A}" dt="2022-05-28T12:57:24.080" v="2772" actId="21"/>
          <ac:spMkLst>
            <pc:docMk/>
            <pc:sldMk cId="3323950692" sldId="300"/>
            <ac:spMk id="12" creationId="{DF9A6C5E-37B6-4AF6-8FE6-4201ED771AA3}"/>
          </ac:spMkLst>
        </pc:spChg>
        <pc:spChg chg="del">
          <ac:chgData name="Yến Nhi Lê" userId="dad0ef16-ba5d-47b3-9e7c-e965ace52dff" providerId="ADAL" clId="{3CCAB5B3-E838-4CE7-9276-EC3A7FAB6F1A}" dt="2022-05-28T12:57:31.219" v="2773" actId="21"/>
          <ac:spMkLst>
            <pc:docMk/>
            <pc:sldMk cId="3323950692" sldId="300"/>
            <ac:spMk id="13" creationId="{2E40F398-26AA-4478-B8B3-111059039995}"/>
          </ac:spMkLst>
        </pc:spChg>
        <pc:spChg chg="add mod">
          <ac:chgData name="Yến Nhi Lê" userId="dad0ef16-ba5d-47b3-9e7c-e965ace52dff" providerId="ADAL" clId="{3CCAB5B3-E838-4CE7-9276-EC3A7FAB6F1A}" dt="2022-05-28T13:03:07.304" v="2810" actId="1076"/>
          <ac:spMkLst>
            <pc:docMk/>
            <pc:sldMk cId="3323950692" sldId="300"/>
            <ac:spMk id="14" creationId="{C4C8D553-BD80-F8F1-158B-73C1392CF654}"/>
          </ac:spMkLst>
        </pc:spChg>
        <pc:spChg chg="add mod">
          <ac:chgData name="Yến Nhi Lê" userId="dad0ef16-ba5d-47b3-9e7c-e965ace52dff" providerId="ADAL" clId="{3CCAB5B3-E838-4CE7-9276-EC3A7FAB6F1A}" dt="2022-05-28T13:03:07.304" v="2810" actId="1076"/>
          <ac:spMkLst>
            <pc:docMk/>
            <pc:sldMk cId="3323950692" sldId="300"/>
            <ac:spMk id="15" creationId="{76ACFE5A-7EEF-4037-9B4E-1C908F979AEA}"/>
          </ac:spMkLst>
        </pc:spChg>
        <pc:spChg chg="add mod">
          <ac:chgData name="Yến Nhi Lê" userId="dad0ef16-ba5d-47b3-9e7c-e965ace52dff" providerId="ADAL" clId="{3CCAB5B3-E838-4CE7-9276-EC3A7FAB6F1A}" dt="2022-05-28T13:02:16.198" v="2807"/>
          <ac:spMkLst>
            <pc:docMk/>
            <pc:sldMk cId="3323950692" sldId="300"/>
            <ac:spMk id="17" creationId="{D59F7038-F9F2-F412-7C19-9B7B3D3AF290}"/>
          </ac:spMkLst>
        </pc:spChg>
        <pc:spChg chg="add mod">
          <ac:chgData name="Yến Nhi Lê" userId="dad0ef16-ba5d-47b3-9e7c-e965ace52dff" providerId="ADAL" clId="{3CCAB5B3-E838-4CE7-9276-EC3A7FAB6F1A}" dt="2022-05-28T13:02:16.198" v="2807"/>
          <ac:spMkLst>
            <pc:docMk/>
            <pc:sldMk cId="3323950692" sldId="300"/>
            <ac:spMk id="18" creationId="{85C85131-5BC1-8D58-A5A2-5F6D39ABA6EB}"/>
          </ac:spMkLst>
        </pc:spChg>
        <pc:spChg chg="add mod">
          <ac:chgData name="Yến Nhi Lê" userId="dad0ef16-ba5d-47b3-9e7c-e965ace52dff" providerId="ADAL" clId="{3CCAB5B3-E838-4CE7-9276-EC3A7FAB6F1A}" dt="2022-05-28T13:02:16.198" v="2807"/>
          <ac:spMkLst>
            <pc:docMk/>
            <pc:sldMk cId="3323950692" sldId="300"/>
            <ac:spMk id="19" creationId="{15F8A894-83C4-BADE-2B77-BD996FCE646A}"/>
          </ac:spMkLst>
        </pc:spChg>
        <pc:spChg chg="add mod">
          <ac:chgData name="Yến Nhi Lê" userId="dad0ef16-ba5d-47b3-9e7c-e965ace52dff" providerId="ADAL" clId="{3CCAB5B3-E838-4CE7-9276-EC3A7FAB6F1A}" dt="2022-05-28T13:02:16.198" v="2807"/>
          <ac:spMkLst>
            <pc:docMk/>
            <pc:sldMk cId="3323950692" sldId="300"/>
            <ac:spMk id="20" creationId="{4579CFEC-D797-050D-608C-F20E2C9E5981}"/>
          </ac:spMkLst>
        </pc:spChg>
        <pc:spChg chg="add mod">
          <ac:chgData name="Yến Nhi Lê" userId="dad0ef16-ba5d-47b3-9e7c-e965ace52dff" providerId="ADAL" clId="{3CCAB5B3-E838-4CE7-9276-EC3A7FAB6F1A}" dt="2022-05-28T13:02:16.198" v="2807"/>
          <ac:spMkLst>
            <pc:docMk/>
            <pc:sldMk cId="3323950692" sldId="300"/>
            <ac:spMk id="21" creationId="{72ECF59A-1014-0B13-91E3-4B2CBF237B9E}"/>
          </ac:spMkLst>
        </pc:spChg>
        <pc:spChg chg="add mod">
          <ac:chgData name="Yến Nhi Lê" userId="dad0ef16-ba5d-47b3-9e7c-e965ace52dff" providerId="ADAL" clId="{3CCAB5B3-E838-4CE7-9276-EC3A7FAB6F1A}" dt="2022-05-28T13:02:16.198" v="2807"/>
          <ac:spMkLst>
            <pc:docMk/>
            <pc:sldMk cId="3323950692" sldId="300"/>
            <ac:spMk id="23" creationId="{E11CA2F8-96E8-713E-3585-E47CD5F236D7}"/>
          </ac:spMkLst>
        </pc:spChg>
        <pc:grpChg chg="mod">
          <ac:chgData name="Yến Nhi Lê" userId="dad0ef16-ba5d-47b3-9e7c-e965ace52dff" providerId="ADAL" clId="{3CCAB5B3-E838-4CE7-9276-EC3A7FAB6F1A}" dt="2022-05-28T12:57:15.962" v="2771" actId="207"/>
          <ac:grpSpMkLst>
            <pc:docMk/>
            <pc:sldMk cId="3323950692" sldId="300"/>
            <ac:grpSpMk id="6" creationId="{11828114-A7AD-4DD0-B88E-8F03CC3F11B1}"/>
          </ac:grpSpMkLst>
        </pc:grpChg>
        <pc:picChg chg="add mod">
          <ac:chgData name="Yến Nhi Lê" userId="dad0ef16-ba5d-47b3-9e7c-e965ace52dff" providerId="ADAL" clId="{3CCAB5B3-E838-4CE7-9276-EC3A7FAB6F1A}" dt="2022-05-28T13:02:16.198" v="2807"/>
          <ac:picMkLst>
            <pc:docMk/>
            <pc:sldMk cId="3323950692" sldId="300"/>
            <ac:picMk id="16" creationId="{78B48258-9C1F-1620-69C7-2C5AD8B8075F}"/>
          </ac:picMkLst>
        </pc:picChg>
        <pc:cxnChg chg="add mod">
          <ac:chgData name="Yến Nhi Lê" userId="dad0ef16-ba5d-47b3-9e7c-e965ace52dff" providerId="ADAL" clId="{3CCAB5B3-E838-4CE7-9276-EC3A7FAB6F1A}" dt="2022-05-28T13:02:16.198" v="2807"/>
          <ac:cxnSpMkLst>
            <pc:docMk/>
            <pc:sldMk cId="3323950692" sldId="300"/>
            <ac:cxnSpMk id="22" creationId="{24149180-0770-FC5F-DF25-F2FF0ADA0D02}"/>
          </ac:cxnSpMkLst>
        </pc:cxnChg>
      </pc:sldChg>
    </pc:docChg>
  </pc:docChgLst>
  <pc:docChgLst>
    <pc:chgData name="Yến Nhi Lê" userId="dad0ef16-ba5d-47b3-9e7c-e965ace52dff" providerId="ADAL" clId="{F7E83269-548E-4262-ABBA-0A592C765DCD}"/>
    <pc:docChg chg="undo redo custSel delSld modSld">
      <pc:chgData name="Yến Nhi Lê" userId="dad0ef16-ba5d-47b3-9e7c-e965ace52dff" providerId="ADAL" clId="{F7E83269-548E-4262-ABBA-0A592C765DCD}" dt="2022-06-17T13:22:35.901" v="1320" actId="47"/>
      <pc:docMkLst>
        <pc:docMk/>
      </pc:docMkLst>
      <pc:sldChg chg="modSp mod">
        <pc:chgData name="Yến Nhi Lê" userId="dad0ef16-ba5d-47b3-9e7c-e965ace52dff" providerId="ADAL" clId="{F7E83269-548E-4262-ABBA-0A592C765DCD}" dt="2022-06-17T13:20:24.930" v="1318" actId="14100"/>
        <pc:sldMkLst>
          <pc:docMk/>
          <pc:sldMk cId="3901007556" sldId="256"/>
        </pc:sldMkLst>
        <pc:spChg chg="mod">
          <ac:chgData name="Yến Nhi Lê" userId="dad0ef16-ba5d-47b3-9e7c-e965ace52dff" providerId="ADAL" clId="{F7E83269-548E-4262-ABBA-0A592C765DCD}" dt="2022-06-16T12:38:26.197" v="41" actId="1076"/>
          <ac:spMkLst>
            <pc:docMk/>
            <pc:sldMk cId="3901007556" sldId="256"/>
            <ac:spMk id="21" creationId="{FAE139A1-1D74-5CF8-1D45-C6BA6BEE33C8}"/>
          </ac:spMkLst>
        </pc:spChg>
        <pc:spChg chg="mod">
          <ac:chgData name="Yến Nhi Lê" userId="dad0ef16-ba5d-47b3-9e7c-e965ace52dff" providerId="ADAL" clId="{F7E83269-548E-4262-ABBA-0A592C765DCD}" dt="2022-06-16T12:39:08.928" v="69" actId="20577"/>
          <ac:spMkLst>
            <pc:docMk/>
            <pc:sldMk cId="3901007556" sldId="256"/>
            <ac:spMk id="22" creationId="{A758D678-9779-2072-7029-761DCB214BD6}"/>
          </ac:spMkLst>
        </pc:spChg>
        <pc:spChg chg="mod">
          <ac:chgData name="Yến Nhi Lê" userId="dad0ef16-ba5d-47b3-9e7c-e965ace52dff" providerId="ADAL" clId="{F7E83269-548E-4262-ABBA-0A592C765DCD}" dt="2022-06-17T13:20:08.064" v="1273" actId="20577"/>
          <ac:spMkLst>
            <pc:docMk/>
            <pc:sldMk cId="3901007556" sldId="256"/>
            <ac:spMk id="23" creationId="{42BFC3D9-1F36-E139-E21A-A75774B15F4A}"/>
          </ac:spMkLst>
        </pc:spChg>
        <pc:spChg chg="mod">
          <ac:chgData name="Yến Nhi Lê" userId="dad0ef16-ba5d-47b3-9e7c-e965ace52dff" providerId="ADAL" clId="{F7E83269-548E-4262-ABBA-0A592C765DCD}" dt="2022-06-16T12:40:52.595" v="145" actId="14100"/>
          <ac:spMkLst>
            <pc:docMk/>
            <pc:sldMk cId="3901007556" sldId="256"/>
            <ac:spMk id="24" creationId="{11D17798-6D96-21A4-4884-C30B33FE36CD}"/>
          </ac:spMkLst>
        </pc:spChg>
        <pc:spChg chg="mod">
          <ac:chgData name="Yến Nhi Lê" userId="dad0ef16-ba5d-47b3-9e7c-e965ace52dff" providerId="ADAL" clId="{F7E83269-548E-4262-ABBA-0A592C765DCD}" dt="2022-06-17T13:20:24.930" v="1318" actId="14100"/>
          <ac:spMkLst>
            <pc:docMk/>
            <pc:sldMk cId="3901007556" sldId="256"/>
            <ac:spMk id="25" creationId="{14DE9E5E-1E5B-A68C-71FF-5D9FDD95B933}"/>
          </ac:spMkLst>
        </pc:spChg>
        <pc:spChg chg="mod">
          <ac:chgData name="Yến Nhi Lê" userId="dad0ef16-ba5d-47b3-9e7c-e965ace52dff" providerId="ADAL" clId="{F7E83269-548E-4262-ABBA-0A592C765DCD}" dt="2022-06-16T12:35:25.964" v="1"/>
          <ac:spMkLst>
            <pc:docMk/>
            <pc:sldMk cId="3901007556" sldId="256"/>
            <ac:spMk id="28" creationId="{527215B2-A180-14B5-E23E-E87C31225142}"/>
          </ac:spMkLst>
        </pc:spChg>
        <pc:spChg chg="mod">
          <ac:chgData name="Yến Nhi Lê" userId="dad0ef16-ba5d-47b3-9e7c-e965ace52dff" providerId="ADAL" clId="{F7E83269-548E-4262-ABBA-0A592C765DCD}" dt="2022-06-16T12:40:27.901" v="113" actId="20577"/>
          <ac:spMkLst>
            <pc:docMk/>
            <pc:sldMk cId="3901007556" sldId="256"/>
            <ac:spMk id="38" creationId="{1131B86A-E05C-4A4A-2517-17571C8CC4A4}"/>
          </ac:spMkLst>
        </pc:spChg>
        <pc:spChg chg="mod">
          <ac:chgData name="Yến Nhi Lê" userId="dad0ef16-ba5d-47b3-9e7c-e965ace52dff" providerId="ADAL" clId="{F7E83269-548E-4262-ABBA-0A592C765DCD}" dt="2022-06-16T12:40:46.500" v="144" actId="1076"/>
          <ac:spMkLst>
            <pc:docMk/>
            <pc:sldMk cId="3901007556" sldId="256"/>
            <ac:spMk id="39" creationId="{13CBDBE9-4BA2-3DBB-2470-78F26628D6A8}"/>
          </ac:spMkLst>
        </pc:spChg>
        <pc:spChg chg="mod">
          <ac:chgData name="Yến Nhi Lê" userId="dad0ef16-ba5d-47b3-9e7c-e965ace52dff" providerId="ADAL" clId="{F7E83269-548E-4262-ABBA-0A592C765DCD}" dt="2022-06-16T12:41:02.298" v="160" actId="20577"/>
          <ac:spMkLst>
            <pc:docMk/>
            <pc:sldMk cId="3901007556" sldId="256"/>
            <ac:spMk id="41" creationId="{44DCF324-7C5D-A329-7D5E-B010CD5CB4C5}"/>
          </ac:spMkLst>
        </pc:spChg>
        <pc:spChg chg="mod">
          <ac:chgData name="Yến Nhi Lê" userId="dad0ef16-ba5d-47b3-9e7c-e965ace52dff" providerId="ADAL" clId="{F7E83269-548E-4262-ABBA-0A592C765DCD}" dt="2022-06-16T12:37:46.905" v="16" actId="20577"/>
          <ac:spMkLst>
            <pc:docMk/>
            <pc:sldMk cId="3901007556" sldId="256"/>
            <ac:spMk id="43" creationId="{AAC8C896-54CE-1E91-C6BC-44FB7289E71B}"/>
          </ac:spMkLst>
        </pc:spChg>
      </pc:sldChg>
      <pc:sldChg chg="addSp delSp modSp mod modAnim">
        <pc:chgData name="Yến Nhi Lê" userId="dad0ef16-ba5d-47b3-9e7c-e965ace52dff" providerId="ADAL" clId="{F7E83269-548E-4262-ABBA-0A592C765DCD}" dt="2022-06-16T13:01:29.483" v="586" actId="1076"/>
        <pc:sldMkLst>
          <pc:docMk/>
          <pc:sldMk cId="1753332464" sldId="257"/>
        </pc:sldMkLst>
        <pc:spChg chg="add mod">
          <ac:chgData name="Yến Nhi Lê" userId="dad0ef16-ba5d-47b3-9e7c-e965ace52dff" providerId="ADAL" clId="{F7E83269-548E-4262-ABBA-0A592C765DCD}" dt="2022-06-16T12:59:24.950" v="540" actId="113"/>
          <ac:spMkLst>
            <pc:docMk/>
            <pc:sldMk cId="1753332464" sldId="257"/>
            <ac:spMk id="23" creationId="{EE7718E4-CE2C-578F-C1E6-0ACF8E2999F8}"/>
          </ac:spMkLst>
        </pc:spChg>
        <pc:spChg chg="mod">
          <ac:chgData name="Yến Nhi Lê" userId="dad0ef16-ba5d-47b3-9e7c-e965ace52dff" providerId="ADAL" clId="{F7E83269-548E-4262-ABBA-0A592C765DCD}" dt="2022-06-16T12:44:17.123" v="222" actId="20577"/>
          <ac:spMkLst>
            <pc:docMk/>
            <pc:sldMk cId="1753332464" sldId="257"/>
            <ac:spMk id="24" creationId="{4913936D-3AEF-A7F6-E010-C97C15091BF8}"/>
          </ac:spMkLst>
        </pc:spChg>
        <pc:spChg chg="add mod">
          <ac:chgData name="Yến Nhi Lê" userId="dad0ef16-ba5d-47b3-9e7c-e965ace52dff" providerId="ADAL" clId="{F7E83269-548E-4262-ABBA-0A592C765DCD}" dt="2022-06-16T12:41:30.706" v="177"/>
          <ac:spMkLst>
            <pc:docMk/>
            <pc:sldMk cId="1753332464" sldId="257"/>
            <ac:spMk id="25" creationId="{AD9A05E2-20ED-DC07-6979-3A6E76E33D52}"/>
          </ac:spMkLst>
        </pc:spChg>
        <pc:spChg chg="add mod">
          <ac:chgData name="Yến Nhi Lê" userId="dad0ef16-ba5d-47b3-9e7c-e965ace52dff" providerId="ADAL" clId="{F7E83269-548E-4262-ABBA-0A592C765DCD}" dt="2022-06-16T12:41:30.706" v="177"/>
          <ac:spMkLst>
            <pc:docMk/>
            <pc:sldMk cId="1753332464" sldId="257"/>
            <ac:spMk id="26" creationId="{81E054AE-D654-9AFE-3E45-273D3CA716F3}"/>
          </ac:spMkLst>
        </pc:spChg>
        <pc:spChg chg="add mod">
          <ac:chgData name="Yến Nhi Lê" userId="dad0ef16-ba5d-47b3-9e7c-e965ace52dff" providerId="ADAL" clId="{F7E83269-548E-4262-ABBA-0A592C765DCD}" dt="2022-06-16T12:41:30.706" v="177"/>
          <ac:spMkLst>
            <pc:docMk/>
            <pc:sldMk cId="1753332464" sldId="257"/>
            <ac:spMk id="27" creationId="{139EA6A9-7F40-69C6-2CCA-956C6723F6C5}"/>
          </ac:spMkLst>
        </pc:spChg>
        <pc:spChg chg="add mod">
          <ac:chgData name="Yến Nhi Lê" userId="dad0ef16-ba5d-47b3-9e7c-e965ace52dff" providerId="ADAL" clId="{F7E83269-548E-4262-ABBA-0A592C765DCD}" dt="2022-06-16T12:41:30.706" v="177"/>
          <ac:spMkLst>
            <pc:docMk/>
            <pc:sldMk cId="1753332464" sldId="257"/>
            <ac:spMk id="28" creationId="{E2A812CF-5B0E-B0AD-E219-926E6728983C}"/>
          </ac:spMkLst>
        </pc:spChg>
        <pc:spChg chg="add mod">
          <ac:chgData name="Yến Nhi Lê" userId="dad0ef16-ba5d-47b3-9e7c-e965ace52dff" providerId="ADAL" clId="{F7E83269-548E-4262-ABBA-0A592C765DCD}" dt="2022-06-16T12:59:21.723" v="539" actId="113"/>
          <ac:spMkLst>
            <pc:docMk/>
            <pc:sldMk cId="1753332464" sldId="257"/>
            <ac:spMk id="30" creationId="{30ECE060-B268-EAF2-625B-18DFC95C1255}"/>
          </ac:spMkLst>
        </pc:spChg>
        <pc:spChg chg="mod">
          <ac:chgData name="Yến Nhi Lê" userId="dad0ef16-ba5d-47b3-9e7c-e965ace52dff" providerId="ADAL" clId="{F7E83269-548E-4262-ABBA-0A592C765DCD}" dt="2022-06-16T12:41:13.294" v="175" actId="20577"/>
          <ac:spMkLst>
            <pc:docMk/>
            <pc:sldMk cId="1753332464" sldId="257"/>
            <ac:spMk id="38" creationId="{1131B86A-E05C-4A4A-2517-17571C8CC4A4}"/>
          </ac:spMkLst>
        </pc:spChg>
        <pc:spChg chg="mod">
          <ac:chgData name="Yến Nhi Lê" userId="dad0ef16-ba5d-47b3-9e7c-e965ace52dff" providerId="ADAL" clId="{F7E83269-548E-4262-ABBA-0A592C765DCD}" dt="2022-06-16T13:01:29.483" v="586" actId="1076"/>
          <ac:spMkLst>
            <pc:docMk/>
            <pc:sldMk cId="1753332464" sldId="257"/>
            <ac:spMk id="39" creationId="{13CBDBE9-4BA2-3DBB-2470-78F26628D6A8}"/>
          </ac:spMkLst>
        </pc:spChg>
        <pc:spChg chg="del">
          <ac:chgData name="Yến Nhi Lê" userId="dad0ef16-ba5d-47b3-9e7c-e965ace52dff" providerId="ADAL" clId="{F7E83269-548E-4262-ABBA-0A592C765DCD}" dt="2022-06-16T12:41:17.748" v="176" actId="478"/>
          <ac:spMkLst>
            <pc:docMk/>
            <pc:sldMk cId="1753332464" sldId="257"/>
            <ac:spMk id="46" creationId="{2E6734EC-CDEF-78D9-EB0E-C31CDFD18764}"/>
          </ac:spMkLst>
        </pc:spChg>
        <pc:spChg chg="del">
          <ac:chgData name="Yến Nhi Lê" userId="dad0ef16-ba5d-47b3-9e7c-e965ace52dff" providerId="ADAL" clId="{F7E83269-548E-4262-ABBA-0A592C765DCD}" dt="2022-06-16T12:41:17.748" v="176" actId="478"/>
          <ac:spMkLst>
            <pc:docMk/>
            <pc:sldMk cId="1753332464" sldId="257"/>
            <ac:spMk id="47" creationId="{7CAA6BF5-0F50-9AE1-0A78-0BDC1266398B}"/>
          </ac:spMkLst>
        </pc:spChg>
        <pc:spChg chg="del">
          <ac:chgData name="Yến Nhi Lê" userId="dad0ef16-ba5d-47b3-9e7c-e965ace52dff" providerId="ADAL" clId="{F7E83269-548E-4262-ABBA-0A592C765DCD}" dt="2022-06-16T12:41:17.748" v="176" actId="478"/>
          <ac:spMkLst>
            <pc:docMk/>
            <pc:sldMk cId="1753332464" sldId="257"/>
            <ac:spMk id="48" creationId="{4D44EC90-6CD8-47D6-C15A-276590B09950}"/>
          </ac:spMkLst>
        </pc:spChg>
        <pc:spChg chg="del">
          <ac:chgData name="Yến Nhi Lê" userId="dad0ef16-ba5d-47b3-9e7c-e965ace52dff" providerId="ADAL" clId="{F7E83269-548E-4262-ABBA-0A592C765DCD}" dt="2022-06-16T12:41:17.748" v="176" actId="478"/>
          <ac:spMkLst>
            <pc:docMk/>
            <pc:sldMk cId="1753332464" sldId="257"/>
            <ac:spMk id="49" creationId="{7DF757E0-D58B-4123-D7CF-152CBCDD6706}"/>
          </ac:spMkLst>
        </pc:spChg>
        <pc:spChg chg="del">
          <ac:chgData name="Yến Nhi Lê" userId="dad0ef16-ba5d-47b3-9e7c-e965ace52dff" providerId="ADAL" clId="{F7E83269-548E-4262-ABBA-0A592C765DCD}" dt="2022-06-16T12:41:17.748" v="176" actId="478"/>
          <ac:spMkLst>
            <pc:docMk/>
            <pc:sldMk cId="1753332464" sldId="257"/>
            <ac:spMk id="50" creationId="{AD7D2578-F45E-AFB7-A52A-87E49334E0C4}"/>
          </ac:spMkLst>
        </pc:spChg>
        <pc:spChg chg="del">
          <ac:chgData name="Yến Nhi Lê" userId="dad0ef16-ba5d-47b3-9e7c-e965ace52dff" providerId="ADAL" clId="{F7E83269-548E-4262-ABBA-0A592C765DCD}" dt="2022-06-16T12:41:17.748" v="176" actId="478"/>
          <ac:spMkLst>
            <pc:docMk/>
            <pc:sldMk cId="1753332464" sldId="257"/>
            <ac:spMk id="52" creationId="{B3A1E0BD-AA3F-6D69-BF65-4289D87A8EA8}"/>
          </ac:spMkLst>
        </pc:spChg>
        <pc:cxnChg chg="add mod">
          <ac:chgData name="Yến Nhi Lê" userId="dad0ef16-ba5d-47b3-9e7c-e965ace52dff" providerId="ADAL" clId="{F7E83269-548E-4262-ABBA-0A592C765DCD}" dt="2022-06-16T12:42:05.289" v="192" actId="1076"/>
          <ac:cxnSpMkLst>
            <pc:docMk/>
            <pc:sldMk cId="1753332464" sldId="257"/>
            <ac:cxnSpMk id="29" creationId="{9FE4C6D0-6AB8-7FC0-9B4C-F6FEDE0E9D25}"/>
          </ac:cxnSpMkLst>
        </pc:cxnChg>
        <pc:cxnChg chg="del">
          <ac:chgData name="Yến Nhi Lê" userId="dad0ef16-ba5d-47b3-9e7c-e965ace52dff" providerId="ADAL" clId="{F7E83269-548E-4262-ABBA-0A592C765DCD}" dt="2022-06-16T12:41:17.748" v="176" actId="478"/>
          <ac:cxnSpMkLst>
            <pc:docMk/>
            <pc:sldMk cId="1753332464" sldId="257"/>
            <ac:cxnSpMk id="51" creationId="{549ADCB0-5DCC-57FA-0D10-19073620AC57}"/>
          </ac:cxnSpMkLst>
        </pc:cxnChg>
      </pc:sldChg>
      <pc:sldChg chg="addSp delSp modSp mod">
        <pc:chgData name="Yến Nhi Lê" userId="dad0ef16-ba5d-47b3-9e7c-e965ace52dff" providerId="ADAL" clId="{F7E83269-548E-4262-ABBA-0A592C765DCD}" dt="2022-06-16T13:01:39.478" v="601" actId="20577"/>
        <pc:sldMkLst>
          <pc:docMk/>
          <pc:sldMk cId="1650308474" sldId="258"/>
        </pc:sldMkLst>
        <pc:spChg chg="mod">
          <ac:chgData name="Yến Nhi Lê" userId="dad0ef16-ba5d-47b3-9e7c-e965ace52dff" providerId="ADAL" clId="{F7E83269-548E-4262-ABBA-0A592C765DCD}" dt="2022-06-16T12:46:14.213" v="248"/>
          <ac:spMkLst>
            <pc:docMk/>
            <pc:sldMk cId="1650308474" sldId="258"/>
            <ac:spMk id="22" creationId="{461A23D4-48CB-E4A2-FD01-D140429F4DA2}"/>
          </ac:spMkLst>
        </pc:spChg>
        <pc:spChg chg="mod">
          <ac:chgData name="Yến Nhi Lê" userId="dad0ef16-ba5d-47b3-9e7c-e965ace52dff" providerId="ADAL" clId="{F7E83269-548E-4262-ABBA-0A592C765DCD}" dt="2022-06-16T12:47:13.864" v="254"/>
          <ac:spMkLst>
            <pc:docMk/>
            <pc:sldMk cId="1650308474" sldId="258"/>
            <ac:spMk id="23" creationId="{F4578EE2-4485-56F3-9FA9-F101B29FCC19}"/>
          </ac:spMkLst>
        </pc:spChg>
        <pc:spChg chg="add mod">
          <ac:chgData name="Yến Nhi Lê" userId="dad0ef16-ba5d-47b3-9e7c-e965ace52dff" providerId="ADAL" clId="{F7E83269-548E-4262-ABBA-0A592C765DCD}" dt="2022-06-16T12:59:29.250" v="541" actId="113"/>
          <ac:spMkLst>
            <pc:docMk/>
            <pc:sldMk cId="1650308474" sldId="258"/>
            <ac:spMk id="24" creationId="{56CDDBA7-1F5B-C14C-AD32-FB4409B97AB1}"/>
          </ac:spMkLst>
        </pc:spChg>
        <pc:spChg chg="add mod">
          <ac:chgData name="Yến Nhi Lê" userId="dad0ef16-ba5d-47b3-9e7c-e965ace52dff" providerId="ADAL" clId="{F7E83269-548E-4262-ABBA-0A592C765DCD}" dt="2022-06-16T12:59:34.306" v="543" actId="14100"/>
          <ac:spMkLst>
            <pc:docMk/>
            <pc:sldMk cId="1650308474" sldId="258"/>
            <ac:spMk id="25" creationId="{32FBDB5B-96CA-61C1-B871-8C9A21CE20A2}"/>
          </ac:spMkLst>
        </pc:spChg>
        <pc:spChg chg="add mod">
          <ac:chgData name="Yến Nhi Lê" userId="dad0ef16-ba5d-47b3-9e7c-e965ace52dff" providerId="ADAL" clId="{F7E83269-548E-4262-ABBA-0A592C765DCD}" dt="2022-06-16T12:44:39.763" v="224"/>
          <ac:spMkLst>
            <pc:docMk/>
            <pc:sldMk cId="1650308474" sldId="258"/>
            <ac:spMk id="26" creationId="{D184B7B7-4682-E2B9-9D31-1010736690D4}"/>
          </ac:spMkLst>
        </pc:spChg>
        <pc:spChg chg="del">
          <ac:chgData name="Yến Nhi Lê" userId="dad0ef16-ba5d-47b3-9e7c-e965ace52dff" providerId="ADAL" clId="{F7E83269-548E-4262-ABBA-0A592C765DCD}" dt="2022-06-16T12:44:31.228" v="223" actId="478"/>
          <ac:spMkLst>
            <pc:docMk/>
            <pc:sldMk cId="1650308474" sldId="258"/>
            <ac:spMk id="27" creationId="{CEBDFBC1-284D-6188-17FD-5890F26DBB6F}"/>
          </ac:spMkLst>
        </pc:spChg>
        <pc:spChg chg="add mod">
          <ac:chgData name="Yến Nhi Lê" userId="dad0ef16-ba5d-47b3-9e7c-e965ace52dff" providerId="ADAL" clId="{F7E83269-548E-4262-ABBA-0A592C765DCD}" dt="2022-06-16T12:44:39.763" v="224"/>
          <ac:spMkLst>
            <pc:docMk/>
            <pc:sldMk cId="1650308474" sldId="258"/>
            <ac:spMk id="28" creationId="{99B2E011-E150-FAFC-847F-F61023C632A6}"/>
          </ac:spMkLst>
        </pc:spChg>
        <pc:spChg chg="del">
          <ac:chgData name="Yến Nhi Lê" userId="dad0ef16-ba5d-47b3-9e7c-e965ace52dff" providerId="ADAL" clId="{F7E83269-548E-4262-ABBA-0A592C765DCD}" dt="2022-06-16T12:44:31.228" v="223" actId="478"/>
          <ac:spMkLst>
            <pc:docMk/>
            <pc:sldMk cId="1650308474" sldId="258"/>
            <ac:spMk id="29" creationId="{D28D4322-E6E2-6AD9-6B54-2678D76AE227}"/>
          </ac:spMkLst>
        </pc:spChg>
        <pc:spChg chg="add mod">
          <ac:chgData name="Yến Nhi Lê" userId="dad0ef16-ba5d-47b3-9e7c-e965ace52dff" providerId="ADAL" clId="{F7E83269-548E-4262-ABBA-0A592C765DCD}" dt="2022-06-16T12:44:39.763" v="224"/>
          <ac:spMkLst>
            <pc:docMk/>
            <pc:sldMk cId="1650308474" sldId="258"/>
            <ac:spMk id="30" creationId="{20A58260-09D7-0248-89EA-092036F97068}"/>
          </ac:spMkLst>
        </pc:spChg>
        <pc:spChg chg="del">
          <ac:chgData name="Yến Nhi Lê" userId="dad0ef16-ba5d-47b3-9e7c-e965ace52dff" providerId="ADAL" clId="{F7E83269-548E-4262-ABBA-0A592C765DCD}" dt="2022-06-16T12:44:31.228" v="223" actId="478"/>
          <ac:spMkLst>
            <pc:docMk/>
            <pc:sldMk cId="1650308474" sldId="258"/>
            <ac:spMk id="31" creationId="{400EE059-64EB-B57F-AFA0-E30044B0F408}"/>
          </ac:spMkLst>
        </pc:spChg>
        <pc:spChg chg="del">
          <ac:chgData name="Yến Nhi Lê" userId="dad0ef16-ba5d-47b3-9e7c-e965ace52dff" providerId="ADAL" clId="{F7E83269-548E-4262-ABBA-0A592C765DCD}" dt="2022-06-16T12:44:31.228" v="223" actId="478"/>
          <ac:spMkLst>
            <pc:docMk/>
            <pc:sldMk cId="1650308474" sldId="258"/>
            <ac:spMk id="32" creationId="{8384C1B0-B7F9-9F82-72C4-06B85DA7522D}"/>
          </ac:spMkLst>
        </pc:spChg>
        <pc:spChg chg="mod">
          <ac:chgData name="Yến Nhi Lê" userId="dad0ef16-ba5d-47b3-9e7c-e965ace52dff" providerId="ADAL" clId="{F7E83269-548E-4262-ABBA-0A592C765DCD}" dt="2022-06-16T13:01:39.478" v="601" actId="20577"/>
          <ac:spMkLst>
            <pc:docMk/>
            <pc:sldMk cId="1650308474" sldId="258"/>
            <ac:spMk id="38" creationId="{1131B86A-E05C-4A4A-2517-17571C8CC4A4}"/>
          </ac:spMkLst>
        </pc:spChg>
        <pc:spChg chg="mod">
          <ac:chgData name="Yến Nhi Lê" userId="dad0ef16-ba5d-47b3-9e7c-e965ace52dff" providerId="ADAL" clId="{F7E83269-548E-4262-ABBA-0A592C765DCD}" dt="2022-06-16T12:45:08.948" v="237" actId="14100"/>
          <ac:spMkLst>
            <pc:docMk/>
            <pc:sldMk cId="1650308474" sldId="258"/>
            <ac:spMk id="39" creationId="{13CBDBE9-4BA2-3DBB-2470-78F26628D6A8}"/>
          </ac:spMkLst>
        </pc:spChg>
        <pc:spChg chg="del">
          <ac:chgData name="Yến Nhi Lê" userId="dad0ef16-ba5d-47b3-9e7c-e965ace52dff" providerId="ADAL" clId="{F7E83269-548E-4262-ABBA-0A592C765DCD}" dt="2022-06-16T12:44:31.228" v="223" actId="478"/>
          <ac:spMkLst>
            <pc:docMk/>
            <pc:sldMk cId="1650308474" sldId="258"/>
            <ac:spMk id="43" creationId="{E97C81F6-FF87-893F-578C-C26AB1EA2CDB}"/>
          </ac:spMkLst>
        </pc:spChg>
        <pc:spChg chg="del">
          <ac:chgData name="Yến Nhi Lê" userId="dad0ef16-ba5d-47b3-9e7c-e965ace52dff" providerId="ADAL" clId="{F7E83269-548E-4262-ABBA-0A592C765DCD}" dt="2022-06-16T12:44:31.228" v="223" actId="478"/>
          <ac:spMkLst>
            <pc:docMk/>
            <pc:sldMk cId="1650308474" sldId="258"/>
            <ac:spMk id="45" creationId="{A3DE9E88-3B5C-740D-63F3-B9BEB2F8FD49}"/>
          </ac:spMkLst>
        </pc:spChg>
        <pc:spChg chg="add mod">
          <ac:chgData name="Yến Nhi Lê" userId="dad0ef16-ba5d-47b3-9e7c-e965ace52dff" providerId="ADAL" clId="{F7E83269-548E-4262-ABBA-0A592C765DCD}" dt="2022-06-16T12:44:39.763" v="224"/>
          <ac:spMkLst>
            <pc:docMk/>
            <pc:sldMk cId="1650308474" sldId="258"/>
            <ac:spMk id="47" creationId="{7F692E50-3355-7EDD-DC20-DDDC4041092E}"/>
          </ac:spMkLst>
        </pc:spChg>
        <pc:cxnChg chg="add mod">
          <ac:chgData name="Yến Nhi Lê" userId="dad0ef16-ba5d-47b3-9e7c-e965ace52dff" providerId="ADAL" clId="{F7E83269-548E-4262-ABBA-0A592C765DCD}" dt="2022-06-16T12:45:17.282" v="239" actId="1076"/>
          <ac:cxnSpMkLst>
            <pc:docMk/>
            <pc:sldMk cId="1650308474" sldId="258"/>
            <ac:cxnSpMk id="36" creationId="{9C8C65D9-B0E5-95C3-A292-5FB6A5FBDFD9}"/>
          </ac:cxnSpMkLst>
        </pc:cxnChg>
        <pc:cxnChg chg="del">
          <ac:chgData name="Yến Nhi Lê" userId="dad0ef16-ba5d-47b3-9e7c-e965ace52dff" providerId="ADAL" clId="{F7E83269-548E-4262-ABBA-0A592C765DCD}" dt="2022-06-16T12:44:31.228" v="223" actId="478"/>
          <ac:cxnSpMkLst>
            <pc:docMk/>
            <pc:sldMk cId="1650308474" sldId="258"/>
            <ac:cxnSpMk id="44" creationId="{27D6BAA6-A1B8-5407-E2BA-55DABCCB448F}"/>
          </ac:cxnSpMkLst>
        </pc:cxnChg>
      </pc:sldChg>
      <pc:sldChg chg="addSp delSp modSp del mod">
        <pc:chgData name="Yến Nhi Lê" userId="dad0ef16-ba5d-47b3-9e7c-e965ace52dff" providerId="ADAL" clId="{F7E83269-548E-4262-ABBA-0A592C765DCD}" dt="2022-06-17T13:22:35.901" v="1320" actId="47"/>
        <pc:sldMkLst>
          <pc:docMk/>
          <pc:sldMk cId="3720566823" sldId="260"/>
        </pc:sldMkLst>
        <pc:spChg chg="del">
          <ac:chgData name="Yến Nhi Lê" userId="dad0ef16-ba5d-47b3-9e7c-e965ace52dff" providerId="ADAL" clId="{F7E83269-548E-4262-ABBA-0A592C765DCD}" dt="2022-06-16T12:56:36.574" v="448" actId="478"/>
          <ac:spMkLst>
            <pc:docMk/>
            <pc:sldMk cId="3720566823" sldId="260"/>
            <ac:spMk id="20" creationId="{A5DD9F14-09C8-BCA8-396C-B7A27B66D6C4}"/>
          </ac:spMkLst>
        </pc:spChg>
        <pc:spChg chg="del">
          <ac:chgData name="Yến Nhi Lê" userId="dad0ef16-ba5d-47b3-9e7c-e965ace52dff" providerId="ADAL" clId="{F7E83269-548E-4262-ABBA-0A592C765DCD}" dt="2022-06-16T12:56:36.574" v="448" actId="478"/>
          <ac:spMkLst>
            <pc:docMk/>
            <pc:sldMk cId="3720566823" sldId="260"/>
            <ac:spMk id="21" creationId="{FAE139A1-1D74-5CF8-1D45-C6BA6BEE33C8}"/>
          </ac:spMkLst>
        </pc:spChg>
        <pc:spChg chg="del">
          <ac:chgData name="Yến Nhi Lê" userId="dad0ef16-ba5d-47b3-9e7c-e965ace52dff" providerId="ADAL" clId="{F7E83269-548E-4262-ABBA-0A592C765DCD}" dt="2022-06-16T12:56:36.574" v="448" actId="478"/>
          <ac:spMkLst>
            <pc:docMk/>
            <pc:sldMk cId="3720566823" sldId="260"/>
            <ac:spMk id="22" creationId="{A758D678-9779-2072-7029-761DCB214BD6}"/>
          </ac:spMkLst>
        </pc:spChg>
        <pc:spChg chg="del">
          <ac:chgData name="Yến Nhi Lê" userId="dad0ef16-ba5d-47b3-9e7c-e965ace52dff" providerId="ADAL" clId="{F7E83269-548E-4262-ABBA-0A592C765DCD}" dt="2022-06-16T12:56:36.574" v="448" actId="478"/>
          <ac:spMkLst>
            <pc:docMk/>
            <pc:sldMk cId="3720566823" sldId="260"/>
            <ac:spMk id="24" creationId="{11D17798-6D96-21A4-4884-C30B33FE36CD}"/>
          </ac:spMkLst>
        </pc:spChg>
        <pc:spChg chg="del">
          <ac:chgData name="Yến Nhi Lê" userId="dad0ef16-ba5d-47b3-9e7c-e965ace52dff" providerId="ADAL" clId="{F7E83269-548E-4262-ABBA-0A592C765DCD}" dt="2022-06-16T12:56:36.574" v="448" actId="478"/>
          <ac:spMkLst>
            <pc:docMk/>
            <pc:sldMk cId="3720566823" sldId="260"/>
            <ac:spMk id="26" creationId="{1F74AF2D-589B-CFEC-7253-AC9AF22AAF72}"/>
          </ac:spMkLst>
        </pc:spChg>
        <pc:spChg chg="add mod">
          <ac:chgData name="Yến Nhi Lê" userId="dad0ef16-ba5d-47b3-9e7c-e965ace52dff" providerId="ADAL" clId="{F7E83269-548E-4262-ABBA-0A592C765DCD}" dt="2022-06-16T13:00:26.714" v="553" actId="113"/>
          <ac:spMkLst>
            <pc:docMk/>
            <pc:sldMk cId="3720566823" sldId="260"/>
            <ac:spMk id="27" creationId="{4CE4D22F-1BD0-5F7C-F92C-B7948501AD50}"/>
          </ac:spMkLst>
        </pc:spChg>
        <pc:spChg chg="add mod">
          <ac:chgData name="Yến Nhi Lê" userId="dad0ef16-ba5d-47b3-9e7c-e965ace52dff" providerId="ADAL" clId="{F7E83269-548E-4262-ABBA-0A592C765DCD}" dt="2022-06-16T12:56:44.638" v="449"/>
          <ac:spMkLst>
            <pc:docMk/>
            <pc:sldMk cId="3720566823" sldId="260"/>
            <ac:spMk id="28" creationId="{A8898B90-18AD-FE92-A80E-D5E1A6F1B357}"/>
          </ac:spMkLst>
        </pc:spChg>
        <pc:spChg chg="add mod">
          <ac:chgData name="Yến Nhi Lê" userId="dad0ef16-ba5d-47b3-9e7c-e965ace52dff" providerId="ADAL" clId="{F7E83269-548E-4262-ABBA-0A592C765DCD}" dt="2022-06-16T12:56:44.638" v="449"/>
          <ac:spMkLst>
            <pc:docMk/>
            <pc:sldMk cId="3720566823" sldId="260"/>
            <ac:spMk id="29" creationId="{6BE41503-46A7-7A53-2491-44EE5E044881}"/>
          </ac:spMkLst>
        </pc:spChg>
        <pc:spChg chg="add mod">
          <ac:chgData name="Yến Nhi Lê" userId="dad0ef16-ba5d-47b3-9e7c-e965ace52dff" providerId="ADAL" clId="{F7E83269-548E-4262-ABBA-0A592C765DCD}" dt="2022-06-16T13:00:29.774" v="554" actId="113"/>
          <ac:spMkLst>
            <pc:docMk/>
            <pc:sldMk cId="3720566823" sldId="260"/>
            <ac:spMk id="31" creationId="{DBC373F0-0687-BFAF-E97F-580DBF96A9D1}"/>
          </ac:spMkLst>
        </pc:spChg>
        <pc:spChg chg="add mod">
          <ac:chgData name="Yến Nhi Lê" userId="dad0ef16-ba5d-47b3-9e7c-e965ace52dff" providerId="ADAL" clId="{F7E83269-548E-4262-ABBA-0A592C765DCD}" dt="2022-06-16T12:56:44.638" v="449"/>
          <ac:spMkLst>
            <pc:docMk/>
            <pc:sldMk cId="3720566823" sldId="260"/>
            <ac:spMk id="32" creationId="{75D33E1D-6AE3-141B-FF10-9EE34807DD57}"/>
          </ac:spMkLst>
        </pc:spChg>
        <pc:spChg chg="mod">
          <ac:chgData name="Yến Nhi Lê" userId="dad0ef16-ba5d-47b3-9e7c-e965ace52dff" providerId="ADAL" clId="{F7E83269-548E-4262-ABBA-0A592C765DCD}" dt="2022-06-16T12:57:39.161" v="523" actId="14100"/>
          <ac:spMkLst>
            <pc:docMk/>
            <pc:sldMk cId="3720566823" sldId="260"/>
            <ac:spMk id="41" creationId="{44DCF324-7C5D-A329-7D5E-B010CD5CB4C5}"/>
          </ac:spMkLst>
        </pc:spChg>
        <pc:spChg chg="del">
          <ac:chgData name="Yến Nhi Lê" userId="dad0ef16-ba5d-47b3-9e7c-e965ace52dff" providerId="ADAL" clId="{F7E83269-548E-4262-ABBA-0A592C765DCD}" dt="2022-06-16T12:56:36.574" v="448" actId="478"/>
          <ac:spMkLst>
            <pc:docMk/>
            <pc:sldMk cId="3720566823" sldId="260"/>
            <ac:spMk id="43" creationId="{AAC8C896-54CE-1E91-C6BC-44FB7289E71B}"/>
          </ac:spMkLst>
        </pc:spChg>
        <pc:spChg chg="add mod">
          <ac:chgData name="Yến Nhi Lê" userId="dad0ef16-ba5d-47b3-9e7c-e965ace52dff" providerId="ADAL" clId="{F7E83269-548E-4262-ABBA-0A592C765DCD}" dt="2022-06-16T12:56:44.638" v="449"/>
          <ac:spMkLst>
            <pc:docMk/>
            <pc:sldMk cId="3720566823" sldId="260"/>
            <ac:spMk id="45" creationId="{ECCDCF0D-E0AB-E6D8-222F-0B22FCA71A2F}"/>
          </ac:spMkLst>
        </pc:spChg>
        <pc:cxnChg chg="del">
          <ac:chgData name="Yến Nhi Lê" userId="dad0ef16-ba5d-47b3-9e7c-e965ace52dff" providerId="ADAL" clId="{F7E83269-548E-4262-ABBA-0A592C765DCD}" dt="2022-06-16T12:56:36.574" v="448" actId="478"/>
          <ac:cxnSpMkLst>
            <pc:docMk/>
            <pc:sldMk cId="3720566823" sldId="260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F7E83269-548E-4262-ABBA-0A592C765DCD}" dt="2022-06-16T12:56:48.459" v="450" actId="1076"/>
          <ac:cxnSpMkLst>
            <pc:docMk/>
            <pc:sldMk cId="3720566823" sldId="260"/>
            <ac:cxnSpMk id="44" creationId="{82A91B83-0C9E-40B3-CDEC-2C5BA56D1B7D}"/>
          </ac:cxnSpMkLst>
        </pc:cxnChg>
      </pc:sldChg>
      <pc:sldChg chg="addSp delSp modSp mod modAnim">
        <pc:chgData name="Yến Nhi Lê" userId="dad0ef16-ba5d-47b3-9e7c-e965ace52dff" providerId="ADAL" clId="{F7E83269-548E-4262-ABBA-0A592C765DCD}" dt="2022-06-17T13:22:16.090" v="1319" actId="14100"/>
        <pc:sldMkLst>
          <pc:docMk/>
          <pc:sldMk cId="785555796" sldId="261"/>
        </pc:sldMkLst>
        <pc:spChg chg="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20" creationId="{A5DD9F14-09C8-BCA8-396C-B7A27B66D6C4}"/>
          </ac:spMkLst>
        </pc:spChg>
        <pc:spChg chg="del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21" creationId="{FAE139A1-1D74-5CF8-1D45-C6BA6BEE33C8}"/>
          </ac:spMkLst>
        </pc:spChg>
        <pc:spChg chg="del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22" creationId="{A758D678-9779-2072-7029-761DCB214BD6}"/>
          </ac:spMkLst>
        </pc:spChg>
        <pc:spChg chg="mod">
          <ac:chgData name="Yến Nhi Lê" userId="dad0ef16-ba5d-47b3-9e7c-e965ace52dff" providerId="ADAL" clId="{F7E83269-548E-4262-ABBA-0A592C765DCD}" dt="2022-06-17T02:18:16.394" v="1199" actId="20577"/>
          <ac:spMkLst>
            <pc:docMk/>
            <pc:sldMk cId="785555796" sldId="261"/>
            <ac:spMk id="23" creationId="{905A60F3-D77E-DBDF-7250-E10B219F533C}"/>
          </ac:spMkLst>
        </pc:spChg>
        <pc:spChg chg="del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24" creationId="{11D17798-6D96-21A4-4884-C30B33FE36CD}"/>
          </ac:spMkLst>
        </pc:spChg>
        <pc:spChg chg="del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26" creationId="{1F74AF2D-589B-CFEC-7253-AC9AF22AAF72}"/>
          </ac:spMkLst>
        </pc:spChg>
        <pc:spChg chg="mod">
          <ac:chgData name="Yến Nhi Lê" userId="dad0ef16-ba5d-47b3-9e7c-e965ace52dff" providerId="ADAL" clId="{F7E83269-548E-4262-ABBA-0A592C765DCD}" dt="2022-06-16T13:02:37.709" v="694" actId="20577"/>
          <ac:spMkLst>
            <pc:docMk/>
            <pc:sldMk cId="785555796" sldId="261"/>
            <ac:spMk id="38" creationId="{1131B86A-E05C-4A4A-2517-17571C8CC4A4}"/>
          </ac:spMkLst>
        </pc:spChg>
        <pc:spChg chg="mod">
          <ac:chgData name="Yến Nhi Lê" userId="dad0ef16-ba5d-47b3-9e7c-e965ace52dff" providerId="ADAL" clId="{F7E83269-548E-4262-ABBA-0A592C765DCD}" dt="2022-06-16T13:02:51.629" v="719" actId="1076"/>
          <ac:spMkLst>
            <pc:docMk/>
            <pc:sldMk cId="785555796" sldId="261"/>
            <ac:spMk id="39" creationId="{13CBDBE9-4BA2-3DBB-2470-78F26628D6A8}"/>
          </ac:spMkLst>
        </pc:spChg>
        <pc:spChg chg="mod">
          <ac:chgData name="Yến Nhi Lê" userId="dad0ef16-ba5d-47b3-9e7c-e965ace52dff" providerId="ADAL" clId="{F7E83269-548E-4262-ABBA-0A592C765DCD}" dt="2022-06-16T13:02:57.538" v="734" actId="20577"/>
          <ac:spMkLst>
            <pc:docMk/>
            <pc:sldMk cId="785555796" sldId="261"/>
            <ac:spMk id="41" creationId="{44DCF324-7C5D-A329-7D5E-B010CD5CB4C5}"/>
          </ac:spMkLst>
        </pc:spChg>
        <pc:spChg chg="del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43" creationId="{AAC8C896-54CE-1E91-C6BC-44FB7289E71B}"/>
          </ac:spMkLst>
        </pc:spChg>
        <pc:spChg chg="add 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45" creationId="{8151C5DA-8BD9-57B4-EA76-B96183E91B62}"/>
          </ac:spMkLst>
        </pc:spChg>
        <pc:spChg chg="add 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46" creationId="{274DBF92-EFCD-5261-8E10-0FCB083DD153}"/>
          </ac:spMkLst>
        </pc:spChg>
        <pc:spChg chg="add 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47" creationId="{A593CDBB-2D7A-32F7-0F87-7F8612DC47EF}"/>
          </ac:spMkLst>
        </pc:spChg>
        <pc:spChg chg="add 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48" creationId="{6539D92D-5BEC-B90B-5542-F13BB5362140}"/>
          </ac:spMkLst>
        </pc:spChg>
        <pc:spChg chg="add 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49" creationId="{61264960-8680-33AF-8FBB-CEF0C7896EF9}"/>
          </ac:spMkLst>
        </pc:spChg>
        <pc:spChg chg="add del mod">
          <ac:chgData name="Yến Nhi Lê" userId="dad0ef16-ba5d-47b3-9e7c-e965ace52dff" providerId="ADAL" clId="{F7E83269-548E-4262-ABBA-0A592C765DCD}" dt="2022-06-16T12:59:03.535" v="536" actId="478"/>
          <ac:spMkLst>
            <pc:docMk/>
            <pc:sldMk cId="785555796" sldId="261"/>
            <ac:spMk id="51" creationId="{90555A97-F8FE-A2C1-712F-F295F82A01DE}"/>
          </ac:spMkLst>
        </pc:spChg>
        <pc:spChg chg="add mod">
          <ac:chgData name="Yến Nhi Lê" userId="dad0ef16-ba5d-47b3-9e7c-e965ace52dff" providerId="ADAL" clId="{F7E83269-548E-4262-ABBA-0A592C765DCD}" dt="2022-06-16T13:01:04.644" v="561" actId="113"/>
          <ac:spMkLst>
            <pc:docMk/>
            <pc:sldMk cId="785555796" sldId="261"/>
            <ac:spMk id="52" creationId="{BDD93538-7965-3873-8B5C-B4A1A19313B6}"/>
          </ac:spMkLst>
        </pc:spChg>
        <pc:spChg chg="add mod">
          <ac:chgData name="Yến Nhi Lê" userId="dad0ef16-ba5d-47b3-9e7c-e965ace52dff" providerId="ADAL" clId="{F7E83269-548E-4262-ABBA-0A592C765DCD}" dt="2022-06-16T12:59:04.680" v="537"/>
          <ac:spMkLst>
            <pc:docMk/>
            <pc:sldMk cId="785555796" sldId="261"/>
            <ac:spMk id="53" creationId="{15D381AC-FFD2-AC3A-7457-AD382F421AC1}"/>
          </ac:spMkLst>
        </pc:spChg>
        <pc:spChg chg="add mod">
          <ac:chgData name="Yến Nhi Lê" userId="dad0ef16-ba5d-47b3-9e7c-e965ace52dff" providerId="ADAL" clId="{F7E83269-548E-4262-ABBA-0A592C765DCD}" dt="2022-06-16T12:59:04.680" v="537"/>
          <ac:spMkLst>
            <pc:docMk/>
            <pc:sldMk cId="785555796" sldId="261"/>
            <ac:spMk id="54" creationId="{2EB14F5D-D98B-0D6C-920E-38E8D3116584}"/>
          </ac:spMkLst>
        </pc:spChg>
        <pc:spChg chg="add mod">
          <ac:chgData name="Yến Nhi Lê" userId="dad0ef16-ba5d-47b3-9e7c-e965ace52dff" providerId="ADAL" clId="{F7E83269-548E-4262-ABBA-0A592C765DCD}" dt="2022-06-16T12:59:04.680" v="537"/>
          <ac:spMkLst>
            <pc:docMk/>
            <pc:sldMk cId="785555796" sldId="261"/>
            <ac:spMk id="55" creationId="{9299BAEF-6CB0-835B-9CEB-29D58EBBF61C}"/>
          </ac:spMkLst>
        </pc:spChg>
        <pc:spChg chg="add mod">
          <ac:chgData name="Yến Nhi Lê" userId="dad0ef16-ba5d-47b3-9e7c-e965ace52dff" providerId="ADAL" clId="{F7E83269-548E-4262-ABBA-0A592C765DCD}" dt="2022-06-17T13:22:16.090" v="1319" actId="14100"/>
          <ac:spMkLst>
            <pc:docMk/>
            <pc:sldMk cId="785555796" sldId="261"/>
            <ac:spMk id="56" creationId="{A5DD84CE-DD02-6403-3712-B85531C2723F}"/>
          </ac:spMkLst>
        </pc:spChg>
        <pc:spChg chg="add mod">
          <ac:chgData name="Yến Nhi Lê" userId="dad0ef16-ba5d-47b3-9e7c-e965ace52dff" providerId="ADAL" clId="{F7E83269-548E-4262-ABBA-0A592C765DCD}" dt="2022-06-16T12:59:04.680" v="537"/>
          <ac:spMkLst>
            <pc:docMk/>
            <pc:sldMk cId="785555796" sldId="261"/>
            <ac:spMk id="58" creationId="{8B742EF7-CAE0-273B-7A30-3BDAE4D51D92}"/>
          </ac:spMkLst>
        </pc:spChg>
        <pc:cxnChg chg="del">
          <ac:chgData name="Yến Nhi Lê" userId="dad0ef16-ba5d-47b3-9e7c-e965ace52dff" providerId="ADAL" clId="{F7E83269-548E-4262-ABBA-0A592C765DCD}" dt="2022-06-16T12:59:03.535" v="536" actId="478"/>
          <ac:cxnSpMkLst>
            <pc:docMk/>
            <pc:sldMk cId="785555796" sldId="261"/>
            <ac:cxnSpMk id="30" creationId="{1DF91871-3FC8-FCC1-5EE4-5A8B04DBA4BF}"/>
          </ac:cxnSpMkLst>
        </pc:cxnChg>
        <pc:cxnChg chg="add del mod">
          <ac:chgData name="Yến Nhi Lê" userId="dad0ef16-ba5d-47b3-9e7c-e965ace52dff" providerId="ADAL" clId="{F7E83269-548E-4262-ABBA-0A592C765DCD}" dt="2022-06-16T12:59:03.535" v="536" actId="478"/>
          <ac:cxnSpMkLst>
            <pc:docMk/>
            <pc:sldMk cId="785555796" sldId="261"/>
            <ac:cxnSpMk id="50" creationId="{B2FD56B3-733A-6FEA-6F58-CCFDE860401A}"/>
          </ac:cxnSpMkLst>
        </pc:cxnChg>
        <pc:cxnChg chg="add mod">
          <ac:chgData name="Yến Nhi Lê" userId="dad0ef16-ba5d-47b3-9e7c-e965ace52dff" providerId="ADAL" clId="{F7E83269-548E-4262-ABBA-0A592C765DCD}" dt="2022-06-16T12:59:09.735" v="538" actId="1076"/>
          <ac:cxnSpMkLst>
            <pc:docMk/>
            <pc:sldMk cId="785555796" sldId="261"/>
            <ac:cxnSpMk id="57" creationId="{9D8AC321-BACE-991D-4A96-621E2D969472}"/>
          </ac:cxnSpMkLst>
        </pc:cxnChg>
      </pc:sldChg>
      <pc:sldChg chg="addSp delSp modSp mod">
        <pc:chgData name="Yến Nhi Lê" userId="dad0ef16-ba5d-47b3-9e7c-e965ace52dff" providerId="ADAL" clId="{F7E83269-548E-4262-ABBA-0A592C765DCD}" dt="2022-06-16T13:02:20.913" v="668" actId="14100"/>
        <pc:sldMkLst>
          <pc:docMk/>
          <pc:sldMk cId="754655875" sldId="264"/>
        </pc:sldMkLst>
        <pc:spChg chg="mod">
          <ac:chgData name="Yến Nhi Lê" userId="dad0ef16-ba5d-47b3-9e7c-e965ace52dff" providerId="ADAL" clId="{F7E83269-548E-4262-ABBA-0A592C765DCD}" dt="2022-06-16T12:52:29.693" v="353"/>
          <ac:spMkLst>
            <pc:docMk/>
            <pc:sldMk cId="754655875" sldId="264"/>
            <ac:spMk id="23" creationId="{1FE2801A-78AF-9E06-573F-C7807D69CA59}"/>
          </ac:spMkLst>
        </pc:spChg>
        <pc:spChg chg="add mod">
          <ac:chgData name="Yến Nhi Lê" userId="dad0ef16-ba5d-47b3-9e7c-e965ace52dff" providerId="ADAL" clId="{F7E83269-548E-4262-ABBA-0A592C765DCD}" dt="2022-06-16T12:59:56.649" v="547" actId="113"/>
          <ac:spMkLst>
            <pc:docMk/>
            <pc:sldMk cId="754655875" sldId="264"/>
            <ac:spMk id="24" creationId="{DFC3169E-A70B-40AA-4990-D02120FE716A}"/>
          </ac:spMkLst>
        </pc:spChg>
        <pc:spChg chg="mod">
          <ac:chgData name="Yến Nhi Lê" userId="dad0ef16-ba5d-47b3-9e7c-e965ace52dff" providerId="ADAL" clId="{F7E83269-548E-4262-ABBA-0A592C765DCD}" dt="2022-06-16T12:52:56.453" v="356"/>
          <ac:spMkLst>
            <pc:docMk/>
            <pc:sldMk cId="754655875" sldId="264"/>
            <ac:spMk id="25" creationId="{F15F43E7-7E1D-964B-E3A8-196B9F4548CF}"/>
          </ac:spMkLst>
        </pc:spChg>
        <pc:spChg chg="add mod">
          <ac:chgData name="Yến Nhi Lê" userId="dad0ef16-ba5d-47b3-9e7c-e965ace52dff" providerId="ADAL" clId="{F7E83269-548E-4262-ABBA-0A592C765DCD}" dt="2022-06-16T12:50:55.405" v="342"/>
          <ac:spMkLst>
            <pc:docMk/>
            <pc:sldMk cId="754655875" sldId="264"/>
            <ac:spMk id="26" creationId="{D745257E-A7ED-482D-7B33-86C2B6700FEA}"/>
          </ac:spMkLst>
        </pc:spChg>
        <pc:spChg chg="mod">
          <ac:chgData name="Yến Nhi Lê" userId="dad0ef16-ba5d-47b3-9e7c-e965ace52dff" providerId="ADAL" clId="{F7E83269-548E-4262-ABBA-0A592C765DCD}" dt="2022-06-16T12:56:54.973" v="451" actId="20577"/>
          <ac:spMkLst>
            <pc:docMk/>
            <pc:sldMk cId="754655875" sldId="264"/>
            <ac:spMk id="27" creationId="{81975EAA-4884-FD3D-31A8-7F27F4E96E0A}"/>
          </ac:spMkLst>
        </pc:spChg>
        <pc:spChg chg="del">
          <ac:chgData name="Yến Nhi Lê" userId="dad0ef16-ba5d-47b3-9e7c-e965ace52dff" providerId="ADAL" clId="{F7E83269-548E-4262-ABBA-0A592C765DCD}" dt="2022-06-16T12:50:46.701" v="341" actId="478"/>
          <ac:spMkLst>
            <pc:docMk/>
            <pc:sldMk cId="754655875" sldId="264"/>
            <ac:spMk id="28" creationId="{E5C4AFEF-7938-4B37-B94C-41DC9A7A9D53}"/>
          </ac:spMkLst>
        </pc:spChg>
        <pc:spChg chg="del">
          <ac:chgData name="Yến Nhi Lê" userId="dad0ef16-ba5d-47b3-9e7c-e965ace52dff" providerId="ADAL" clId="{F7E83269-548E-4262-ABBA-0A592C765DCD}" dt="2022-06-16T12:50:46.701" v="341" actId="478"/>
          <ac:spMkLst>
            <pc:docMk/>
            <pc:sldMk cId="754655875" sldId="264"/>
            <ac:spMk id="29" creationId="{15760C10-281D-D30E-0EFC-27E7AF2887C6}"/>
          </ac:spMkLst>
        </pc:spChg>
        <pc:spChg chg="add mod">
          <ac:chgData name="Yến Nhi Lê" userId="dad0ef16-ba5d-47b3-9e7c-e965ace52dff" providerId="ADAL" clId="{F7E83269-548E-4262-ABBA-0A592C765DCD}" dt="2022-06-16T13:00:00.100" v="548" actId="113"/>
          <ac:spMkLst>
            <pc:docMk/>
            <pc:sldMk cId="754655875" sldId="264"/>
            <ac:spMk id="30" creationId="{FE206BF7-3AF2-78BB-61C5-913E2B51D945}"/>
          </ac:spMkLst>
        </pc:spChg>
        <pc:spChg chg="del">
          <ac:chgData name="Yến Nhi Lê" userId="dad0ef16-ba5d-47b3-9e7c-e965ace52dff" providerId="ADAL" clId="{F7E83269-548E-4262-ABBA-0A592C765DCD}" dt="2022-06-16T12:50:46.701" v="341" actId="478"/>
          <ac:spMkLst>
            <pc:docMk/>
            <pc:sldMk cId="754655875" sldId="264"/>
            <ac:spMk id="31" creationId="{BF24B2A3-6F72-0ECC-43BD-38B8DDF5375C}"/>
          </ac:spMkLst>
        </pc:spChg>
        <pc:spChg chg="del">
          <ac:chgData name="Yến Nhi Lê" userId="dad0ef16-ba5d-47b3-9e7c-e965ace52dff" providerId="ADAL" clId="{F7E83269-548E-4262-ABBA-0A592C765DCD}" dt="2022-06-16T12:50:46.701" v="341" actId="478"/>
          <ac:spMkLst>
            <pc:docMk/>
            <pc:sldMk cId="754655875" sldId="264"/>
            <ac:spMk id="32" creationId="{1BE3763B-4655-6341-606D-AED1DE606120}"/>
          </ac:spMkLst>
        </pc:spChg>
        <pc:spChg chg="mod">
          <ac:chgData name="Yến Nhi Lê" userId="dad0ef16-ba5d-47b3-9e7c-e965ace52dff" providerId="ADAL" clId="{F7E83269-548E-4262-ABBA-0A592C765DCD}" dt="2022-06-16T12:52:57.293" v="357" actId="1076"/>
          <ac:spMkLst>
            <pc:docMk/>
            <pc:sldMk cId="754655875" sldId="264"/>
            <ac:spMk id="35" creationId="{593550E9-E9A4-1946-3433-34EB6C1C8E1A}"/>
          </ac:spMkLst>
        </pc:spChg>
        <pc:spChg chg="mod">
          <ac:chgData name="Yến Nhi Lê" userId="dad0ef16-ba5d-47b3-9e7c-e965ace52dff" providerId="ADAL" clId="{F7E83269-548E-4262-ABBA-0A592C765DCD}" dt="2022-06-16T13:01:49.088" v="616" actId="20577"/>
          <ac:spMkLst>
            <pc:docMk/>
            <pc:sldMk cId="754655875" sldId="264"/>
            <ac:spMk id="38" creationId="{1131B86A-E05C-4A4A-2517-17571C8CC4A4}"/>
          </ac:spMkLst>
        </pc:spChg>
        <pc:spChg chg="mod">
          <ac:chgData name="Yến Nhi Lê" userId="dad0ef16-ba5d-47b3-9e7c-e965ace52dff" providerId="ADAL" clId="{F7E83269-548E-4262-ABBA-0A592C765DCD}" dt="2022-06-16T13:02:05.211" v="651" actId="1076"/>
          <ac:spMkLst>
            <pc:docMk/>
            <pc:sldMk cId="754655875" sldId="264"/>
            <ac:spMk id="39" creationId="{13CBDBE9-4BA2-3DBB-2470-78F26628D6A8}"/>
          </ac:spMkLst>
        </pc:spChg>
        <pc:spChg chg="del">
          <ac:chgData name="Yến Nhi Lê" userId="dad0ef16-ba5d-47b3-9e7c-e965ace52dff" providerId="ADAL" clId="{F7E83269-548E-4262-ABBA-0A592C765DCD}" dt="2022-06-16T12:50:46.701" v="341" actId="478"/>
          <ac:spMkLst>
            <pc:docMk/>
            <pc:sldMk cId="754655875" sldId="264"/>
            <ac:spMk id="40" creationId="{E429A6FC-47D6-B543-B408-E9C5AD6836C5}"/>
          </ac:spMkLst>
        </pc:spChg>
        <pc:spChg chg="mod">
          <ac:chgData name="Yến Nhi Lê" userId="dad0ef16-ba5d-47b3-9e7c-e965ace52dff" providerId="ADAL" clId="{F7E83269-548E-4262-ABBA-0A592C765DCD}" dt="2022-06-16T13:02:20.913" v="668" actId="14100"/>
          <ac:spMkLst>
            <pc:docMk/>
            <pc:sldMk cId="754655875" sldId="264"/>
            <ac:spMk id="41" creationId="{44DCF324-7C5D-A329-7D5E-B010CD5CB4C5}"/>
          </ac:spMkLst>
        </pc:spChg>
        <pc:spChg chg="add mod">
          <ac:chgData name="Yến Nhi Lê" userId="dad0ef16-ba5d-47b3-9e7c-e965ace52dff" providerId="ADAL" clId="{F7E83269-548E-4262-ABBA-0A592C765DCD}" dt="2022-06-16T12:50:55.405" v="342"/>
          <ac:spMkLst>
            <pc:docMk/>
            <pc:sldMk cId="754655875" sldId="264"/>
            <ac:spMk id="43" creationId="{6958E50B-1A76-7BE4-E91E-E13F61AEA407}"/>
          </ac:spMkLst>
        </pc:spChg>
        <pc:spChg chg="del">
          <ac:chgData name="Yến Nhi Lê" userId="dad0ef16-ba5d-47b3-9e7c-e965ace52dff" providerId="ADAL" clId="{F7E83269-548E-4262-ABBA-0A592C765DCD}" dt="2022-06-16T12:50:46.701" v="341" actId="478"/>
          <ac:spMkLst>
            <pc:docMk/>
            <pc:sldMk cId="754655875" sldId="264"/>
            <ac:spMk id="45" creationId="{07E56EE0-A3BD-3C27-330B-34196D992CB4}"/>
          </ac:spMkLst>
        </pc:spChg>
        <pc:spChg chg="add mod">
          <ac:chgData name="Yến Nhi Lê" userId="dad0ef16-ba5d-47b3-9e7c-e965ace52dff" providerId="ADAL" clId="{F7E83269-548E-4262-ABBA-0A592C765DCD}" dt="2022-06-16T12:50:55.405" v="342"/>
          <ac:spMkLst>
            <pc:docMk/>
            <pc:sldMk cId="754655875" sldId="264"/>
            <ac:spMk id="46" creationId="{9E4FA945-B441-EDD0-6528-038E9237EF63}"/>
          </ac:spMkLst>
        </pc:spChg>
        <pc:spChg chg="add mod">
          <ac:chgData name="Yến Nhi Lê" userId="dad0ef16-ba5d-47b3-9e7c-e965ace52dff" providerId="ADAL" clId="{F7E83269-548E-4262-ABBA-0A592C765DCD}" dt="2022-06-16T12:50:55.405" v="342"/>
          <ac:spMkLst>
            <pc:docMk/>
            <pc:sldMk cId="754655875" sldId="264"/>
            <ac:spMk id="48" creationId="{AE280250-B896-0C4D-138C-95F01F073CF2}"/>
          </ac:spMkLst>
        </pc:spChg>
        <pc:spChg chg="add del mod">
          <ac:chgData name="Yến Nhi Lê" userId="dad0ef16-ba5d-47b3-9e7c-e965ace52dff" providerId="ADAL" clId="{F7E83269-548E-4262-ABBA-0A592C765DCD}" dt="2022-06-16T12:52:21.830" v="348"/>
          <ac:spMkLst>
            <pc:docMk/>
            <pc:sldMk cId="754655875" sldId="264"/>
            <ac:spMk id="49" creationId="{113A5450-2CAA-7750-1FC1-2DFFF0E99ADF}"/>
          </ac:spMkLst>
        </pc:spChg>
        <pc:spChg chg="add del mod">
          <ac:chgData name="Yến Nhi Lê" userId="dad0ef16-ba5d-47b3-9e7c-e965ace52dff" providerId="ADAL" clId="{F7E83269-548E-4262-ABBA-0A592C765DCD}" dt="2022-06-16T12:52:21.830" v="348"/>
          <ac:spMkLst>
            <pc:docMk/>
            <pc:sldMk cId="754655875" sldId="264"/>
            <ac:spMk id="50" creationId="{B651B974-AB23-9252-7D4C-5509957A9FE6}"/>
          </ac:spMkLst>
        </pc:spChg>
        <pc:spChg chg="add del mod">
          <ac:chgData name="Yến Nhi Lê" userId="dad0ef16-ba5d-47b3-9e7c-e965ace52dff" providerId="ADAL" clId="{F7E83269-548E-4262-ABBA-0A592C765DCD}" dt="2022-06-16T12:52:21.830" v="348"/>
          <ac:spMkLst>
            <pc:docMk/>
            <pc:sldMk cId="754655875" sldId="264"/>
            <ac:spMk id="51" creationId="{04F5C47E-0EA4-A166-5AB4-885EB82DF985}"/>
          </ac:spMkLst>
        </pc:spChg>
        <pc:spChg chg="add del mod">
          <ac:chgData name="Yến Nhi Lê" userId="dad0ef16-ba5d-47b3-9e7c-e965ace52dff" providerId="ADAL" clId="{F7E83269-548E-4262-ABBA-0A592C765DCD}" dt="2022-06-16T12:52:21.830" v="348"/>
          <ac:spMkLst>
            <pc:docMk/>
            <pc:sldMk cId="754655875" sldId="264"/>
            <ac:spMk id="52" creationId="{FF956C95-F70B-C457-60D3-A0A0B961A6F7}"/>
          </ac:spMkLst>
        </pc:spChg>
        <pc:spChg chg="add del mod">
          <ac:chgData name="Yến Nhi Lê" userId="dad0ef16-ba5d-47b3-9e7c-e965ace52dff" providerId="ADAL" clId="{F7E83269-548E-4262-ABBA-0A592C765DCD}" dt="2022-06-16T12:52:21.830" v="348"/>
          <ac:spMkLst>
            <pc:docMk/>
            <pc:sldMk cId="754655875" sldId="264"/>
            <ac:spMk id="53" creationId="{7332FCE3-EC7C-31C7-E577-9AC960CD41B2}"/>
          </ac:spMkLst>
        </pc:spChg>
        <pc:spChg chg="add del mod">
          <ac:chgData name="Yến Nhi Lê" userId="dad0ef16-ba5d-47b3-9e7c-e965ace52dff" providerId="ADAL" clId="{F7E83269-548E-4262-ABBA-0A592C765DCD}" dt="2022-06-16T12:52:21.830" v="348"/>
          <ac:spMkLst>
            <pc:docMk/>
            <pc:sldMk cId="754655875" sldId="264"/>
            <ac:spMk id="55" creationId="{605B1911-5BCB-7088-75DF-A1C85BC41FE5}"/>
          </ac:spMkLst>
        </pc:spChg>
        <pc:cxnChg chg="del">
          <ac:chgData name="Yến Nhi Lê" userId="dad0ef16-ba5d-47b3-9e7c-e965ace52dff" providerId="ADAL" clId="{F7E83269-548E-4262-ABBA-0A592C765DCD}" dt="2022-06-16T12:50:46.701" v="341" actId="478"/>
          <ac:cxnSpMkLst>
            <pc:docMk/>
            <pc:sldMk cId="754655875" sldId="264"/>
            <ac:cxnSpMk id="44" creationId="{65189491-3E9F-DFF9-E78F-039872EAEFF5}"/>
          </ac:cxnSpMkLst>
        </pc:cxnChg>
        <pc:cxnChg chg="add mod">
          <ac:chgData name="Yến Nhi Lê" userId="dad0ef16-ba5d-47b3-9e7c-e965ace52dff" providerId="ADAL" clId="{F7E83269-548E-4262-ABBA-0A592C765DCD}" dt="2022-06-16T12:51:07.701" v="346" actId="1076"/>
          <ac:cxnSpMkLst>
            <pc:docMk/>
            <pc:sldMk cId="754655875" sldId="264"/>
            <ac:cxnSpMk id="47" creationId="{4977DDB5-4325-6B40-A8A7-55AE7393A9ED}"/>
          </ac:cxnSpMkLst>
        </pc:cxnChg>
        <pc:cxnChg chg="add del mod">
          <ac:chgData name="Yến Nhi Lê" userId="dad0ef16-ba5d-47b3-9e7c-e965ace52dff" providerId="ADAL" clId="{F7E83269-548E-4262-ABBA-0A592C765DCD}" dt="2022-06-16T12:52:21.830" v="348"/>
          <ac:cxnSpMkLst>
            <pc:docMk/>
            <pc:sldMk cId="754655875" sldId="264"/>
            <ac:cxnSpMk id="54" creationId="{80E41F75-5D17-DB74-1E17-28B02F636082}"/>
          </ac:cxnSpMkLst>
        </pc:cxnChg>
      </pc:sldChg>
      <pc:sldChg chg="addSp delSp modSp mod">
        <pc:chgData name="Yến Nhi Lê" userId="dad0ef16-ba5d-47b3-9e7c-e965ace52dff" providerId="ADAL" clId="{F7E83269-548E-4262-ABBA-0A592C765DCD}" dt="2022-06-16T12:59:46.513" v="546" actId="14100"/>
        <pc:sldMkLst>
          <pc:docMk/>
          <pc:sldMk cId="2339279496" sldId="265"/>
        </pc:sldMkLst>
        <pc:spChg chg="add mod">
          <ac:chgData name="Yến Nhi Lê" userId="dad0ef16-ba5d-47b3-9e7c-e965ace52dff" providerId="ADAL" clId="{F7E83269-548E-4262-ABBA-0A592C765DCD}" dt="2022-06-16T12:59:39.352" v="544" actId="113"/>
          <ac:spMkLst>
            <pc:docMk/>
            <pc:sldMk cId="2339279496" sldId="265"/>
            <ac:spMk id="20" creationId="{07847DEC-288D-9F91-5B1B-B45074B4131D}"/>
          </ac:spMkLst>
        </pc:spChg>
        <pc:spChg chg="add mod">
          <ac:chgData name="Yến Nhi Lê" userId="dad0ef16-ba5d-47b3-9e7c-e965ace52dff" providerId="ADAL" clId="{F7E83269-548E-4262-ABBA-0A592C765DCD}" dt="2022-06-16T12:59:46.513" v="546" actId="14100"/>
          <ac:spMkLst>
            <pc:docMk/>
            <pc:sldMk cId="2339279496" sldId="265"/>
            <ac:spMk id="21" creationId="{85FB46F9-B47E-ADF5-49A4-F3303A84D59E}"/>
          </ac:spMkLst>
        </pc:spChg>
        <pc:spChg chg="add mod">
          <ac:chgData name="Yến Nhi Lê" userId="dad0ef16-ba5d-47b3-9e7c-e965ace52dff" providerId="ADAL" clId="{F7E83269-548E-4262-ABBA-0A592C765DCD}" dt="2022-06-16T12:50:24.578" v="336"/>
          <ac:spMkLst>
            <pc:docMk/>
            <pc:sldMk cId="2339279496" sldId="265"/>
            <ac:spMk id="22" creationId="{4BBE36D9-5617-15BB-065E-C82A6DE2D1F4}"/>
          </ac:spMkLst>
        </pc:spChg>
        <pc:spChg chg="mod">
          <ac:chgData name="Yến Nhi Lê" userId="dad0ef16-ba5d-47b3-9e7c-e965ace52dff" providerId="ADAL" clId="{F7E83269-548E-4262-ABBA-0A592C765DCD}" dt="2022-06-16T12:50:01.990" v="334" actId="1076"/>
          <ac:spMkLst>
            <pc:docMk/>
            <pc:sldMk cId="2339279496" sldId="265"/>
            <ac:spMk id="23" creationId="{4A7D4C77-DA84-1720-FDD9-C8CE26B8A629}"/>
          </ac:spMkLst>
        </pc:spChg>
        <pc:spChg chg="del">
          <ac:chgData name="Yến Nhi Lê" userId="dad0ef16-ba5d-47b3-9e7c-e965ace52dff" providerId="ADAL" clId="{F7E83269-548E-4262-ABBA-0A592C765DCD}" dt="2022-06-16T12:49:44.778" v="323" actId="478"/>
          <ac:spMkLst>
            <pc:docMk/>
            <pc:sldMk cId="2339279496" sldId="265"/>
            <ac:spMk id="24" creationId="{828C2B7B-605A-21CE-2B02-6196266AAD67}"/>
          </ac:spMkLst>
        </pc:spChg>
        <pc:spChg chg="add mod">
          <ac:chgData name="Yến Nhi Lê" userId="dad0ef16-ba5d-47b3-9e7c-e965ace52dff" providerId="ADAL" clId="{F7E83269-548E-4262-ABBA-0A592C765DCD}" dt="2022-06-16T12:50:24.578" v="336"/>
          <ac:spMkLst>
            <pc:docMk/>
            <pc:sldMk cId="2339279496" sldId="265"/>
            <ac:spMk id="25" creationId="{EC777951-87DA-C66D-92AB-26A5807129D6}"/>
          </ac:spMkLst>
        </pc:spChg>
        <pc:spChg chg="add mod">
          <ac:chgData name="Yến Nhi Lê" userId="dad0ef16-ba5d-47b3-9e7c-e965ace52dff" providerId="ADAL" clId="{F7E83269-548E-4262-ABBA-0A592C765DCD}" dt="2022-06-16T12:50:24.578" v="336"/>
          <ac:spMkLst>
            <pc:docMk/>
            <pc:sldMk cId="2339279496" sldId="265"/>
            <ac:spMk id="26" creationId="{634C4D53-A81F-E849-8A50-A56C4AE6EF67}"/>
          </ac:spMkLst>
        </pc:spChg>
        <pc:spChg chg="del">
          <ac:chgData name="Yến Nhi Lê" userId="dad0ef16-ba5d-47b3-9e7c-e965ace52dff" providerId="ADAL" clId="{F7E83269-548E-4262-ABBA-0A592C765DCD}" dt="2022-06-16T12:50:13.197" v="335" actId="478"/>
          <ac:spMkLst>
            <pc:docMk/>
            <pc:sldMk cId="2339279496" sldId="265"/>
            <ac:spMk id="27" creationId="{CEBDFBC1-284D-6188-17FD-5890F26DBB6F}"/>
          </ac:spMkLst>
        </pc:spChg>
        <pc:spChg chg="del">
          <ac:chgData name="Yến Nhi Lê" userId="dad0ef16-ba5d-47b3-9e7c-e965ace52dff" providerId="ADAL" clId="{F7E83269-548E-4262-ABBA-0A592C765DCD}" dt="2022-06-16T12:50:13.197" v="335" actId="478"/>
          <ac:spMkLst>
            <pc:docMk/>
            <pc:sldMk cId="2339279496" sldId="265"/>
            <ac:spMk id="29" creationId="{D28D4322-E6E2-6AD9-6B54-2678D76AE227}"/>
          </ac:spMkLst>
        </pc:spChg>
        <pc:spChg chg="add mod">
          <ac:chgData name="Yến Nhi Lê" userId="dad0ef16-ba5d-47b3-9e7c-e965ace52dff" providerId="ADAL" clId="{F7E83269-548E-4262-ABBA-0A592C765DCD}" dt="2022-06-16T12:50:24.578" v="336"/>
          <ac:spMkLst>
            <pc:docMk/>
            <pc:sldMk cId="2339279496" sldId="265"/>
            <ac:spMk id="30" creationId="{A7AD6CB8-773D-7E58-F0E1-7171F8CFDFF6}"/>
          </ac:spMkLst>
        </pc:spChg>
        <pc:spChg chg="del">
          <ac:chgData name="Yến Nhi Lê" userId="dad0ef16-ba5d-47b3-9e7c-e965ace52dff" providerId="ADAL" clId="{F7E83269-548E-4262-ABBA-0A592C765DCD}" dt="2022-06-16T12:50:13.197" v="335" actId="478"/>
          <ac:spMkLst>
            <pc:docMk/>
            <pc:sldMk cId="2339279496" sldId="265"/>
            <ac:spMk id="31" creationId="{400EE059-64EB-B57F-AFA0-E30044B0F408}"/>
          </ac:spMkLst>
        </pc:spChg>
        <pc:spChg chg="del">
          <ac:chgData name="Yến Nhi Lê" userId="dad0ef16-ba5d-47b3-9e7c-e965ace52dff" providerId="ADAL" clId="{F7E83269-548E-4262-ABBA-0A592C765DCD}" dt="2022-06-16T12:50:13.197" v="335" actId="478"/>
          <ac:spMkLst>
            <pc:docMk/>
            <pc:sldMk cId="2339279496" sldId="265"/>
            <ac:spMk id="32" creationId="{8384C1B0-B7F9-9F82-72C4-06B85DA7522D}"/>
          </ac:spMkLst>
        </pc:spChg>
        <pc:spChg chg="mod">
          <ac:chgData name="Yến Nhi Lê" userId="dad0ef16-ba5d-47b3-9e7c-e965ace52dff" providerId="ADAL" clId="{F7E83269-548E-4262-ABBA-0A592C765DCD}" dt="2022-06-16T12:50:38.597" v="340" actId="1076"/>
          <ac:spMkLst>
            <pc:docMk/>
            <pc:sldMk cId="2339279496" sldId="265"/>
            <ac:spMk id="39" creationId="{13CBDBE9-4BA2-3DBB-2470-78F26628D6A8}"/>
          </ac:spMkLst>
        </pc:spChg>
        <pc:spChg chg="del">
          <ac:chgData name="Yến Nhi Lê" userId="dad0ef16-ba5d-47b3-9e7c-e965ace52dff" providerId="ADAL" clId="{F7E83269-548E-4262-ABBA-0A592C765DCD}" dt="2022-06-16T12:50:13.197" v="335" actId="478"/>
          <ac:spMkLst>
            <pc:docMk/>
            <pc:sldMk cId="2339279496" sldId="265"/>
            <ac:spMk id="43" creationId="{E97C81F6-FF87-893F-578C-C26AB1EA2CDB}"/>
          </ac:spMkLst>
        </pc:spChg>
        <pc:spChg chg="del">
          <ac:chgData name="Yến Nhi Lê" userId="dad0ef16-ba5d-47b3-9e7c-e965ace52dff" providerId="ADAL" clId="{F7E83269-548E-4262-ABBA-0A592C765DCD}" dt="2022-06-16T12:50:13.197" v="335" actId="478"/>
          <ac:spMkLst>
            <pc:docMk/>
            <pc:sldMk cId="2339279496" sldId="265"/>
            <ac:spMk id="45" creationId="{A3DE9E88-3B5C-740D-63F3-B9BEB2F8FD49}"/>
          </ac:spMkLst>
        </pc:spChg>
        <pc:spChg chg="mod">
          <ac:chgData name="Yến Nhi Lê" userId="dad0ef16-ba5d-47b3-9e7c-e965ace52dff" providerId="ADAL" clId="{F7E83269-548E-4262-ABBA-0A592C765DCD}" dt="2022-06-16T12:49:59.236" v="333" actId="1076"/>
          <ac:spMkLst>
            <pc:docMk/>
            <pc:sldMk cId="2339279496" sldId="265"/>
            <ac:spMk id="46" creationId="{3511192F-0F8B-DDB6-4370-21FCA7FD4425}"/>
          </ac:spMkLst>
        </pc:spChg>
        <pc:cxnChg chg="add mod">
          <ac:chgData name="Yến Nhi Lê" userId="dad0ef16-ba5d-47b3-9e7c-e965ace52dff" providerId="ADAL" clId="{F7E83269-548E-4262-ABBA-0A592C765DCD}" dt="2022-06-16T12:50:24.578" v="336"/>
          <ac:cxnSpMkLst>
            <pc:docMk/>
            <pc:sldMk cId="2339279496" sldId="265"/>
            <ac:cxnSpMk id="28" creationId="{2F681DC8-97C3-D9C0-A653-73E394B41AF9}"/>
          </ac:cxnSpMkLst>
        </pc:cxnChg>
        <pc:cxnChg chg="del">
          <ac:chgData name="Yến Nhi Lê" userId="dad0ef16-ba5d-47b3-9e7c-e965ace52dff" providerId="ADAL" clId="{F7E83269-548E-4262-ABBA-0A592C765DCD}" dt="2022-06-16T12:50:13.197" v="335" actId="478"/>
          <ac:cxnSpMkLst>
            <pc:docMk/>
            <pc:sldMk cId="2339279496" sldId="265"/>
            <ac:cxnSpMk id="44" creationId="{27D6BAA6-A1B8-5407-E2BA-55DABCCB448F}"/>
          </ac:cxnSpMkLst>
        </pc:cxnChg>
      </pc:sldChg>
      <pc:sldChg chg="addSp delSp modSp mod">
        <pc:chgData name="Yến Nhi Lê" userId="dad0ef16-ba5d-47b3-9e7c-e965ace52dff" providerId="ADAL" clId="{F7E83269-548E-4262-ABBA-0A592C765DCD}" dt="2022-06-16T12:49:27.093" v="322" actId="20577"/>
        <pc:sldMkLst>
          <pc:docMk/>
          <pc:sldMk cId="2271234328" sldId="266"/>
        </pc:sldMkLst>
        <pc:spChg chg="add mod">
          <ac:chgData name="Yến Nhi Lê" userId="dad0ef16-ba5d-47b3-9e7c-e965ace52dff" providerId="ADAL" clId="{F7E83269-548E-4262-ABBA-0A592C765DCD}" dt="2022-06-16T12:47:46.164" v="259"/>
          <ac:spMkLst>
            <pc:docMk/>
            <pc:sldMk cId="2271234328" sldId="266"/>
            <ac:spMk id="20" creationId="{AD293396-7C5E-0CB2-A4C0-E78C886B071B}"/>
          </ac:spMkLst>
        </pc:spChg>
        <pc:spChg chg="add mod">
          <ac:chgData name="Yến Nhi Lê" userId="dad0ef16-ba5d-47b3-9e7c-e965ace52dff" providerId="ADAL" clId="{F7E83269-548E-4262-ABBA-0A592C765DCD}" dt="2022-06-16T12:47:46.164" v="259"/>
          <ac:spMkLst>
            <pc:docMk/>
            <pc:sldMk cId="2271234328" sldId="266"/>
            <ac:spMk id="21" creationId="{193113B6-C53C-0692-0A5E-EF620FC1BC84}"/>
          </ac:spMkLst>
        </pc:spChg>
        <pc:spChg chg="add mod">
          <ac:chgData name="Yến Nhi Lê" userId="dad0ef16-ba5d-47b3-9e7c-e965ace52dff" providerId="ADAL" clId="{F7E83269-548E-4262-ABBA-0A592C765DCD}" dt="2022-06-16T12:47:46.164" v="259"/>
          <ac:spMkLst>
            <pc:docMk/>
            <pc:sldMk cId="2271234328" sldId="266"/>
            <ac:spMk id="22" creationId="{746C4AB1-92D0-EBFA-C07C-196FF41F9B08}"/>
          </ac:spMkLst>
        </pc:spChg>
        <pc:spChg chg="mod">
          <ac:chgData name="Yến Nhi Lê" userId="dad0ef16-ba5d-47b3-9e7c-e965ace52dff" providerId="ADAL" clId="{F7E83269-548E-4262-ABBA-0A592C765DCD}" dt="2022-06-16T12:49:27.093" v="322" actId="20577"/>
          <ac:spMkLst>
            <pc:docMk/>
            <pc:sldMk cId="2271234328" sldId="266"/>
            <ac:spMk id="23" creationId="{4A7D4C77-DA84-1720-FDD9-C8CE26B8A629}"/>
          </ac:spMkLst>
        </pc:spChg>
        <pc:spChg chg="del">
          <ac:chgData name="Yến Nhi Lê" userId="dad0ef16-ba5d-47b3-9e7c-e965ace52dff" providerId="ADAL" clId="{F7E83269-548E-4262-ABBA-0A592C765DCD}" dt="2022-06-16T12:49:10.020" v="294" actId="478"/>
          <ac:spMkLst>
            <pc:docMk/>
            <pc:sldMk cId="2271234328" sldId="266"/>
            <ac:spMk id="24" creationId="{828C2B7B-605A-21CE-2B02-6196266AAD67}"/>
          </ac:spMkLst>
        </pc:spChg>
        <pc:spChg chg="add mod">
          <ac:chgData name="Yến Nhi Lê" userId="dad0ef16-ba5d-47b3-9e7c-e965ace52dff" providerId="ADAL" clId="{F7E83269-548E-4262-ABBA-0A592C765DCD}" dt="2022-06-16T12:47:46.164" v="259"/>
          <ac:spMkLst>
            <pc:docMk/>
            <pc:sldMk cId="2271234328" sldId="266"/>
            <ac:spMk id="25" creationId="{8C8BFA88-41F2-7F70-5AC7-C94BA6667CBD}"/>
          </ac:spMkLst>
        </pc:spChg>
        <pc:spChg chg="add mod">
          <ac:chgData name="Yến Nhi Lê" userId="dad0ef16-ba5d-47b3-9e7c-e965ace52dff" providerId="ADAL" clId="{F7E83269-548E-4262-ABBA-0A592C765DCD}" dt="2022-06-16T12:47:46.164" v="259"/>
          <ac:spMkLst>
            <pc:docMk/>
            <pc:sldMk cId="2271234328" sldId="266"/>
            <ac:spMk id="26" creationId="{AFD596F2-D611-A9D2-9041-1E1D5FA9A424}"/>
          </ac:spMkLst>
        </pc:spChg>
        <pc:spChg chg="del">
          <ac:chgData name="Yến Nhi Lê" userId="dad0ef16-ba5d-47b3-9e7c-e965ace52dff" providerId="ADAL" clId="{F7E83269-548E-4262-ABBA-0A592C765DCD}" dt="2022-06-16T12:47:37.848" v="258" actId="478"/>
          <ac:spMkLst>
            <pc:docMk/>
            <pc:sldMk cId="2271234328" sldId="266"/>
            <ac:spMk id="27" creationId="{CEBDFBC1-284D-6188-17FD-5890F26DBB6F}"/>
          </ac:spMkLst>
        </pc:spChg>
        <pc:spChg chg="del">
          <ac:chgData name="Yến Nhi Lê" userId="dad0ef16-ba5d-47b3-9e7c-e965ace52dff" providerId="ADAL" clId="{F7E83269-548E-4262-ABBA-0A592C765DCD}" dt="2022-06-16T12:47:37.848" v="258" actId="478"/>
          <ac:spMkLst>
            <pc:docMk/>
            <pc:sldMk cId="2271234328" sldId="266"/>
            <ac:spMk id="29" creationId="{D28D4322-E6E2-6AD9-6B54-2678D76AE227}"/>
          </ac:spMkLst>
        </pc:spChg>
        <pc:spChg chg="add mod">
          <ac:chgData name="Yến Nhi Lê" userId="dad0ef16-ba5d-47b3-9e7c-e965ace52dff" providerId="ADAL" clId="{F7E83269-548E-4262-ABBA-0A592C765DCD}" dt="2022-06-16T12:47:46.164" v="259"/>
          <ac:spMkLst>
            <pc:docMk/>
            <pc:sldMk cId="2271234328" sldId="266"/>
            <ac:spMk id="30" creationId="{F4F89D56-ECAD-7F58-3163-1D34079D6612}"/>
          </ac:spMkLst>
        </pc:spChg>
        <pc:spChg chg="del">
          <ac:chgData name="Yến Nhi Lê" userId="dad0ef16-ba5d-47b3-9e7c-e965ace52dff" providerId="ADAL" clId="{F7E83269-548E-4262-ABBA-0A592C765DCD}" dt="2022-06-16T12:47:37.848" v="258" actId="478"/>
          <ac:spMkLst>
            <pc:docMk/>
            <pc:sldMk cId="2271234328" sldId="266"/>
            <ac:spMk id="31" creationId="{400EE059-64EB-B57F-AFA0-E30044B0F408}"/>
          </ac:spMkLst>
        </pc:spChg>
        <pc:spChg chg="del">
          <ac:chgData name="Yến Nhi Lê" userId="dad0ef16-ba5d-47b3-9e7c-e965ace52dff" providerId="ADAL" clId="{F7E83269-548E-4262-ABBA-0A592C765DCD}" dt="2022-06-16T12:47:37.848" v="258" actId="478"/>
          <ac:spMkLst>
            <pc:docMk/>
            <pc:sldMk cId="2271234328" sldId="266"/>
            <ac:spMk id="32" creationId="{8384C1B0-B7F9-9F82-72C4-06B85DA7522D}"/>
          </ac:spMkLst>
        </pc:spChg>
        <pc:spChg chg="mod">
          <ac:chgData name="Yến Nhi Lê" userId="dad0ef16-ba5d-47b3-9e7c-e965ace52dff" providerId="ADAL" clId="{F7E83269-548E-4262-ABBA-0A592C765DCD}" dt="2022-06-16T12:47:28.832" v="257"/>
          <ac:spMkLst>
            <pc:docMk/>
            <pc:sldMk cId="2271234328" sldId="266"/>
            <ac:spMk id="39" creationId="{13CBDBE9-4BA2-3DBB-2470-78F26628D6A8}"/>
          </ac:spMkLst>
        </pc:spChg>
        <pc:spChg chg="del">
          <ac:chgData name="Yến Nhi Lê" userId="dad0ef16-ba5d-47b3-9e7c-e965ace52dff" providerId="ADAL" clId="{F7E83269-548E-4262-ABBA-0A592C765DCD}" dt="2022-06-16T12:47:37.848" v="258" actId="478"/>
          <ac:spMkLst>
            <pc:docMk/>
            <pc:sldMk cId="2271234328" sldId="266"/>
            <ac:spMk id="43" creationId="{E97C81F6-FF87-893F-578C-C26AB1EA2CDB}"/>
          </ac:spMkLst>
        </pc:spChg>
        <pc:spChg chg="del">
          <ac:chgData name="Yến Nhi Lê" userId="dad0ef16-ba5d-47b3-9e7c-e965ace52dff" providerId="ADAL" clId="{F7E83269-548E-4262-ABBA-0A592C765DCD}" dt="2022-06-16T12:47:37.848" v="258" actId="478"/>
          <ac:spMkLst>
            <pc:docMk/>
            <pc:sldMk cId="2271234328" sldId="266"/>
            <ac:spMk id="45" creationId="{A3DE9E88-3B5C-740D-63F3-B9BEB2F8FD49}"/>
          </ac:spMkLst>
        </pc:spChg>
        <pc:spChg chg="mod">
          <ac:chgData name="Yến Nhi Lê" userId="dad0ef16-ba5d-47b3-9e7c-e965ace52dff" providerId="ADAL" clId="{F7E83269-548E-4262-ABBA-0A592C765DCD}" dt="2022-06-16T12:48:36.229" v="268" actId="1076"/>
          <ac:spMkLst>
            <pc:docMk/>
            <pc:sldMk cId="2271234328" sldId="266"/>
            <ac:spMk id="46" creationId="{3511192F-0F8B-DDB6-4370-21FCA7FD4425}"/>
          </ac:spMkLst>
        </pc:spChg>
        <pc:cxnChg chg="add mod">
          <ac:chgData name="Yến Nhi Lê" userId="dad0ef16-ba5d-47b3-9e7c-e965ace52dff" providerId="ADAL" clId="{F7E83269-548E-4262-ABBA-0A592C765DCD}" dt="2022-06-16T12:47:46.164" v="259"/>
          <ac:cxnSpMkLst>
            <pc:docMk/>
            <pc:sldMk cId="2271234328" sldId="266"/>
            <ac:cxnSpMk id="28" creationId="{13B1168F-5691-575B-28FC-D0EF2B580F3B}"/>
          </ac:cxnSpMkLst>
        </pc:cxnChg>
        <pc:cxnChg chg="del">
          <ac:chgData name="Yến Nhi Lê" userId="dad0ef16-ba5d-47b3-9e7c-e965ace52dff" providerId="ADAL" clId="{F7E83269-548E-4262-ABBA-0A592C765DCD}" dt="2022-06-16T12:47:37.848" v="258" actId="478"/>
          <ac:cxnSpMkLst>
            <pc:docMk/>
            <pc:sldMk cId="2271234328" sldId="266"/>
            <ac:cxnSpMk id="44" creationId="{27D6BAA6-A1B8-5407-E2BA-55DABCCB448F}"/>
          </ac:cxnSpMkLst>
        </pc:cxnChg>
      </pc:sldChg>
      <pc:sldChg chg="addSp delSp modSp mod">
        <pc:chgData name="Yến Nhi Lê" userId="dad0ef16-ba5d-47b3-9e7c-e965ace52dff" providerId="ADAL" clId="{F7E83269-548E-4262-ABBA-0A592C765DCD}" dt="2022-06-16T13:00:08.768" v="550" actId="113"/>
        <pc:sldMkLst>
          <pc:docMk/>
          <pc:sldMk cId="3764665573" sldId="267"/>
        </pc:sldMkLst>
        <pc:spChg chg="add mod">
          <ac:chgData name="Yến Nhi Lê" userId="dad0ef16-ba5d-47b3-9e7c-e965ace52dff" providerId="ADAL" clId="{F7E83269-548E-4262-ABBA-0A592C765DCD}" dt="2022-06-16T13:00:04.138" v="549" actId="113"/>
          <ac:spMkLst>
            <pc:docMk/>
            <pc:sldMk cId="3764665573" sldId="267"/>
            <ac:spMk id="18" creationId="{08071BD6-9F20-1D61-CDB3-FD8F21B35F25}"/>
          </ac:spMkLst>
        </pc:spChg>
        <pc:spChg chg="add mod">
          <ac:chgData name="Yến Nhi Lê" userId="dad0ef16-ba5d-47b3-9e7c-e965ace52dff" providerId="ADAL" clId="{F7E83269-548E-4262-ABBA-0A592C765DCD}" dt="2022-06-16T12:56:25.991" v="446"/>
          <ac:spMkLst>
            <pc:docMk/>
            <pc:sldMk cId="3764665573" sldId="267"/>
            <ac:spMk id="19" creationId="{048F4D79-C6EA-0500-AB39-8B14BC1BFF35}"/>
          </ac:spMkLst>
        </pc:spChg>
        <pc:spChg chg="add mod">
          <ac:chgData name="Yến Nhi Lê" userId="dad0ef16-ba5d-47b3-9e7c-e965ace52dff" providerId="ADAL" clId="{F7E83269-548E-4262-ABBA-0A592C765DCD}" dt="2022-06-16T13:00:08.768" v="550" actId="113"/>
          <ac:spMkLst>
            <pc:docMk/>
            <pc:sldMk cId="3764665573" sldId="267"/>
            <ac:spMk id="20" creationId="{D6642F7C-459E-619F-72E8-4FC8D27E9DF7}"/>
          </ac:spMkLst>
        </pc:spChg>
        <pc:spChg chg="add mod">
          <ac:chgData name="Yến Nhi Lê" userId="dad0ef16-ba5d-47b3-9e7c-e965ace52dff" providerId="ADAL" clId="{F7E83269-548E-4262-ABBA-0A592C765DCD}" dt="2022-06-16T12:56:25.991" v="446"/>
          <ac:spMkLst>
            <pc:docMk/>
            <pc:sldMk cId="3764665573" sldId="267"/>
            <ac:spMk id="21" creationId="{D42AC454-4567-0612-2CC9-4A1F1DB48D5D}"/>
          </ac:spMkLst>
        </pc:spChg>
        <pc:spChg chg="add mod">
          <ac:chgData name="Yến Nhi Lê" userId="dad0ef16-ba5d-47b3-9e7c-e965ace52dff" providerId="ADAL" clId="{F7E83269-548E-4262-ABBA-0A592C765DCD}" dt="2022-06-16T12:56:25.991" v="446"/>
          <ac:spMkLst>
            <pc:docMk/>
            <pc:sldMk cId="3764665573" sldId="267"/>
            <ac:spMk id="22" creationId="{4184042C-216D-01CC-FD52-3767F83AFD42}"/>
          </ac:spMkLst>
        </pc:spChg>
        <pc:spChg chg="add mod">
          <ac:chgData name="Yến Nhi Lê" userId="dad0ef16-ba5d-47b3-9e7c-e965ace52dff" providerId="ADAL" clId="{F7E83269-548E-4262-ABBA-0A592C765DCD}" dt="2022-06-16T12:56:25.991" v="446"/>
          <ac:spMkLst>
            <pc:docMk/>
            <pc:sldMk cId="3764665573" sldId="267"/>
            <ac:spMk id="24" creationId="{46AF17F0-EC0E-9041-3C9A-409FAFC4B3DA}"/>
          </ac:spMkLst>
        </pc:spChg>
        <pc:spChg chg="mod">
          <ac:chgData name="Yến Nhi Lê" userId="dad0ef16-ba5d-47b3-9e7c-e965ace52dff" providerId="ADAL" clId="{F7E83269-548E-4262-ABBA-0A592C765DCD}" dt="2022-06-16T12:53:34.817" v="363"/>
          <ac:spMkLst>
            <pc:docMk/>
            <pc:sldMk cId="3764665573" sldId="267"/>
            <ac:spMk id="27" creationId="{81975EAA-4884-FD3D-31A8-7F27F4E96E0A}"/>
          </ac:spMkLst>
        </pc:spChg>
        <pc:spChg chg="del">
          <ac:chgData name="Yến Nhi Lê" userId="dad0ef16-ba5d-47b3-9e7c-e965ace52dff" providerId="ADAL" clId="{F7E83269-548E-4262-ABBA-0A592C765DCD}" dt="2022-06-16T12:53:48.094" v="364" actId="478"/>
          <ac:spMkLst>
            <pc:docMk/>
            <pc:sldMk cId="3764665573" sldId="267"/>
            <ac:spMk id="29" creationId="{B4968AEA-22F0-BF1A-36D1-87D09B1732F9}"/>
          </ac:spMkLst>
        </pc:spChg>
        <pc:spChg chg="del">
          <ac:chgData name="Yến Nhi Lê" userId="dad0ef16-ba5d-47b3-9e7c-e965ace52dff" providerId="ADAL" clId="{F7E83269-548E-4262-ABBA-0A592C765DCD}" dt="2022-06-16T12:53:48.094" v="364" actId="478"/>
          <ac:spMkLst>
            <pc:docMk/>
            <pc:sldMk cId="3764665573" sldId="267"/>
            <ac:spMk id="31" creationId="{B3C39B59-ADAC-6384-B1BB-FBA8B7FD6E57}"/>
          </ac:spMkLst>
        </pc:spChg>
        <pc:spChg chg="del">
          <ac:chgData name="Yến Nhi Lê" userId="dad0ef16-ba5d-47b3-9e7c-e965ace52dff" providerId="ADAL" clId="{F7E83269-548E-4262-ABBA-0A592C765DCD}" dt="2022-06-16T12:53:48.094" v="364" actId="478"/>
          <ac:spMkLst>
            <pc:docMk/>
            <pc:sldMk cId="3764665573" sldId="267"/>
            <ac:spMk id="32" creationId="{31F34DE6-8E37-0ABF-34B5-A694EDF7A346}"/>
          </ac:spMkLst>
        </pc:spChg>
        <pc:spChg chg="del">
          <ac:chgData name="Yến Nhi Lê" userId="dad0ef16-ba5d-47b3-9e7c-e965ace52dff" providerId="ADAL" clId="{F7E83269-548E-4262-ABBA-0A592C765DCD}" dt="2022-06-16T12:53:48.094" v="364" actId="478"/>
          <ac:spMkLst>
            <pc:docMk/>
            <pc:sldMk cId="3764665573" sldId="267"/>
            <ac:spMk id="40" creationId="{F27EFDCF-5C49-EA79-D83C-33B31E8EBD6E}"/>
          </ac:spMkLst>
        </pc:spChg>
        <pc:spChg chg="del">
          <ac:chgData name="Yến Nhi Lê" userId="dad0ef16-ba5d-47b3-9e7c-e965ace52dff" providerId="ADAL" clId="{F7E83269-548E-4262-ABBA-0A592C765DCD}" dt="2022-06-16T12:53:48.094" v="364" actId="478"/>
          <ac:spMkLst>
            <pc:docMk/>
            <pc:sldMk cId="3764665573" sldId="267"/>
            <ac:spMk id="44" creationId="{9E1F84A2-B9AD-9074-A7F5-40A2E7B35B94}"/>
          </ac:spMkLst>
        </pc:spChg>
        <pc:spChg chg="del">
          <ac:chgData name="Yến Nhi Lê" userId="dad0ef16-ba5d-47b3-9e7c-e965ace52dff" providerId="ADAL" clId="{F7E83269-548E-4262-ABBA-0A592C765DCD}" dt="2022-06-16T12:53:48.094" v="364" actId="478"/>
          <ac:spMkLst>
            <pc:docMk/>
            <pc:sldMk cId="3764665573" sldId="267"/>
            <ac:spMk id="46" creationId="{96146079-5FD6-C6DB-ED63-6A2F54523DB5}"/>
          </ac:spMkLst>
        </pc:spChg>
        <pc:picChg chg="add mod">
          <ac:chgData name="Yến Nhi Lê" userId="dad0ef16-ba5d-47b3-9e7c-e965ace52dff" providerId="ADAL" clId="{F7E83269-548E-4262-ABBA-0A592C765DCD}" dt="2022-06-16T12:54:28.565" v="377" actId="1076"/>
          <ac:picMkLst>
            <pc:docMk/>
            <pc:sldMk cId="3764665573" sldId="267"/>
            <ac:picMk id="17" creationId="{551DB335-1927-15D8-EA97-0FBFDE3E662E}"/>
          </ac:picMkLst>
        </pc:picChg>
        <pc:picChg chg="del">
          <ac:chgData name="Yến Nhi Lê" userId="dad0ef16-ba5d-47b3-9e7c-e965ace52dff" providerId="ADAL" clId="{F7E83269-548E-4262-ABBA-0A592C765DCD}" dt="2022-06-16T12:54:10.360" v="371" actId="21"/>
          <ac:picMkLst>
            <pc:docMk/>
            <pc:sldMk cId="3764665573" sldId="267"/>
            <ac:picMk id="28" creationId="{A75C322A-AC51-1AC2-3B8A-E20BCDA07A2D}"/>
          </ac:picMkLst>
        </pc:picChg>
        <pc:cxnChg chg="add mod">
          <ac:chgData name="Yến Nhi Lê" userId="dad0ef16-ba5d-47b3-9e7c-e965ace52dff" providerId="ADAL" clId="{F7E83269-548E-4262-ABBA-0A592C765DCD}" dt="2022-06-16T12:56:25.991" v="446"/>
          <ac:cxnSpMkLst>
            <pc:docMk/>
            <pc:sldMk cId="3764665573" sldId="267"/>
            <ac:cxnSpMk id="23" creationId="{B1A36098-618E-51B1-8296-DD1CF75FB7EC}"/>
          </ac:cxnSpMkLst>
        </pc:cxnChg>
        <pc:cxnChg chg="del">
          <ac:chgData name="Yến Nhi Lê" userId="dad0ef16-ba5d-47b3-9e7c-e965ace52dff" providerId="ADAL" clId="{F7E83269-548E-4262-ABBA-0A592C765DCD}" dt="2022-06-16T12:53:48.094" v="364" actId="478"/>
          <ac:cxnSpMkLst>
            <pc:docMk/>
            <pc:sldMk cId="3764665573" sldId="267"/>
            <ac:cxnSpMk id="45" creationId="{71D95793-833C-141D-251A-E1675348C5F1}"/>
          </ac:cxnSpMkLst>
        </pc:cxnChg>
      </pc:sldChg>
      <pc:sldChg chg="addSp delSp modSp mod">
        <pc:chgData name="Yến Nhi Lê" userId="dad0ef16-ba5d-47b3-9e7c-e965ace52dff" providerId="ADAL" clId="{F7E83269-548E-4262-ABBA-0A592C765DCD}" dt="2022-06-16T13:00:19.350" v="552" actId="113"/>
        <pc:sldMkLst>
          <pc:docMk/>
          <pc:sldMk cId="3166357134" sldId="268"/>
        </pc:sldMkLst>
        <pc:spChg chg="del">
          <ac:chgData name="Yến Nhi Lê" userId="dad0ef16-ba5d-47b3-9e7c-e965ace52dff" providerId="ADAL" clId="{F7E83269-548E-4262-ABBA-0A592C765DCD}" dt="2022-06-16T12:53:53.699" v="365" actId="478"/>
          <ac:spMkLst>
            <pc:docMk/>
            <pc:sldMk cId="3166357134" sldId="268"/>
            <ac:spMk id="16" creationId="{E03C0B8E-526C-6092-2893-3E13CC3B3713}"/>
          </ac:spMkLst>
        </pc:spChg>
        <pc:spChg chg="del">
          <ac:chgData name="Yến Nhi Lê" userId="dad0ef16-ba5d-47b3-9e7c-e965ace52dff" providerId="ADAL" clId="{F7E83269-548E-4262-ABBA-0A592C765DCD}" dt="2022-06-16T12:53:53.699" v="365" actId="478"/>
          <ac:spMkLst>
            <pc:docMk/>
            <pc:sldMk cId="3166357134" sldId="268"/>
            <ac:spMk id="17" creationId="{92B16ED1-F1F9-CA29-BDD8-1DD74F70E6D7}"/>
          </ac:spMkLst>
        </pc:spChg>
        <pc:spChg chg="del">
          <ac:chgData name="Yến Nhi Lê" userId="dad0ef16-ba5d-47b3-9e7c-e965ace52dff" providerId="ADAL" clId="{F7E83269-548E-4262-ABBA-0A592C765DCD}" dt="2022-06-16T12:53:53.699" v="365" actId="478"/>
          <ac:spMkLst>
            <pc:docMk/>
            <pc:sldMk cId="3166357134" sldId="268"/>
            <ac:spMk id="18" creationId="{124A02E4-4B3B-C43C-4480-C9DAED31C39F}"/>
          </ac:spMkLst>
        </pc:spChg>
        <pc:spChg chg="del">
          <ac:chgData name="Yến Nhi Lê" userId="dad0ef16-ba5d-47b3-9e7c-e965ace52dff" providerId="ADAL" clId="{F7E83269-548E-4262-ABBA-0A592C765DCD}" dt="2022-06-16T12:53:53.699" v="365" actId="478"/>
          <ac:spMkLst>
            <pc:docMk/>
            <pc:sldMk cId="3166357134" sldId="268"/>
            <ac:spMk id="19" creationId="{E40D6DFB-2870-6D25-24B3-0A26CD718E72}"/>
          </ac:spMkLst>
        </pc:spChg>
        <pc:spChg chg="add mod">
          <ac:chgData name="Yến Nhi Lê" userId="dad0ef16-ba5d-47b3-9e7c-e965ace52dff" providerId="ADAL" clId="{F7E83269-548E-4262-ABBA-0A592C765DCD}" dt="2022-06-16T12:56:15.082" v="445"/>
          <ac:spMkLst>
            <pc:docMk/>
            <pc:sldMk cId="3166357134" sldId="268"/>
            <ac:spMk id="20" creationId="{333BCD97-E308-65D4-045B-44D381223886}"/>
          </ac:spMkLst>
        </pc:spChg>
        <pc:spChg chg="add mod">
          <ac:chgData name="Yến Nhi Lê" userId="dad0ef16-ba5d-47b3-9e7c-e965ace52dff" providerId="ADAL" clId="{F7E83269-548E-4262-ABBA-0A592C765DCD}" dt="2022-06-16T13:00:14.704" v="551" actId="113"/>
          <ac:spMkLst>
            <pc:docMk/>
            <pc:sldMk cId="3166357134" sldId="268"/>
            <ac:spMk id="21" creationId="{29AB89CD-CB2A-345F-8283-5489815C5590}"/>
          </ac:spMkLst>
        </pc:spChg>
        <pc:spChg chg="add mod">
          <ac:chgData name="Yến Nhi Lê" userId="dad0ef16-ba5d-47b3-9e7c-e965ace52dff" providerId="ADAL" clId="{F7E83269-548E-4262-ABBA-0A592C765DCD}" dt="2022-06-16T12:56:27.995" v="447"/>
          <ac:spMkLst>
            <pc:docMk/>
            <pc:sldMk cId="3166357134" sldId="268"/>
            <ac:spMk id="22" creationId="{463D27CA-7E0F-E16D-F0B9-5DB6E6BBB4C5}"/>
          </ac:spMkLst>
        </pc:spChg>
        <pc:spChg chg="del">
          <ac:chgData name="Yến Nhi Lê" userId="dad0ef16-ba5d-47b3-9e7c-e965ace52dff" providerId="ADAL" clId="{F7E83269-548E-4262-ABBA-0A592C765DCD}" dt="2022-06-16T12:53:53.699" v="365" actId="478"/>
          <ac:spMkLst>
            <pc:docMk/>
            <pc:sldMk cId="3166357134" sldId="268"/>
            <ac:spMk id="23" creationId="{0596D0FA-5E5D-E500-0458-9FC68625FAC1}"/>
          </ac:spMkLst>
        </pc:spChg>
        <pc:spChg chg="add mod">
          <ac:chgData name="Yến Nhi Lê" userId="dad0ef16-ba5d-47b3-9e7c-e965ace52dff" providerId="ADAL" clId="{F7E83269-548E-4262-ABBA-0A592C765DCD}" dt="2022-06-16T13:00:19.350" v="552" actId="113"/>
          <ac:spMkLst>
            <pc:docMk/>
            <pc:sldMk cId="3166357134" sldId="268"/>
            <ac:spMk id="24" creationId="{634F91E5-D298-DCDD-E835-F5BE8FE2D493}"/>
          </ac:spMkLst>
        </pc:spChg>
        <pc:spChg chg="add mod">
          <ac:chgData name="Yến Nhi Lê" userId="dad0ef16-ba5d-47b3-9e7c-e965ace52dff" providerId="ADAL" clId="{F7E83269-548E-4262-ABBA-0A592C765DCD}" dt="2022-06-16T12:56:27.995" v="447"/>
          <ac:spMkLst>
            <pc:docMk/>
            <pc:sldMk cId="3166357134" sldId="268"/>
            <ac:spMk id="26" creationId="{8CB921B7-3D31-C2C1-5D41-02283FD164A2}"/>
          </ac:spMkLst>
        </pc:spChg>
        <pc:spChg chg="mod">
          <ac:chgData name="Yến Nhi Lê" userId="dad0ef16-ba5d-47b3-9e7c-e965ace52dff" providerId="ADAL" clId="{F7E83269-548E-4262-ABBA-0A592C765DCD}" dt="2022-06-16T12:54:05.760" v="370"/>
          <ac:spMkLst>
            <pc:docMk/>
            <pc:sldMk cId="3166357134" sldId="268"/>
            <ac:spMk id="27" creationId="{81975EAA-4884-FD3D-31A8-7F27F4E96E0A}"/>
          </ac:spMkLst>
        </pc:spChg>
        <pc:spChg chg="add mod">
          <ac:chgData name="Yến Nhi Lê" userId="dad0ef16-ba5d-47b3-9e7c-e965ace52dff" providerId="ADAL" clId="{F7E83269-548E-4262-ABBA-0A592C765DCD}" dt="2022-06-16T12:56:27.995" v="447"/>
          <ac:spMkLst>
            <pc:docMk/>
            <pc:sldMk cId="3166357134" sldId="268"/>
            <ac:spMk id="28" creationId="{ECD3E9A4-7856-07AB-47CC-A4658543FD2B}"/>
          </ac:spMkLst>
        </pc:spChg>
        <pc:spChg chg="del">
          <ac:chgData name="Yến Nhi Lê" userId="dad0ef16-ba5d-47b3-9e7c-e965ace52dff" providerId="ADAL" clId="{F7E83269-548E-4262-ABBA-0A592C765DCD}" dt="2022-06-16T12:53:53.699" v="365" actId="478"/>
          <ac:spMkLst>
            <pc:docMk/>
            <pc:sldMk cId="3166357134" sldId="268"/>
            <ac:spMk id="29" creationId="{1428BA5B-5718-35EC-622C-42D5229A5212}"/>
          </ac:spMkLst>
        </pc:spChg>
        <pc:spChg chg="add mod">
          <ac:chgData name="Yến Nhi Lê" userId="dad0ef16-ba5d-47b3-9e7c-e965ace52dff" providerId="ADAL" clId="{F7E83269-548E-4262-ABBA-0A592C765DCD}" dt="2022-06-16T12:56:27.995" v="447"/>
          <ac:spMkLst>
            <pc:docMk/>
            <pc:sldMk cId="3166357134" sldId="268"/>
            <ac:spMk id="34" creationId="{27443D65-6567-5CEB-342F-A529B9E19E28}"/>
          </ac:spMkLst>
        </pc:spChg>
        <pc:picChg chg="del">
          <ac:chgData name="Yến Nhi Lê" userId="dad0ef16-ba5d-47b3-9e7c-e965ace52dff" providerId="ADAL" clId="{F7E83269-548E-4262-ABBA-0A592C765DCD}" dt="2022-06-16T12:54:12.294" v="372" actId="21"/>
          <ac:picMkLst>
            <pc:docMk/>
            <pc:sldMk cId="3166357134" sldId="268"/>
            <ac:picMk id="15" creationId="{83D6BB90-85BE-F024-5C1E-992105203DCF}"/>
          </ac:picMkLst>
        </pc:picChg>
        <pc:cxnChg chg="del">
          <ac:chgData name="Yến Nhi Lê" userId="dad0ef16-ba5d-47b3-9e7c-e965ace52dff" providerId="ADAL" clId="{F7E83269-548E-4262-ABBA-0A592C765DCD}" dt="2022-06-16T12:53:53.699" v="365" actId="478"/>
          <ac:cxnSpMkLst>
            <pc:docMk/>
            <pc:sldMk cId="3166357134" sldId="268"/>
            <ac:cxnSpMk id="25" creationId="{BEDA14CF-7F70-C588-14EB-CA40A9B9C829}"/>
          </ac:cxnSpMkLst>
        </pc:cxnChg>
        <pc:cxnChg chg="add mod">
          <ac:chgData name="Yến Nhi Lê" userId="dad0ef16-ba5d-47b3-9e7c-e965ace52dff" providerId="ADAL" clId="{F7E83269-548E-4262-ABBA-0A592C765DCD}" dt="2022-06-16T12:56:27.995" v="447"/>
          <ac:cxnSpMkLst>
            <pc:docMk/>
            <pc:sldMk cId="3166357134" sldId="268"/>
            <ac:cxnSpMk id="30" creationId="{5A00380E-578E-7C9F-16B6-48B46E564FDF}"/>
          </ac:cxnSpMkLst>
        </pc:cxnChg>
      </pc:sldChg>
      <pc:sldChg chg="del">
        <pc:chgData name="Yến Nhi Lê" userId="dad0ef16-ba5d-47b3-9e7c-e965ace52dff" providerId="ADAL" clId="{F7E83269-548E-4262-ABBA-0A592C765DCD}" dt="2022-06-16T12:53:24.690" v="358" actId="2696"/>
        <pc:sldMkLst>
          <pc:docMk/>
          <pc:sldMk cId="2162319464" sldId="269"/>
        </pc:sldMkLst>
      </pc:sldChg>
      <pc:sldChg chg="del">
        <pc:chgData name="Yến Nhi Lê" userId="dad0ef16-ba5d-47b3-9e7c-e965ace52dff" providerId="ADAL" clId="{F7E83269-548E-4262-ABBA-0A592C765DCD}" dt="2022-06-16T12:53:24.690" v="358" actId="2696"/>
        <pc:sldMkLst>
          <pc:docMk/>
          <pc:sldMk cId="2383818272" sldId="270"/>
        </pc:sldMkLst>
      </pc:sldChg>
      <pc:sldChg chg="del">
        <pc:chgData name="Yến Nhi Lê" userId="dad0ef16-ba5d-47b3-9e7c-e965ace52dff" providerId="ADAL" clId="{F7E83269-548E-4262-ABBA-0A592C765DCD}" dt="2022-06-16T12:53:24.690" v="358" actId="2696"/>
        <pc:sldMkLst>
          <pc:docMk/>
          <pc:sldMk cId="2841950761" sldId="271"/>
        </pc:sldMkLst>
      </pc:sldChg>
      <pc:sldChg chg="addSp delSp modSp mod modAnim">
        <pc:chgData name="Yến Nhi Lê" userId="dad0ef16-ba5d-47b3-9e7c-e965ace52dff" providerId="ADAL" clId="{F7E83269-548E-4262-ABBA-0A592C765DCD}" dt="2022-06-17T02:14:51.145" v="862"/>
        <pc:sldMkLst>
          <pc:docMk/>
          <pc:sldMk cId="4173025072" sldId="272"/>
        </pc:sldMkLst>
        <pc:spChg chg="add mod">
          <ac:chgData name="Yến Nhi Lê" userId="dad0ef16-ba5d-47b3-9e7c-e965ace52dff" providerId="ADAL" clId="{F7E83269-548E-4262-ABBA-0A592C765DCD}" dt="2022-06-16T13:00:45.964" v="557" actId="113"/>
          <ac:spMkLst>
            <pc:docMk/>
            <pc:sldMk cId="4173025072" sldId="272"/>
            <ac:spMk id="18" creationId="{A91F67EB-5B2B-E2BF-39F0-218E3942D521}"/>
          </ac:spMkLst>
        </pc:spChg>
        <pc:spChg chg="add mod">
          <ac:chgData name="Yến Nhi Lê" userId="dad0ef16-ba5d-47b3-9e7c-e965ace52dff" providerId="ADAL" clId="{F7E83269-548E-4262-ABBA-0A592C765DCD}" dt="2022-06-16T12:58:39.192" v="531"/>
          <ac:spMkLst>
            <pc:docMk/>
            <pc:sldMk cId="4173025072" sldId="272"/>
            <ac:spMk id="19" creationId="{F2101EDB-1C4D-92B3-BE38-10C4B70F0A5A}"/>
          </ac:spMkLst>
        </pc:spChg>
        <pc:spChg chg="del">
          <ac:chgData name="Yến Nhi Lê" userId="dad0ef16-ba5d-47b3-9e7c-e965ace52dff" providerId="ADAL" clId="{F7E83269-548E-4262-ABBA-0A592C765DCD}" dt="2022-06-16T12:58:05.617" v="525" actId="478"/>
          <ac:spMkLst>
            <pc:docMk/>
            <pc:sldMk cId="4173025072" sldId="272"/>
            <ac:spMk id="20" creationId="{A5DD9F14-09C8-BCA8-396C-B7A27B66D6C4}"/>
          </ac:spMkLst>
        </pc:spChg>
        <pc:spChg chg="del">
          <ac:chgData name="Yến Nhi Lê" userId="dad0ef16-ba5d-47b3-9e7c-e965ace52dff" providerId="ADAL" clId="{F7E83269-548E-4262-ABBA-0A592C765DCD}" dt="2022-06-16T12:58:05.617" v="525" actId="478"/>
          <ac:spMkLst>
            <pc:docMk/>
            <pc:sldMk cId="4173025072" sldId="272"/>
            <ac:spMk id="21" creationId="{FAE139A1-1D74-5CF8-1D45-C6BA6BEE33C8}"/>
          </ac:spMkLst>
        </pc:spChg>
        <pc:spChg chg="del">
          <ac:chgData name="Yến Nhi Lê" userId="dad0ef16-ba5d-47b3-9e7c-e965ace52dff" providerId="ADAL" clId="{F7E83269-548E-4262-ABBA-0A592C765DCD}" dt="2022-06-16T12:58:05.617" v="525" actId="478"/>
          <ac:spMkLst>
            <pc:docMk/>
            <pc:sldMk cId="4173025072" sldId="272"/>
            <ac:spMk id="22" creationId="{A758D678-9779-2072-7029-761DCB214BD6}"/>
          </ac:spMkLst>
        </pc:spChg>
        <pc:spChg chg="del">
          <ac:chgData name="Yến Nhi Lê" userId="dad0ef16-ba5d-47b3-9e7c-e965ace52dff" providerId="ADAL" clId="{F7E83269-548E-4262-ABBA-0A592C765DCD}" dt="2022-06-16T12:58:05.617" v="525" actId="478"/>
          <ac:spMkLst>
            <pc:docMk/>
            <pc:sldMk cId="4173025072" sldId="272"/>
            <ac:spMk id="24" creationId="{11D17798-6D96-21A4-4884-C30B33FE36CD}"/>
          </ac:spMkLst>
        </pc:spChg>
        <pc:spChg chg="del">
          <ac:chgData name="Yến Nhi Lê" userId="dad0ef16-ba5d-47b3-9e7c-e965ace52dff" providerId="ADAL" clId="{F7E83269-548E-4262-ABBA-0A592C765DCD}" dt="2022-06-16T12:58:05.617" v="525" actId="478"/>
          <ac:spMkLst>
            <pc:docMk/>
            <pc:sldMk cId="4173025072" sldId="272"/>
            <ac:spMk id="26" creationId="{1F74AF2D-589B-CFEC-7253-AC9AF22AAF72}"/>
          </ac:spMkLst>
        </pc:spChg>
        <pc:spChg chg="mod">
          <ac:chgData name="Yến Nhi Lê" userId="dad0ef16-ba5d-47b3-9e7c-e965ace52dff" providerId="ADAL" clId="{F7E83269-548E-4262-ABBA-0A592C765DCD}" dt="2022-06-17T02:14:01.737" v="849" actId="14100"/>
          <ac:spMkLst>
            <pc:docMk/>
            <pc:sldMk cId="4173025072" sldId="272"/>
            <ac:spMk id="27" creationId="{81975EAA-4884-FD3D-31A8-7F27F4E96E0A}"/>
          </ac:spMkLst>
        </pc:spChg>
        <pc:spChg chg="add mod">
          <ac:chgData name="Yến Nhi Lê" userId="dad0ef16-ba5d-47b3-9e7c-e965ace52dff" providerId="ADAL" clId="{F7E83269-548E-4262-ABBA-0A592C765DCD}" dt="2022-06-16T12:58:39.192" v="531"/>
          <ac:spMkLst>
            <pc:docMk/>
            <pc:sldMk cId="4173025072" sldId="272"/>
            <ac:spMk id="28" creationId="{FCE44516-41D3-A6EB-4C27-041D7CD5AFBB}"/>
          </ac:spMkLst>
        </pc:spChg>
        <pc:spChg chg="add mod">
          <ac:chgData name="Yến Nhi Lê" userId="dad0ef16-ba5d-47b3-9e7c-e965ace52dff" providerId="ADAL" clId="{F7E83269-548E-4262-ABBA-0A592C765DCD}" dt="2022-06-16T13:00:50.210" v="558" actId="113"/>
          <ac:spMkLst>
            <pc:docMk/>
            <pc:sldMk cId="4173025072" sldId="272"/>
            <ac:spMk id="29" creationId="{2322ADD5-A9DE-D86C-FE87-17C020AB7FB4}"/>
          </ac:spMkLst>
        </pc:spChg>
        <pc:spChg chg="add mod">
          <ac:chgData name="Yến Nhi Lê" userId="dad0ef16-ba5d-47b3-9e7c-e965ace52dff" providerId="ADAL" clId="{F7E83269-548E-4262-ABBA-0A592C765DCD}" dt="2022-06-16T12:58:39.192" v="531"/>
          <ac:spMkLst>
            <pc:docMk/>
            <pc:sldMk cId="4173025072" sldId="272"/>
            <ac:spMk id="31" creationId="{501A5778-2EC6-6A7C-C307-E87E199E8B35}"/>
          </ac:spMkLst>
        </pc:spChg>
        <pc:spChg chg="add mod">
          <ac:chgData name="Yến Nhi Lê" userId="dad0ef16-ba5d-47b3-9e7c-e965ace52dff" providerId="ADAL" clId="{F7E83269-548E-4262-ABBA-0A592C765DCD}" dt="2022-06-16T12:58:39.192" v="531"/>
          <ac:spMkLst>
            <pc:docMk/>
            <pc:sldMk cId="4173025072" sldId="272"/>
            <ac:spMk id="34" creationId="{E14A6160-C52D-D391-7ECE-50012AA851B3}"/>
          </ac:spMkLst>
        </pc:spChg>
        <pc:spChg chg="del">
          <ac:chgData name="Yến Nhi Lê" userId="dad0ef16-ba5d-47b3-9e7c-e965ace52dff" providerId="ADAL" clId="{F7E83269-548E-4262-ABBA-0A592C765DCD}" dt="2022-06-16T12:58:05.617" v="525" actId="478"/>
          <ac:spMkLst>
            <pc:docMk/>
            <pc:sldMk cId="4173025072" sldId="272"/>
            <ac:spMk id="43" creationId="{AAC8C896-54CE-1E91-C6BC-44FB7289E71B}"/>
          </ac:spMkLst>
        </pc:spChg>
        <pc:picChg chg="del">
          <ac:chgData name="Yến Nhi Lê" userId="dad0ef16-ba5d-47b3-9e7c-e965ace52dff" providerId="ADAL" clId="{F7E83269-548E-4262-ABBA-0A592C765DCD}" dt="2022-06-17T02:14:03.626" v="850" actId="21"/>
          <ac:picMkLst>
            <pc:docMk/>
            <pc:sldMk cId="4173025072" sldId="272"/>
            <ac:picMk id="4" creationId="{824CE1BB-E35B-D046-D94D-4718B68CCD6C}"/>
          </ac:picMkLst>
        </pc:picChg>
        <pc:picChg chg="del">
          <ac:chgData name="Yến Nhi Lê" userId="dad0ef16-ba5d-47b3-9e7c-e965ace52dff" providerId="ADAL" clId="{F7E83269-548E-4262-ABBA-0A592C765DCD}" dt="2022-06-17T02:14:04.679" v="851" actId="21"/>
          <ac:picMkLst>
            <pc:docMk/>
            <pc:sldMk cId="4173025072" sldId="272"/>
            <ac:picMk id="7" creationId="{0466CCF4-291E-9BB4-F03C-5A8A30715B23}"/>
          </ac:picMkLst>
        </pc:picChg>
        <pc:picChg chg="add mod">
          <ac:chgData name="Yến Nhi Lê" userId="dad0ef16-ba5d-47b3-9e7c-e965ace52dff" providerId="ADAL" clId="{F7E83269-548E-4262-ABBA-0A592C765DCD}" dt="2022-06-17T02:14:21.204" v="854" actId="14100"/>
          <ac:picMkLst>
            <pc:docMk/>
            <pc:sldMk cId="4173025072" sldId="272"/>
            <ac:picMk id="20" creationId="{3C9EA7A2-A148-C17E-8ABB-DA773A589B73}"/>
          </ac:picMkLst>
        </pc:picChg>
        <pc:picChg chg="add mod">
          <ac:chgData name="Yến Nhi Lê" userId="dad0ef16-ba5d-47b3-9e7c-e965ace52dff" providerId="ADAL" clId="{F7E83269-548E-4262-ABBA-0A592C765DCD}" dt="2022-06-17T02:14:44.834" v="860" actId="1076"/>
          <ac:picMkLst>
            <pc:docMk/>
            <pc:sldMk cId="4173025072" sldId="272"/>
            <ac:picMk id="21" creationId="{0AE70E9A-EDD2-EB16-BD0D-6BAD33BA36A2}"/>
          </ac:picMkLst>
        </pc:picChg>
        <pc:cxnChg chg="del">
          <ac:chgData name="Yến Nhi Lê" userId="dad0ef16-ba5d-47b3-9e7c-e965ace52dff" providerId="ADAL" clId="{F7E83269-548E-4262-ABBA-0A592C765DCD}" dt="2022-06-16T12:58:05.617" v="525" actId="478"/>
          <ac:cxnSpMkLst>
            <pc:docMk/>
            <pc:sldMk cId="4173025072" sldId="272"/>
            <ac:cxnSpMk id="30" creationId="{1DF91871-3FC8-FCC1-5EE4-5A8B04DBA4BF}"/>
          </ac:cxnSpMkLst>
        </pc:cxnChg>
        <pc:cxnChg chg="add mod">
          <ac:chgData name="Yến Nhi Lê" userId="dad0ef16-ba5d-47b3-9e7c-e965ace52dff" providerId="ADAL" clId="{F7E83269-548E-4262-ABBA-0A592C765DCD}" dt="2022-06-16T12:58:39.192" v="531"/>
          <ac:cxnSpMkLst>
            <pc:docMk/>
            <pc:sldMk cId="4173025072" sldId="272"/>
            <ac:cxnSpMk id="32" creationId="{5672FE16-8D06-030E-A22F-66D624633DC7}"/>
          </ac:cxnSpMkLst>
        </pc:cxnChg>
      </pc:sldChg>
      <pc:sldChg chg="addSp delSp modSp mod modAnim">
        <pc:chgData name="Yến Nhi Lê" userId="dad0ef16-ba5d-47b3-9e7c-e965ace52dff" providerId="ADAL" clId="{F7E83269-548E-4262-ABBA-0A592C765DCD}" dt="2022-06-17T02:11:43.672" v="832" actId="20577"/>
        <pc:sldMkLst>
          <pc:docMk/>
          <pc:sldMk cId="345135062" sldId="273"/>
        </pc:sldMkLst>
        <pc:spChg chg="add mod">
          <ac:chgData name="Yến Nhi Lê" userId="dad0ef16-ba5d-47b3-9e7c-e965ace52dff" providerId="ADAL" clId="{F7E83269-548E-4262-ABBA-0A592C765DCD}" dt="2022-06-16T13:00:35.420" v="555" actId="113"/>
          <ac:spMkLst>
            <pc:docMk/>
            <pc:sldMk cId="345135062" sldId="273"/>
            <ac:spMk id="17" creationId="{96176675-DF36-4B4C-9A5D-5AFF08124239}"/>
          </ac:spMkLst>
        </pc:spChg>
        <pc:spChg chg="add mod">
          <ac:chgData name="Yến Nhi Lê" userId="dad0ef16-ba5d-47b3-9e7c-e965ace52dff" providerId="ADAL" clId="{F7E83269-548E-4262-ABBA-0A592C765DCD}" dt="2022-06-16T12:58:37.514" v="530"/>
          <ac:spMkLst>
            <pc:docMk/>
            <pc:sldMk cId="345135062" sldId="273"/>
            <ac:spMk id="18" creationId="{2C94568C-0F35-F539-C27C-7953F6801526}"/>
          </ac:spMkLst>
        </pc:spChg>
        <pc:spChg chg="add mod">
          <ac:chgData name="Yến Nhi Lê" userId="dad0ef16-ba5d-47b3-9e7c-e965ace52dff" providerId="ADAL" clId="{F7E83269-548E-4262-ABBA-0A592C765DCD}" dt="2022-06-16T12:58:37.514" v="530"/>
          <ac:spMkLst>
            <pc:docMk/>
            <pc:sldMk cId="345135062" sldId="273"/>
            <ac:spMk id="19" creationId="{8D586CD8-F6E7-FBD3-7A02-07D79BA547DF}"/>
          </ac:spMkLst>
        </pc:spChg>
        <pc:spChg chg="add mod">
          <ac:chgData name="Yến Nhi Lê" userId="dad0ef16-ba5d-47b3-9e7c-e965ace52dff" providerId="ADAL" clId="{F7E83269-548E-4262-ABBA-0A592C765DCD}" dt="2022-06-16T13:00:40.404" v="556" actId="113"/>
          <ac:spMkLst>
            <pc:docMk/>
            <pc:sldMk cId="345135062" sldId="273"/>
            <ac:spMk id="20" creationId="{7C5CBABD-DCF7-272E-4F6C-9EBC47F92D47}"/>
          </ac:spMkLst>
        </pc:spChg>
        <pc:spChg chg="add mod">
          <ac:chgData name="Yến Nhi Lê" userId="dad0ef16-ba5d-47b3-9e7c-e965ace52dff" providerId="ADAL" clId="{F7E83269-548E-4262-ABBA-0A592C765DCD}" dt="2022-06-16T12:58:37.514" v="530"/>
          <ac:spMkLst>
            <pc:docMk/>
            <pc:sldMk cId="345135062" sldId="273"/>
            <ac:spMk id="21" creationId="{846FA743-6C30-1293-2367-27BE5B11D999}"/>
          </ac:spMkLst>
        </pc:spChg>
        <pc:spChg chg="add mod">
          <ac:chgData name="Yến Nhi Lê" userId="dad0ef16-ba5d-47b3-9e7c-e965ace52dff" providerId="ADAL" clId="{F7E83269-548E-4262-ABBA-0A592C765DCD}" dt="2022-06-16T12:58:37.514" v="530"/>
          <ac:spMkLst>
            <pc:docMk/>
            <pc:sldMk cId="345135062" sldId="273"/>
            <ac:spMk id="23" creationId="{1F0F2332-09BF-342B-C381-9173093959B9}"/>
          </ac:spMkLst>
        </pc:spChg>
        <pc:spChg chg="mod">
          <ac:chgData name="Yến Nhi Lê" userId="dad0ef16-ba5d-47b3-9e7c-e965ace52dff" providerId="ADAL" clId="{F7E83269-548E-4262-ABBA-0A592C765DCD}" dt="2022-06-17T02:11:43.672" v="832" actId="20577"/>
          <ac:spMkLst>
            <pc:docMk/>
            <pc:sldMk cId="345135062" sldId="273"/>
            <ac:spMk id="27" creationId="{81975EAA-4884-FD3D-31A8-7F27F4E96E0A}"/>
          </ac:spMkLst>
        </pc:spChg>
        <pc:spChg chg="del">
          <ac:chgData name="Yến Nhi Lê" userId="dad0ef16-ba5d-47b3-9e7c-e965ace52dff" providerId="ADAL" clId="{F7E83269-548E-4262-ABBA-0A592C765DCD}" dt="2022-06-16T12:57:59.582" v="524" actId="478"/>
          <ac:spMkLst>
            <pc:docMk/>
            <pc:sldMk cId="345135062" sldId="273"/>
            <ac:spMk id="32" creationId="{F5DFCE3E-B8BE-F64A-0CBF-FAA7D1A3AE24}"/>
          </ac:spMkLst>
        </pc:spChg>
        <pc:spChg chg="del">
          <ac:chgData name="Yến Nhi Lê" userId="dad0ef16-ba5d-47b3-9e7c-e965ace52dff" providerId="ADAL" clId="{F7E83269-548E-4262-ABBA-0A592C765DCD}" dt="2022-06-16T12:57:59.582" v="524" actId="478"/>
          <ac:spMkLst>
            <pc:docMk/>
            <pc:sldMk cId="345135062" sldId="273"/>
            <ac:spMk id="34" creationId="{2276FCD1-2A60-B2AA-99C7-FB6A1FF3C448}"/>
          </ac:spMkLst>
        </pc:spChg>
        <pc:spChg chg="del">
          <ac:chgData name="Yến Nhi Lê" userId="dad0ef16-ba5d-47b3-9e7c-e965ace52dff" providerId="ADAL" clId="{F7E83269-548E-4262-ABBA-0A592C765DCD}" dt="2022-06-16T12:57:59.582" v="524" actId="478"/>
          <ac:spMkLst>
            <pc:docMk/>
            <pc:sldMk cId="345135062" sldId="273"/>
            <ac:spMk id="36" creationId="{8D504477-F85A-1120-8DC8-37DC62E78487}"/>
          </ac:spMkLst>
        </pc:spChg>
        <pc:spChg chg="del">
          <ac:chgData name="Yến Nhi Lê" userId="dad0ef16-ba5d-47b3-9e7c-e965ace52dff" providerId="ADAL" clId="{F7E83269-548E-4262-ABBA-0A592C765DCD}" dt="2022-06-16T12:57:59.582" v="524" actId="478"/>
          <ac:spMkLst>
            <pc:docMk/>
            <pc:sldMk cId="345135062" sldId="273"/>
            <ac:spMk id="37" creationId="{4DF0DF41-FE7C-C318-7235-6B76C783266E}"/>
          </ac:spMkLst>
        </pc:spChg>
        <pc:spChg chg="del">
          <ac:chgData name="Yến Nhi Lê" userId="dad0ef16-ba5d-47b3-9e7c-e965ace52dff" providerId="ADAL" clId="{F7E83269-548E-4262-ABBA-0A592C765DCD}" dt="2022-06-16T12:57:59.582" v="524" actId="478"/>
          <ac:spMkLst>
            <pc:docMk/>
            <pc:sldMk cId="345135062" sldId="273"/>
            <ac:spMk id="38" creationId="{A74089A9-6BC6-9E7A-76FB-48AD8E6B2EA5}"/>
          </ac:spMkLst>
        </pc:spChg>
        <pc:spChg chg="del">
          <ac:chgData name="Yến Nhi Lê" userId="dad0ef16-ba5d-47b3-9e7c-e965ace52dff" providerId="ADAL" clId="{F7E83269-548E-4262-ABBA-0A592C765DCD}" dt="2022-06-16T12:57:59.582" v="524" actId="478"/>
          <ac:spMkLst>
            <pc:docMk/>
            <pc:sldMk cId="345135062" sldId="273"/>
            <ac:spMk id="40" creationId="{7FC3EAB7-9264-9E48-E1CB-097ABB8E9083}"/>
          </ac:spMkLst>
        </pc:spChg>
        <pc:picChg chg="del">
          <ac:chgData name="Yến Nhi Lê" userId="dad0ef16-ba5d-47b3-9e7c-e965ace52dff" providerId="ADAL" clId="{F7E83269-548E-4262-ABBA-0A592C765DCD}" dt="2022-06-17T02:09:28.826" v="735" actId="478"/>
          <ac:picMkLst>
            <pc:docMk/>
            <pc:sldMk cId="345135062" sldId="273"/>
            <ac:picMk id="3" creationId="{420593A6-6873-065B-8DF1-5D644DF7580A}"/>
          </ac:picMkLst>
        </pc:picChg>
        <pc:picChg chg="add mod">
          <ac:chgData name="Yến Nhi Lê" userId="dad0ef16-ba5d-47b3-9e7c-e965ace52dff" providerId="ADAL" clId="{F7E83269-548E-4262-ABBA-0A592C765DCD}" dt="2022-06-17T02:10:51.035" v="756" actId="1076"/>
          <ac:picMkLst>
            <pc:docMk/>
            <pc:sldMk cId="345135062" sldId="273"/>
            <ac:picMk id="24" creationId="{39EDA241-7480-66BA-B232-B7CBBA9EF57B}"/>
          </ac:picMkLst>
        </pc:picChg>
        <pc:picChg chg="add mod">
          <ac:chgData name="Yến Nhi Lê" userId="dad0ef16-ba5d-47b3-9e7c-e965ace52dff" providerId="ADAL" clId="{F7E83269-548E-4262-ABBA-0A592C765DCD}" dt="2022-06-17T02:10:52.325" v="757" actId="1076"/>
          <ac:picMkLst>
            <pc:docMk/>
            <pc:sldMk cId="345135062" sldId="273"/>
            <ac:picMk id="25" creationId="{85B3FBFA-856E-ED99-28F7-FC53B7CB7FE9}"/>
          </ac:picMkLst>
        </pc:picChg>
        <pc:picChg chg="add mod">
          <ac:chgData name="Yến Nhi Lê" userId="dad0ef16-ba5d-47b3-9e7c-e965ace52dff" providerId="ADAL" clId="{F7E83269-548E-4262-ABBA-0A592C765DCD}" dt="2022-06-17T02:11:02.122" v="759" actId="1076"/>
          <ac:picMkLst>
            <pc:docMk/>
            <pc:sldMk cId="345135062" sldId="273"/>
            <ac:picMk id="26" creationId="{5405D796-7324-FEF2-94C6-28E4A4000A9D}"/>
          </ac:picMkLst>
        </pc:picChg>
        <pc:cxnChg chg="add mod">
          <ac:chgData name="Yến Nhi Lê" userId="dad0ef16-ba5d-47b3-9e7c-e965ace52dff" providerId="ADAL" clId="{F7E83269-548E-4262-ABBA-0A592C765DCD}" dt="2022-06-16T12:58:37.514" v="530"/>
          <ac:cxnSpMkLst>
            <pc:docMk/>
            <pc:sldMk cId="345135062" sldId="273"/>
            <ac:cxnSpMk id="22" creationId="{A42914E1-6405-C983-0D01-5CFC3D113885}"/>
          </ac:cxnSpMkLst>
        </pc:cxnChg>
        <pc:cxnChg chg="del">
          <ac:chgData name="Yến Nhi Lê" userId="dad0ef16-ba5d-47b3-9e7c-e965ace52dff" providerId="ADAL" clId="{F7E83269-548E-4262-ABBA-0A592C765DCD}" dt="2022-06-16T12:57:59.582" v="524" actId="478"/>
          <ac:cxnSpMkLst>
            <pc:docMk/>
            <pc:sldMk cId="345135062" sldId="273"/>
            <ac:cxnSpMk id="39" creationId="{88A296CD-4652-7EB3-1ACF-9E334704BD94}"/>
          </ac:cxnSpMkLst>
        </pc:cxnChg>
      </pc:sldChg>
      <pc:sldChg chg="addSp delSp modSp mod modAnim">
        <pc:chgData name="Yến Nhi Lê" userId="dad0ef16-ba5d-47b3-9e7c-e965ace52dff" providerId="ADAL" clId="{F7E83269-548E-4262-ABBA-0A592C765DCD}" dt="2022-06-17T02:16:48.696" v="930"/>
        <pc:sldMkLst>
          <pc:docMk/>
          <pc:sldMk cId="995009422" sldId="274"/>
        </pc:sldMkLst>
        <pc:spChg chg="add mod">
          <ac:chgData name="Yến Nhi Lê" userId="dad0ef16-ba5d-47b3-9e7c-e965ace52dff" providerId="ADAL" clId="{F7E83269-548E-4262-ABBA-0A592C765DCD}" dt="2022-06-16T13:00:55.930" v="559" actId="113"/>
          <ac:spMkLst>
            <pc:docMk/>
            <pc:sldMk cId="995009422" sldId="274"/>
            <ac:spMk id="18" creationId="{10C4630A-1864-DFFA-05B6-B6CCB8E0C647}"/>
          </ac:spMkLst>
        </pc:spChg>
        <pc:spChg chg="del">
          <ac:chgData name="Yến Nhi Lê" userId="dad0ef16-ba5d-47b3-9e7c-e965ace52dff" providerId="ADAL" clId="{F7E83269-548E-4262-ABBA-0A592C765DCD}" dt="2022-06-16T12:58:27.936" v="529" actId="478"/>
          <ac:spMkLst>
            <pc:docMk/>
            <pc:sldMk cId="995009422" sldId="274"/>
            <ac:spMk id="19" creationId="{D03569BF-E2A6-BFCD-EB6D-B045EBA6DAC2}"/>
          </ac:spMkLst>
        </pc:spChg>
        <pc:spChg chg="add mod">
          <ac:chgData name="Yến Nhi Lê" userId="dad0ef16-ba5d-47b3-9e7c-e965ace52dff" providerId="ADAL" clId="{F7E83269-548E-4262-ABBA-0A592C765DCD}" dt="2022-06-16T12:58:41.123" v="532"/>
          <ac:spMkLst>
            <pc:docMk/>
            <pc:sldMk cId="995009422" sldId="274"/>
            <ac:spMk id="20" creationId="{6E41263C-5A88-20AD-48C6-A1A085F7F418}"/>
          </ac:spMkLst>
        </pc:spChg>
        <pc:spChg chg="add mod">
          <ac:chgData name="Yến Nhi Lê" userId="dad0ef16-ba5d-47b3-9e7c-e965ace52dff" providerId="ADAL" clId="{F7E83269-548E-4262-ABBA-0A592C765DCD}" dt="2022-06-16T12:58:41.123" v="532"/>
          <ac:spMkLst>
            <pc:docMk/>
            <pc:sldMk cId="995009422" sldId="274"/>
            <ac:spMk id="21" creationId="{B79D322C-2702-DB58-F7D8-8D429A0A3E59}"/>
          </ac:spMkLst>
        </pc:spChg>
        <pc:spChg chg="add mod">
          <ac:chgData name="Yến Nhi Lê" userId="dad0ef16-ba5d-47b3-9e7c-e965ace52dff" providerId="ADAL" clId="{F7E83269-548E-4262-ABBA-0A592C765DCD}" dt="2022-06-16T13:00:59.814" v="560" actId="113"/>
          <ac:spMkLst>
            <pc:docMk/>
            <pc:sldMk cId="995009422" sldId="274"/>
            <ac:spMk id="22" creationId="{FE65E6F3-9A1E-59BD-4549-A51ABD17ADF7}"/>
          </ac:spMkLst>
        </pc:spChg>
        <pc:spChg chg="del">
          <ac:chgData name="Yến Nhi Lê" userId="dad0ef16-ba5d-47b3-9e7c-e965ace52dff" providerId="ADAL" clId="{F7E83269-548E-4262-ABBA-0A592C765DCD}" dt="2022-06-16T12:58:13.469" v="526" actId="478"/>
          <ac:spMkLst>
            <pc:docMk/>
            <pc:sldMk cId="995009422" sldId="274"/>
            <ac:spMk id="23" creationId="{7A8E0BA9-F819-54DE-2F04-3675C4FF6721}"/>
          </ac:spMkLst>
        </pc:spChg>
        <pc:spChg chg="add mod">
          <ac:chgData name="Yến Nhi Lê" userId="dad0ef16-ba5d-47b3-9e7c-e965ace52dff" providerId="ADAL" clId="{F7E83269-548E-4262-ABBA-0A592C765DCD}" dt="2022-06-16T12:58:41.123" v="532"/>
          <ac:spMkLst>
            <pc:docMk/>
            <pc:sldMk cId="995009422" sldId="274"/>
            <ac:spMk id="24" creationId="{7A96C3D0-69C9-C49A-833B-A9B8120DABD4}"/>
          </ac:spMkLst>
        </pc:spChg>
        <pc:spChg chg="del">
          <ac:chgData name="Yến Nhi Lê" userId="dad0ef16-ba5d-47b3-9e7c-e965ace52dff" providerId="ADAL" clId="{F7E83269-548E-4262-ABBA-0A592C765DCD}" dt="2022-06-16T12:58:13.469" v="526" actId="478"/>
          <ac:spMkLst>
            <pc:docMk/>
            <pc:sldMk cId="995009422" sldId="274"/>
            <ac:spMk id="25" creationId="{35F76BDD-4155-AED4-807D-76B4B4208D16}"/>
          </ac:spMkLst>
        </pc:spChg>
        <pc:spChg chg="mod">
          <ac:chgData name="Yến Nhi Lê" userId="dad0ef16-ba5d-47b3-9e7c-e965ace52dff" providerId="ADAL" clId="{F7E83269-548E-4262-ABBA-0A592C765DCD}" dt="2022-06-17T02:15:28.469" v="906" actId="20577"/>
          <ac:spMkLst>
            <pc:docMk/>
            <pc:sldMk cId="995009422" sldId="274"/>
            <ac:spMk id="27" creationId="{81975EAA-4884-FD3D-31A8-7F27F4E96E0A}"/>
          </ac:spMkLst>
        </pc:spChg>
        <pc:spChg chg="del">
          <ac:chgData name="Yến Nhi Lê" userId="dad0ef16-ba5d-47b3-9e7c-e965ace52dff" providerId="ADAL" clId="{F7E83269-548E-4262-ABBA-0A592C765DCD}" dt="2022-06-16T12:58:13.469" v="526" actId="478"/>
          <ac:spMkLst>
            <pc:docMk/>
            <pc:sldMk cId="995009422" sldId="274"/>
            <ac:spMk id="28" creationId="{A494BF88-2F1C-4C2B-A37E-D7DB12950BC6}"/>
          </ac:spMkLst>
        </pc:spChg>
        <pc:spChg chg="del">
          <ac:chgData name="Yến Nhi Lê" userId="dad0ef16-ba5d-47b3-9e7c-e965ace52dff" providerId="ADAL" clId="{F7E83269-548E-4262-ABBA-0A592C765DCD}" dt="2022-06-16T12:58:13.469" v="526" actId="478"/>
          <ac:spMkLst>
            <pc:docMk/>
            <pc:sldMk cId="995009422" sldId="274"/>
            <ac:spMk id="29" creationId="{058B9AD5-E6BE-400C-DBE8-E21D498361F5}"/>
          </ac:spMkLst>
        </pc:spChg>
        <pc:spChg chg="add mod">
          <ac:chgData name="Yến Nhi Lê" userId="dad0ef16-ba5d-47b3-9e7c-e965ace52dff" providerId="ADAL" clId="{F7E83269-548E-4262-ABBA-0A592C765DCD}" dt="2022-06-16T12:58:41.123" v="532"/>
          <ac:spMkLst>
            <pc:docMk/>
            <pc:sldMk cId="995009422" sldId="274"/>
            <ac:spMk id="30" creationId="{68077CC3-5E8D-A667-736C-940B730E10E5}"/>
          </ac:spMkLst>
        </pc:spChg>
        <pc:spChg chg="del">
          <ac:chgData name="Yến Nhi Lê" userId="dad0ef16-ba5d-47b3-9e7c-e965ace52dff" providerId="ADAL" clId="{F7E83269-548E-4262-ABBA-0A592C765DCD}" dt="2022-06-16T12:58:13.469" v="526" actId="478"/>
          <ac:spMkLst>
            <pc:docMk/>
            <pc:sldMk cId="995009422" sldId="274"/>
            <ac:spMk id="32" creationId="{2C012941-DF7C-99CC-37C6-5134053913F0}"/>
          </ac:spMkLst>
        </pc:spChg>
        <pc:picChg chg="del">
          <ac:chgData name="Yến Nhi Lê" userId="dad0ef16-ba5d-47b3-9e7c-e965ace52dff" providerId="ADAL" clId="{F7E83269-548E-4262-ABBA-0A592C765DCD}" dt="2022-06-17T02:15:32.393" v="907" actId="21"/>
          <ac:picMkLst>
            <pc:docMk/>
            <pc:sldMk cId="995009422" sldId="274"/>
            <ac:picMk id="3" creationId="{A73DFE26-72F2-3218-A97F-DF8ED6C55F89}"/>
          </ac:picMkLst>
        </pc:picChg>
        <pc:picChg chg="del">
          <ac:chgData name="Yến Nhi Lê" userId="dad0ef16-ba5d-47b3-9e7c-e965ace52dff" providerId="ADAL" clId="{F7E83269-548E-4262-ABBA-0A592C765DCD}" dt="2022-06-17T02:15:33.768" v="908" actId="21"/>
          <ac:picMkLst>
            <pc:docMk/>
            <pc:sldMk cId="995009422" sldId="274"/>
            <ac:picMk id="6" creationId="{5EDAE52B-A647-3DC0-1118-5A91798B2C0F}"/>
          </ac:picMkLst>
        </pc:picChg>
        <pc:picChg chg="add mod">
          <ac:chgData name="Yến Nhi Lê" userId="dad0ef16-ba5d-47b3-9e7c-e965ace52dff" providerId="ADAL" clId="{F7E83269-548E-4262-ABBA-0A592C765DCD}" dt="2022-06-17T02:16:34.681" v="926" actId="1440"/>
          <ac:picMkLst>
            <pc:docMk/>
            <pc:sldMk cId="995009422" sldId="274"/>
            <ac:picMk id="19" creationId="{5BC024DD-A4AF-CF5A-2982-9C84ACAE47A4}"/>
          </ac:picMkLst>
        </pc:picChg>
        <pc:picChg chg="add mod">
          <ac:chgData name="Yến Nhi Lê" userId="dad0ef16-ba5d-47b3-9e7c-e965ace52dff" providerId="ADAL" clId="{F7E83269-548E-4262-ABBA-0A592C765DCD}" dt="2022-06-17T02:16:33.822" v="925" actId="1440"/>
          <ac:picMkLst>
            <pc:docMk/>
            <pc:sldMk cId="995009422" sldId="274"/>
            <ac:picMk id="23" creationId="{F268E25A-2311-DA7A-B238-CBCA22384426}"/>
          </ac:picMkLst>
        </pc:picChg>
        <pc:picChg chg="add mod">
          <ac:chgData name="Yến Nhi Lê" userId="dad0ef16-ba5d-47b3-9e7c-e965ace52dff" providerId="ADAL" clId="{F7E83269-548E-4262-ABBA-0A592C765DCD}" dt="2022-06-17T02:16:33.346" v="924" actId="1440"/>
          <ac:picMkLst>
            <pc:docMk/>
            <pc:sldMk cId="995009422" sldId="274"/>
            <ac:picMk id="25" creationId="{41727946-CE41-4C27-1958-80682DCBDF60}"/>
          </ac:picMkLst>
        </pc:picChg>
        <pc:cxnChg chg="add mod">
          <ac:chgData name="Yến Nhi Lê" userId="dad0ef16-ba5d-47b3-9e7c-e965ace52dff" providerId="ADAL" clId="{F7E83269-548E-4262-ABBA-0A592C765DCD}" dt="2022-06-16T12:58:41.123" v="532"/>
          <ac:cxnSpMkLst>
            <pc:docMk/>
            <pc:sldMk cId="995009422" sldId="274"/>
            <ac:cxnSpMk id="26" creationId="{D76E58E0-2399-87F6-A741-E2149D4E3EFF}"/>
          </ac:cxnSpMkLst>
        </pc:cxnChg>
        <pc:cxnChg chg="del">
          <ac:chgData name="Yến Nhi Lê" userId="dad0ef16-ba5d-47b3-9e7c-e965ace52dff" providerId="ADAL" clId="{F7E83269-548E-4262-ABBA-0A592C765DCD}" dt="2022-06-16T12:58:13.469" v="526" actId="478"/>
          <ac:cxnSpMkLst>
            <pc:docMk/>
            <pc:sldMk cId="995009422" sldId="274"/>
            <ac:cxnSpMk id="31" creationId="{4C7A7770-CD99-D1B5-AEBE-947D49160B92}"/>
          </ac:cxnSpMkLst>
        </pc:cxnChg>
      </pc:sldChg>
      <pc:sldChg chg="del">
        <pc:chgData name="Yến Nhi Lê" userId="dad0ef16-ba5d-47b3-9e7c-e965ace52dff" providerId="ADAL" clId="{F7E83269-548E-4262-ABBA-0A592C765DCD}" dt="2022-06-16T12:58:18.572" v="527" actId="47"/>
        <pc:sldMkLst>
          <pc:docMk/>
          <pc:sldMk cId="594194919" sldId="275"/>
        </pc:sldMkLst>
      </pc:sldChg>
      <pc:sldChg chg="del">
        <pc:chgData name="Yến Nhi Lê" userId="dad0ef16-ba5d-47b3-9e7c-e965ace52dff" providerId="ADAL" clId="{F7E83269-548E-4262-ABBA-0A592C765DCD}" dt="2022-06-16T12:58:18.572" v="527" actId="47"/>
        <pc:sldMkLst>
          <pc:docMk/>
          <pc:sldMk cId="1397712219" sldId="276"/>
        </pc:sldMkLst>
      </pc:sldChg>
      <pc:sldChg chg="del">
        <pc:chgData name="Yến Nhi Lê" userId="dad0ef16-ba5d-47b3-9e7c-e965ace52dff" providerId="ADAL" clId="{F7E83269-548E-4262-ABBA-0A592C765DCD}" dt="2022-06-16T12:58:22.328" v="528" actId="2696"/>
        <pc:sldMkLst>
          <pc:docMk/>
          <pc:sldMk cId="387976918" sldId="277"/>
        </pc:sldMkLst>
      </pc:sldChg>
      <pc:sldChg chg="del">
        <pc:chgData name="Yến Nhi Lê" userId="dad0ef16-ba5d-47b3-9e7c-e965ace52dff" providerId="ADAL" clId="{F7E83269-548E-4262-ABBA-0A592C765DCD}" dt="2022-06-16T12:58:46.180" v="533" actId="47"/>
        <pc:sldMkLst>
          <pc:docMk/>
          <pc:sldMk cId="144666749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987A-5DB3-ACE8-FFFB-FCBD96798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D5C91-7151-08F8-6335-CC7DF5954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35BC-C15A-EBCA-1B9A-792F5269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4E54-8874-8CDD-9A50-11A77498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5477-4036-CD45-564B-E6D01CD8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7816-798A-79D2-19BE-FE0A9103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3CBEC-CFD2-8E18-F01E-A038947D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FAF4-049C-3310-97F3-F1D1B27F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D937-2BAF-A719-986D-100CA605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1119D-05D2-F1A8-8137-A38F17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54CA4-22D4-EFFD-3938-48814E951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9142B-2371-D4C4-4FC7-20F0B3FC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241A-6463-1031-CF6D-9FAB3B92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B446-F793-4076-D503-B2F2B574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42C9-C1A8-4116-3E8B-D5B113F7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7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F63C9E-9B4F-4021-AA70-CB89DBBAAA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2700" y="2811463"/>
            <a:ext cx="5468938" cy="16256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79924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C9C2-A4B3-8D18-139C-55781E8A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C505-8313-F629-5604-A27DE9A2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C782-76E5-4189-3CAA-5D6EBFDF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5648-FEEC-5D2A-A922-64A75AC2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4242-410E-A9D7-FBA0-2D6F6575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F577-5893-EC2B-590B-EE342DFA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46839-301A-12E3-71CE-9C1A28CC2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71A5A-B419-3D9B-1270-7CD61E8D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19FC-9A4E-2B73-2AC8-715F0CB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481A-7C10-AA34-CB93-E8A85B8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CFF6-1F53-43ED-01F1-F29CD9BF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4156-B614-D5BC-93E5-8A91E58B0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38242-17B5-FBF7-2503-2E7CB70BE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18741-5A78-1E51-E824-A45B744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FCD73-1FBD-9AC2-BF08-A4E3E88E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F5B11-D637-A138-9756-B80719C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D7D7-8D46-FA62-E2D2-6361A52D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6217B-4660-1664-429C-E66EB1C9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3AE26-DD99-C730-AA39-0D25A42C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D659A-7C51-E97E-B49E-B530A687D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0172-A108-377F-0941-FBAE342B7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3C31D-1697-9483-1916-B0DE5CEE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30018-DEC3-1AE0-5C91-F3A02D88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25E6F-CED3-93A5-4F9D-E98B163C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1B9D-250D-4C2F-693F-FB0C31F0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339E1-4AF9-7521-882F-FB373804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C9C40-7228-85C6-9AD6-291A977B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E3E84-2A29-B6B1-6A22-93107F5B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D28C1-AAB4-E255-4DD3-D96276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B638-B34C-345E-FD49-6A9B5C2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174A-4FC2-2E37-99EF-487E6947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2F5D-2E87-DA93-62DA-F454AEE9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0E1B-6FE5-8C3F-4C02-6C44A87F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2A35-D897-C9B3-3282-79432A003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9B25-3E0A-4001-3FB6-7F617C03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27D9-1407-FC8F-B48F-6441A211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609A-DA7A-236D-0125-D3699EF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7DAA-EC67-F690-4B44-210889A0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1005A-1B7A-E49A-7D99-0C979649F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98BED-5A9C-50D9-61D0-0BD3E2E5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A663-2976-431A-6C82-22E2127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A82FC-5CA4-AC24-2769-BE5B629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B873-68FE-9C99-96D9-7067BAC2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D6084-38B5-2079-979E-B219FCD2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E9A3-7E34-8AF6-711A-8DE8273D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08DB-649E-C176-CFE5-BF067A009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F768-FD2F-4178-B1B3-13B7924A4E6C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6D27-C1B6-BB93-F403-86BEFD4D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477F-F7F7-27E0-06A9-0EA2AFB94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4AB4B-6CAA-46CB-9428-3DA6C0C1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sv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11.png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image" Target="../media/image7.png"/><Relationship Id="rId9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13.png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image" Target="../media/image7.png"/><Relationship Id="rId9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slide" Target="slide2.xml"/><Relationship Id="rId4" Type="http://schemas.openxmlformats.org/officeDocument/2006/relationships/image" Target="../media/image16.jpg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2.sv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openxmlformats.org/officeDocument/2006/relationships/slide" Target="slide1.xml"/><Relationship Id="rId12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image" Target="../media/image4.jp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slide" Target="slide2.xml"/><Relationship Id="rId4" Type="http://schemas.openxmlformats.org/officeDocument/2006/relationships/image" Target="../media/image4.jpg"/><Relationship Id="rId9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slide" Target="slide2.xml"/><Relationship Id="rId4" Type="http://schemas.openxmlformats.org/officeDocument/2006/relationships/image" Target="../media/image4.jpg"/><Relationship Id="rId9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image" Target="../media/image5.jpg"/><Relationship Id="rId9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image" Target="../media/image5.jpg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image" Target="../media/image5.jpg"/><Relationship Id="rId9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8.png"/><Relationship Id="rId5" Type="http://schemas.openxmlformats.org/officeDocument/2006/relationships/slide" Target="slide6.xml"/><Relationship Id="rId10" Type="http://schemas.openxmlformats.org/officeDocument/2006/relationships/slide" Target="slide2.xml"/><Relationship Id="rId4" Type="http://schemas.openxmlformats.org/officeDocument/2006/relationships/image" Target="../media/image7.png"/><Relationship Id="rId9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87086"/>
            <a:ext cx="767443" cy="767443"/>
          </a:xfrm>
          <a:prstGeom prst="rect">
            <a:avLst/>
          </a:prstGeom>
        </p:spPr>
      </p:pic>
      <p:sp>
        <p:nvSpPr>
          <p:cNvPr id="6" name="Freeform 20">
            <a:extLst>
              <a:ext uri="{FF2B5EF4-FFF2-40B4-BE49-F238E27FC236}">
                <a16:creationId xmlns:a16="http://schemas.microsoft.com/office/drawing/2014/main" id="{9735A64C-D0FA-4296-3FFC-9EBA14A3403F}"/>
              </a:ext>
            </a:extLst>
          </p:cNvPr>
          <p:cNvSpPr/>
          <p:nvPr/>
        </p:nvSpPr>
        <p:spPr>
          <a:xfrm>
            <a:off x="988022" y="3076289"/>
            <a:ext cx="2010176" cy="1805957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TextBox 19">
            <a:hlinkClick r:id="rId4" action="ppaction://hlinksldjump"/>
            <a:extLst>
              <a:ext uri="{FF2B5EF4-FFF2-40B4-BE49-F238E27FC236}">
                <a16:creationId xmlns:a16="http://schemas.microsoft.com/office/drawing/2014/main" id="{A5DD9F14-09C8-BCA8-396C-B7A27B66D6C4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FAE139A1-1D74-5CF8-1D45-C6BA6BEE33C8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6" action="ppaction://hlinksldjump"/>
            <a:extLst>
              <a:ext uri="{FF2B5EF4-FFF2-40B4-BE49-F238E27FC236}">
                <a16:creationId xmlns:a16="http://schemas.microsoft.com/office/drawing/2014/main" id="{A758D678-9779-2072-7029-761DCB214BD6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11D17798-6D96-21A4-4884-C30B33FE36CD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8" action="ppaction://hlinksldjump"/>
            <a:extLst>
              <a:ext uri="{FF2B5EF4-FFF2-40B4-BE49-F238E27FC236}">
                <a16:creationId xmlns:a16="http://schemas.microsoft.com/office/drawing/2014/main" id="{1F74AF2D-589B-CFEC-7253-AC9AF22AAF72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F91871-3FC8-FCC1-5EE4-5A8B04DBA4BF}"/>
              </a:ext>
            </a:extLst>
          </p:cNvPr>
          <p:cNvCxnSpPr>
            <a:cxnSpLocks/>
          </p:cNvCxnSpPr>
          <p:nvPr/>
        </p:nvCxnSpPr>
        <p:spPr>
          <a:xfrm>
            <a:off x="2615769" y="583666"/>
            <a:ext cx="7075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C31-8BFC-AF47-6721-F29472665320}"/>
              </a:ext>
            </a:extLst>
          </p:cNvPr>
          <p:cNvSpPr txBox="1"/>
          <p:nvPr/>
        </p:nvSpPr>
        <p:spPr>
          <a:xfrm>
            <a:off x="1102979" y="3796196"/>
            <a:ext cx="1827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4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9282A-2FB6-BAB3-5200-C4FE88CF8CFD}"/>
              </a:ext>
            </a:extLst>
          </p:cNvPr>
          <p:cNvSpPr txBox="1"/>
          <p:nvPr/>
        </p:nvSpPr>
        <p:spPr>
          <a:xfrm>
            <a:off x="97971" y="1464179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nton" pitchFamily="2" charset="0"/>
              </a:rPr>
              <a:t>Chủ</a:t>
            </a:r>
            <a:r>
              <a:rPr lang="en-US" dirty="0">
                <a:latin typeface="Anton" pitchFamily="2" charset="0"/>
              </a:rPr>
              <a:t> </a:t>
            </a:r>
            <a:r>
              <a:rPr lang="en-US" dirty="0" err="1">
                <a:latin typeface="Anton" pitchFamily="2" charset="0"/>
              </a:rPr>
              <a:t>đề</a:t>
            </a:r>
            <a:r>
              <a:rPr lang="en-US" dirty="0">
                <a:latin typeface="Anton" pitchFamily="2" charset="0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FC3D9-1F36-E139-E21A-A75774B15F4A}"/>
              </a:ext>
            </a:extLst>
          </p:cNvPr>
          <p:cNvSpPr txBox="1"/>
          <p:nvPr/>
        </p:nvSpPr>
        <p:spPr>
          <a:xfrm>
            <a:off x="803442" y="1925843"/>
            <a:ext cx="298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nton" pitchFamily="2" charset="0"/>
              </a:rPr>
              <a:t>Giải</a:t>
            </a:r>
            <a:r>
              <a:rPr lang="en-US" sz="2400" dirty="0">
                <a:latin typeface="Anton" pitchFamily="2" charset="0"/>
              </a:rPr>
              <a:t> </a:t>
            </a:r>
            <a:r>
              <a:rPr lang="en-US" sz="2400" dirty="0" err="1">
                <a:latin typeface="Anton" pitchFamily="2" charset="0"/>
              </a:rPr>
              <a:t>toán</a:t>
            </a:r>
            <a:r>
              <a:rPr lang="en-US" sz="2400" dirty="0">
                <a:latin typeface="Anton" pitchFamily="2" charset="0"/>
              </a:rPr>
              <a:t> </a:t>
            </a:r>
            <a:r>
              <a:rPr lang="en-US" sz="2400" dirty="0" err="1">
                <a:latin typeface="Anton" pitchFamily="2" charset="0"/>
              </a:rPr>
              <a:t>đố</a:t>
            </a:r>
            <a:r>
              <a:rPr lang="en-US" sz="2400" dirty="0">
                <a:latin typeface="Anton" pitchFamily="2" charset="0"/>
              </a:rPr>
              <a:t> </a:t>
            </a:r>
            <a:r>
              <a:rPr lang="en-US" sz="2400" dirty="0" err="1">
                <a:latin typeface="Anton" pitchFamily="2" charset="0"/>
              </a:rPr>
              <a:t>lớp</a:t>
            </a:r>
            <a:r>
              <a:rPr lang="en-US" sz="2400" dirty="0">
                <a:latin typeface="Anton" pitchFamily="2" charset="0"/>
              </a:rPr>
              <a:t>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E9E5E-1E5B-A68C-71FF-5D9FDD95B933}"/>
              </a:ext>
            </a:extLst>
          </p:cNvPr>
          <p:cNvSpPr txBox="1"/>
          <p:nvPr/>
        </p:nvSpPr>
        <p:spPr>
          <a:xfrm>
            <a:off x="775411" y="2461605"/>
            <a:ext cx="2850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GVHD: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Đình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7215B2-A180-14B5-E23E-E87C31225142}"/>
              </a:ext>
            </a:extLst>
          </p:cNvPr>
          <p:cNvSpPr txBox="1"/>
          <p:nvPr/>
        </p:nvSpPr>
        <p:spPr>
          <a:xfrm>
            <a:off x="647900" y="5393821"/>
            <a:ext cx="31024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Lê Yến Nhi – 190501013</a:t>
            </a:r>
          </a:p>
          <a:p>
            <a:r>
              <a:rPr lang="en-US" sz="2000" dirty="0"/>
              <a:t>Lê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– 190501027</a:t>
            </a:r>
          </a:p>
          <a:p>
            <a:r>
              <a:rPr lang="en-US" sz="2000" dirty="0"/>
              <a:t>Lê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– 190501025</a:t>
            </a:r>
          </a:p>
          <a:p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Quí</a:t>
            </a:r>
            <a:r>
              <a:rPr lang="en-US" sz="2000" dirty="0"/>
              <a:t> – 190501012</a:t>
            </a:r>
          </a:p>
          <a:p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8576918" y="3190538"/>
            <a:ext cx="5339442" cy="12008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6928758" y="3190538"/>
            <a:ext cx="5339442" cy="12008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 rot="16200000">
            <a:off x="5264498" y="3190538"/>
            <a:ext cx="5339442" cy="12008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DBDE85-2A10-51C9-3652-41F706BFC607}"/>
              </a:ext>
            </a:extLst>
          </p:cNvPr>
          <p:cNvSpPr>
            <a:spLocks/>
          </p:cNvSpPr>
          <p:nvPr/>
        </p:nvSpPr>
        <p:spPr>
          <a:xfrm rot="16200000">
            <a:off x="3600238" y="3190538"/>
            <a:ext cx="5339442" cy="12008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E8A529-977B-A629-A675-95336321EAB2}"/>
              </a:ext>
            </a:extLst>
          </p:cNvPr>
          <p:cNvSpPr/>
          <p:nvPr/>
        </p:nvSpPr>
        <p:spPr>
          <a:xfrm rot="16200000">
            <a:off x="1935977" y="3234081"/>
            <a:ext cx="5339442" cy="12008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1B86A-E05C-4A4A-2517-17571C8CC4A4}"/>
              </a:ext>
            </a:extLst>
          </p:cNvPr>
          <p:cNvSpPr txBox="1"/>
          <p:nvPr/>
        </p:nvSpPr>
        <p:spPr>
          <a:xfrm>
            <a:off x="4231982" y="3361309"/>
            <a:ext cx="809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5585527" y="3420742"/>
            <a:ext cx="147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D8F5A-5F2A-FAB1-7D1B-042C8A168E3C}"/>
              </a:ext>
            </a:extLst>
          </p:cNvPr>
          <p:cNvSpPr txBox="1"/>
          <p:nvPr/>
        </p:nvSpPr>
        <p:spPr>
          <a:xfrm>
            <a:off x="7438407" y="3561364"/>
            <a:ext cx="120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9267900" y="3432625"/>
            <a:ext cx="1079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0875844" y="3431628"/>
            <a:ext cx="1068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hlinkClick r:id="rId9" action="ppaction://hlinksldjump"/>
            <a:extLst>
              <a:ext uri="{FF2B5EF4-FFF2-40B4-BE49-F238E27FC236}">
                <a16:creationId xmlns:a16="http://schemas.microsoft.com/office/drawing/2014/main" id="{AAC8C896-54CE-1E91-C6BC-44FB7289E71B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1170439" y="32286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>
            <a:off x="2053883" y="1127567"/>
            <a:ext cx="9228406" cy="5339442"/>
          </a:xfrm>
          <a:prstGeom prst="roundRect">
            <a:avLst>
              <a:gd name="adj" fmla="val 7533"/>
            </a:avLst>
          </a:prstGeom>
          <a:blipFill>
            <a:blip r:embed="rId4">
              <a:alphaModFix amt="18000"/>
            </a:blip>
            <a:srcRect/>
            <a:stretch>
              <a:fillRect l="-599" r="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3306079" y="3683634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1975EAA-4884-FD3D-31A8-7F27F4E96E0A}"/>
              </a:ext>
            </a:extLst>
          </p:cNvPr>
          <p:cNvSpPr txBox="1"/>
          <p:nvPr/>
        </p:nvSpPr>
        <p:spPr>
          <a:xfrm>
            <a:off x="2418626" y="1362855"/>
            <a:ext cx="948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nton" pitchFamily="2" charset="0"/>
              </a:rPr>
              <a:t>Bước</a:t>
            </a:r>
            <a:r>
              <a:rPr lang="en-US" sz="3200" dirty="0">
                <a:latin typeface="Anton" pitchFamily="2" charset="0"/>
              </a:rPr>
              <a:t> 2:  </a:t>
            </a:r>
            <a:r>
              <a:rPr lang="en-US" sz="3200" dirty="0" err="1">
                <a:latin typeface="Anton" pitchFamily="2" charset="0"/>
              </a:rPr>
              <a:t>Toán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vi-VN" sz="3200" dirty="0">
                <a:latin typeface="Anton" pitchFamily="2" charset="0"/>
              </a:rPr>
              <a:t>1 </a:t>
            </a:r>
            <a:r>
              <a:rPr lang="vi-VN" sz="3200" dirty="0" err="1">
                <a:latin typeface="Anton" pitchFamily="2" charset="0"/>
              </a:rPr>
              <a:t>phép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tính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và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toán</a:t>
            </a:r>
            <a:r>
              <a:rPr lang="vi-VN" sz="3200" dirty="0">
                <a:latin typeface="Anton" pitchFamily="2" charset="0"/>
              </a:rPr>
              <a:t> 2 </a:t>
            </a:r>
            <a:r>
              <a:rPr lang="vi-VN" sz="3200" dirty="0" err="1">
                <a:latin typeface="Anton" pitchFamily="2" charset="0"/>
              </a:rPr>
              <a:t>phép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tính</a:t>
            </a:r>
            <a:endParaRPr lang="en-US" sz="3200" dirty="0">
              <a:latin typeface="Anton" pitchFamily="2" charset="0"/>
            </a:endParaRP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206404E6-D6E2-994F-B722-96A093F1E20D}"/>
              </a:ext>
            </a:extLst>
          </p:cNvPr>
          <p:cNvSpPr/>
          <p:nvPr/>
        </p:nvSpPr>
        <p:spPr>
          <a:xfrm>
            <a:off x="138964" y="3063910"/>
            <a:ext cx="1371600" cy="1063679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1933D-8259-D638-6427-CC85416BD83D}"/>
              </a:ext>
            </a:extLst>
          </p:cNvPr>
          <p:cNvSpPr txBox="1"/>
          <p:nvPr/>
        </p:nvSpPr>
        <p:spPr>
          <a:xfrm>
            <a:off x="263903" y="3497907"/>
            <a:ext cx="12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2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18" name="TextBox 17">
            <a:hlinkClick r:id="rId6" action="ppaction://hlinksldjump"/>
            <a:extLst>
              <a:ext uri="{FF2B5EF4-FFF2-40B4-BE49-F238E27FC236}">
                <a16:creationId xmlns:a16="http://schemas.microsoft.com/office/drawing/2014/main" id="{A91F67EB-5B2B-E2BF-39F0-218E3942D521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hlinkClick r:id="rId7" action="ppaction://hlinksldjump"/>
            <a:extLst>
              <a:ext uri="{FF2B5EF4-FFF2-40B4-BE49-F238E27FC236}">
                <a16:creationId xmlns:a16="http://schemas.microsoft.com/office/drawing/2014/main" id="{F2101EDB-1C4D-92B3-BE38-10C4B70F0A5A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hlinkClick r:id="rId5" action="ppaction://hlinksldjump"/>
            <a:extLst>
              <a:ext uri="{FF2B5EF4-FFF2-40B4-BE49-F238E27FC236}">
                <a16:creationId xmlns:a16="http://schemas.microsoft.com/office/drawing/2014/main" id="{FCE44516-41D3-A6EB-4C27-041D7CD5AFBB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hlinkClick r:id="rId8" action="ppaction://hlinksldjump"/>
            <a:extLst>
              <a:ext uri="{FF2B5EF4-FFF2-40B4-BE49-F238E27FC236}">
                <a16:creationId xmlns:a16="http://schemas.microsoft.com/office/drawing/2014/main" id="{2322ADD5-A9DE-D86C-FE87-17C020AB7FB4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hlinkClick r:id="rId9" action="ppaction://hlinksldjump"/>
            <a:extLst>
              <a:ext uri="{FF2B5EF4-FFF2-40B4-BE49-F238E27FC236}">
                <a16:creationId xmlns:a16="http://schemas.microsoft.com/office/drawing/2014/main" id="{501A5778-2EC6-6A7C-C307-E87E199E8B35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72FE16-8D06-030E-A22F-66D624633DC7}"/>
              </a:ext>
            </a:extLst>
          </p:cNvPr>
          <p:cNvCxnSpPr>
            <a:cxnSpLocks/>
          </p:cNvCxnSpPr>
          <p:nvPr/>
        </p:nvCxnSpPr>
        <p:spPr>
          <a:xfrm>
            <a:off x="9128561" y="540820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hlinkClick r:id="rId10" action="ppaction://hlinksldjump"/>
            <a:extLst>
              <a:ext uri="{FF2B5EF4-FFF2-40B4-BE49-F238E27FC236}">
                <a16:creationId xmlns:a16="http://schemas.microsoft.com/office/drawing/2014/main" id="{E14A6160-C52D-D391-7ECE-50012AA851B3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C9EA7A2-A148-C17E-8ABB-DA773A589B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0806" y="2284083"/>
            <a:ext cx="3967238" cy="302641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0AE70E9A-EDD2-EB16-BD0D-6BAD33BA36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1334" y="2676722"/>
            <a:ext cx="40397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5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1170439" y="32286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>
            <a:off x="1481797" y="1208565"/>
            <a:ext cx="9228406" cy="5339442"/>
          </a:xfrm>
          <a:prstGeom prst="roundRect">
            <a:avLst>
              <a:gd name="adj" fmla="val 7533"/>
            </a:avLst>
          </a:prstGeom>
          <a:blipFill dpi="0" rotWithShape="1">
            <a:blip r:embed="rId4">
              <a:alphaModFix amt="10000"/>
            </a:blip>
            <a:srcRect/>
            <a:stretch>
              <a:fillRect l="-599" r="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3306079" y="3683634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1975EAA-4884-FD3D-31A8-7F27F4E96E0A}"/>
              </a:ext>
            </a:extLst>
          </p:cNvPr>
          <p:cNvSpPr txBox="1"/>
          <p:nvPr/>
        </p:nvSpPr>
        <p:spPr>
          <a:xfrm>
            <a:off x="1846540" y="1443853"/>
            <a:ext cx="711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nton" pitchFamily="2" charset="0"/>
              </a:rPr>
              <a:t>Bước</a:t>
            </a:r>
            <a:r>
              <a:rPr lang="en-US" sz="3200" dirty="0">
                <a:latin typeface="Anton" pitchFamily="2" charset="0"/>
              </a:rPr>
              <a:t> 3:  Giao </a:t>
            </a:r>
            <a:r>
              <a:rPr lang="en-US" sz="3200" dirty="0" err="1">
                <a:latin typeface="Anton" pitchFamily="2" charset="0"/>
              </a:rPr>
              <a:t>diện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chương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trình</a:t>
            </a:r>
            <a:endParaRPr lang="en-US" sz="3200" dirty="0">
              <a:latin typeface="Anton" pitchFamily="2" charset="0"/>
            </a:endParaRPr>
          </a:p>
        </p:txBody>
      </p:sp>
      <p:sp>
        <p:nvSpPr>
          <p:cNvPr id="34" name="Freeform 20">
            <a:extLst>
              <a:ext uri="{FF2B5EF4-FFF2-40B4-BE49-F238E27FC236}">
                <a16:creationId xmlns:a16="http://schemas.microsoft.com/office/drawing/2014/main" id="{6E890261-5E60-FF90-071D-F6C5DF1440C7}"/>
              </a:ext>
            </a:extLst>
          </p:cNvPr>
          <p:cNvSpPr/>
          <p:nvPr/>
        </p:nvSpPr>
        <p:spPr>
          <a:xfrm>
            <a:off x="0" y="5736771"/>
            <a:ext cx="1371600" cy="1063679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F3AA4A-7D8B-9AFB-AE93-DFF34D0D32FD}"/>
              </a:ext>
            </a:extLst>
          </p:cNvPr>
          <p:cNvSpPr txBox="1"/>
          <p:nvPr/>
        </p:nvSpPr>
        <p:spPr>
          <a:xfrm>
            <a:off x="124939" y="6170768"/>
            <a:ext cx="12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2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18" name="TextBox 17">
            <a:hlinkClick r:id="rId6" action="ppaction://hlinksldjump"/>
            <a:extLst>
              <a:ext uri="{FF2B5EF4-FFF2-40B4-BE49-F238E27FC236}">
                <a16:creationId xmlns:a16="http://schemas.microsoft.com/office/drawing/2014/main" id="{10C4630A-1864-DFFA-05B6-B6CCB8E0C647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6E41263C-5A88-20AD-48C6-A1A085F7F418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5" action="ppaction://hlinksldjump"/>
            <a:extLst>
              <a:ext uri="{FF2B5EF4-FFF2-40B4-BE49-F238E27FC236}">
                <a16:creationId xmlns:a16="http://schemas.microsoft.com/office/drawing/2014/main" id="{B79D322C-2702-DB58-F7D8-8D429A0A3E59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8" action="ppaction://hlinksldjump"/>
            <a:extLst>
              <a:ext uri="{FF2B5EF4-FFF2-40B4-BE49-F238E27FC236}">
                <a16:creationId xmlns:a16="http://schemas.microsoft.com/office/drawing/2014/main" id="{FE65E6F3-9A1E-59BD-4549-A51ABD17ADF7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9" action="ppaction://hlinksldjump"/>
            <a:extLst>
              <a:ext uri="{FF2B5EF4-FFF2-40B4-BE49-F238E27FC236}">
                <a16:creationId xmlns:a16="http://schemas.microsoft.com/office/drawing/2014/main" id="{7A96C3D0-69C9-C49A-833B-A9B8120DABD4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6E58E0-2399-87F6-A741-E2149D4E3EFF}"/>
              </a:ext>
            </a:extLst>
          </p:cNvPr>
          <p:cNvCxnSpPr>
            <a:cxnSpLocks/>
          </p:cNvCxnSpPr>
          <p:nvPr/>
        </p:nvCxnSpPr>
        <p:spPr>
          <a:xfrm>
            <a:off x="9128561" y="540820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hlinkClick r:id="rId10" action="ppaction://hlinksldjump"/>
            <a:extLst>
              <a:ext uri="{FF2B5EF4-FFF2-40B4-BE49-F238E27FC236}">
                <a16:creationId xmlns:a16="http://schemas.microsoft.com/office/drawing/2014/main" id="{68077CC3-5E8D-A667-736C-940B730E10E5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C024DD-A4AF-CF5A-2982-9C84ACAE47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0552" y="2305050"/>
            <a:ext cx="2109470" cy="1123950"/>
          </a:xfrm>
          <a:prstGeom prst="rect">
            <a:avLst/>
          </a:prstGeom>
        </p:spPr>
      </p:pic>
      <p:pic>
        <p:nvPicPr>
          <p:cNvPr id="23" name="Picture 2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268E25A-2311-DA7A-B238-CBCA223844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3599" y="3936351"/>
            <a:ext cx="4262120" cy="1833245"/>
          </a:xfrm>
          <a:prstGeom prst="rect">
            <a:avLst/>
          </a:prstGeom>
        </p:spPr>
      </p:pic>
      <p:pic>
        <p:nvPicPr>
          <p:cNvPr id="25" name="Picture 24" descr="A picture containing table&#10;&#10;Description automatically generated">
            <a:extLst>
              <a:ext uri="{FF2B5EF4-FFF2-40B4-BE49-F238E27FC236}">
                <a16:creationId xmlns:a16="http://schemas.microsoft.com/office/drawing/2014/main" id="{41727946-CE41-4C27-1958-80682DCBDF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6281" y="3979213"/>
            <a:ext cx="4262120" cy="18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09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5768406" y="382022"/>
            <a:ext cx="5339442" cy="6817852"/>
          </a:xfrm>
          <a:prstGeom prst="roundRect">
            <a:avLst>
              <a:gd name="adj" fmla="val 8206"/>
            </a:avLst>
          </a:prstGeom>
          <a:blipFill>
            <a:blip r:embed="rId4">
              <a:alphaModFix amt="6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1590046" y="3321291"/>
            <a:ext cx="5339442" cy="947057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 rot="16200000">
            <a:off x="381123" y="3318177"/>
            <a:ext cx="5339442" cy="947058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DBDE85-2A10-51C9-3652-41F706BFC607}"/>
              </a:ext>
            </a:extLst>
          </p:cNvPr>
          <p:cNvSpPr/>
          <p:nvPr/>
        </p:nvSpPr>
        <p:spPr>
          <a:xfrm rot="16200000">
            <a:off x="-799911" y="3351413"/>
            <a:ext cx="5339442" cy="886815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E8A529-977B-A629-A675-95336321EAB2}"/>
              </a:ext>
            </a:extLst>
          </p:cNvPr>
          <p:cNvSpPr/>
          <p:nvPr/>
        </p:nvSpPr>
        <p:spPr>
          <a:xfrm rot="16200000">
            <a:off x="-1934404" y="3347541"/>
            <a:ext cx="5339442" cy="886816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1B86A-E05C-4A4A-2517-17571C8CC4A4}"/>
              </a:ext>
            </a:extLst>
          </p:cNvPr>
          <p:cNvSpPr txBox="1"/>
          <p:nvPr/>
        </p:nvSpPr>
        <p:spPr>
          <a:xfrm>
            <a:off x="343052" y="3523521"/>
            <a:ext cx="913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1339444" y="3523521"/>
            <a:ext cx="11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D8F5A-5F2A-FAB1-7D1B-042C8A168E3C}"/>
              </a:ext>
            </a:extLst>
          </p:cNvPr>
          <p:cNvSpPr txBox="1"/>
          <p:nvPr/>
        </p:nvSpPr>
        <p:spPr>
          <a:xfrm>
            <a:off x="2683552" y="3617595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3843793" y="3523521"/>
            <a:ext cx="1079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5278890" y="1176905"/>
            <a:ext cx="1634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nton" pitchFamily="2" charset="0"/>
              </a:rPr>
              <a:t>Kết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Luận</a:t>
            </a:r>
            <a:endParaRPr lang="en-US" sz="3200" dirty="0">
              <a:latin typeface="Anton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5A60F3-D77E-DBDF-7250-E10B219F533C}"/>
              </a:ext>
            </a:extLst>
          </p:cNvPr>
          <p:cNvSpPr txBox="1"/>
          <p:nvPr/>
        </p:nvSpPr>
        <p:spPr>
          <a:xfrm>
            <a:off x="5398935" y="2036351"/>
            <a:ext cx="6433813" cy="443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Chương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tương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ổn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đơn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dễ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Khó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khăn: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lvl="1" algn="just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chưa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lvl="1" algn="just">
              <a:lnSpc>
                <a:spcPct val="106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Thu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thập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tri </a:t>
            </a:r>
            <a:r>
              <a:rPr lang="en-US" sz="28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vi-VN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6A04B-081C-89F8-52F8-4F893EEACB66}"/>
              </a:ext>
            </a:extLst>
          </p:cNvPr>
          <p:cNvSpPr/>
          <p:nvPr/>
        </p:nvSpPr>
        <p:spPr>
          <a:xfrm>
            <a:off x="-3868616" y="5292269"/>
            <a:ext cx="12191999" cy="3695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0E42D7-D1D7-91A0-9A7B-47447004DAC5}"/>
              </a:ext>
            </a:extLst>
          </p:cNvPr>
          <p:cNvGrpSpPr/>
          <p:nvPr/>
        </p:nvGrpSpPr>
        <p:grpSpPr>
          <a:xfrm flipH="1">
            <a:off x="-3868616" y="3031669"/>
            <a:ext cx="5763551" cy="6858000"/>
            <a:chOff x="7596850" y="0"/>
            <a:chExt cx="5763551" cy="6858000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8BF535-536A-8C4D-6DCB-C37D1BC37A61}"/>
                </a:ext>
              </a:extLst>
            </p:cNvPr>
            <p:cNvSpPr/>
            <p:nvPr/>
          </p:nvSpPr>
          <p:spPr>
            <a:xfrm>
              <a:off x="7596850" y="0"/>
              <a:ext cx="5763551" cy="6858000"/>
            </a:xfrm>
            <a:custGeom>
              <a:avLst/>
              <a:gdLst>
                <a:gd name="connsiteX0" fmla="*/ 4560140 w 5763551"/>
                <a:gd name="connsiteY0" fmla="*/ 0 h 6858000"/>
                <a:gd name="connsiteX1" fmla="*/ 5763551 w 5763551"/>
                <a:gd name="connsiteY1" fmla="*/ 0 h 6858000"/>
                <a:gd name="connsiteX2" fmla="*/ 5763551 w 5763551"/>
                <a:gd name="connsiteY2" fmla="*/ 6858000 h 6858000"/>
                <a:gd name="connsiteX3" fmla="*/ 2685757 w 5763551"/>
                <a:gd name="connsiteY3" fmla="*/ 6858000 h 6858000"/>
                <a:gd name="connsiteX4" fmla="*/ 0 w 5763551"/>
                <a:gd name="connsiteY4" fmla="*/ 4331231 h 6858000"/>
                <a:gd name="connsiteX5" fmla="*/ 4560140 w 5763551"/>
                <a:gd name="connsiteY5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3551" h="6858000">
                  <a:moveTo>
                    <a:pt x="4560140" y="0"/>
                  </a:moveTo>
                  <a:lnTo>
                    <a:pt x="5763551" y="0"/>
                  </a:lnTo>
                  <a:lnTo>
                    <a:pt x="5763551" y="6858000"/>
                  </a:lnTo>
                  <a:lnTo>
                    <a:pt x="2685757" y="6858000"/>
                  </a:lnTo>
                  <a:lnTo>
                    <a:pt x="0" y="4331231"/>
                  </a:lnTo>
                  <a:lnTo>
                    <a:pt x="4560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BC67F9-A1BF-908A-5BEC-A21D5583F925}"/>
                </a:ext>
              </a:extLst>
            </p:cNvPr>
            <p:cNvSpPr/>
            <p:nvPr/>
          </p:nvSpPr>
          <p:spPr>
            <a:xfrm>
              <a:off x="10083800" y="0"/>
              <a:ext cx="3276600" cy="4305297"/>
            </a:xfrm>
            <a:custGeom>
              <a:avLst/>
              <a:gdLst>
                <a:gd name="connsiteX0" fmla="*/ 983623 w 3276600"/>
                <a:gd name="connsiteY0" fmla="*/ 0 h 4305297"/>
                <a:gd name="connsiteX1" fmla="*/ 3276600 w 3276600"/>
                <a:gd name="connsiteY1" fmla="*/ 0 h 4305297"/>
                <a:gd name="connsiteX2" fmla="*/ 3276600 w 3276600"/>
                <a:gd name="connsiteY2" fmla="*/ 4305297 h 4305297"/>
                <a:gd name="connsiteX3" fmla="*/ 0 w 3276600"/>
                <a:gd name="connsiteY3" fmla="*/ 994030 h 4305297"/>
                <a:gd name="connsiteX4" fmla="*/ 983623 w 3276600"/>
                <a:gd name="connsiteY4" fmla="*/ 0 h 430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4305297">
                  <a:moveTo>
                    <a:pt x="983623" y="0"/>
                  </a:moveTo>
                  <a:lnTo>
                    <a:pt x="3276600" y="0"/>
                  </a:lnTo>
                  <a:lnTo>
                    <a:pt x="3276600" y="4305297"/>
                  </a:lnTo>
                  <a:lnTo>
                    <a:pt x="0" y="994030"/>
                  </a:lnTo>
                  <a:lnTo>
                    <a:pt x="98362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24766E-ADE6-B9CC-4685-C33E9B30E184}"/>
              </a:ext>
            </a:extLst>
          </p:cNvPr>
          <p:cNvSpPr txBox="1">
            <a:spLocks/>
          </p:cNvSpPr>
          <p:nvPr/>
        </p:nvSpPr>
        <p:spPr>
          <a:xfrm>
            <a:off x="5697585" y="7182823"/>
            <a:ext cx="5468938" cy="1625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 for Your Attentions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AED539-0423-F338-DAF4-A8821182B463}"/>
              </a:ext>
            </a:extLst>
          </p:cNvPr>
          <p:cNvSpPr txBox="1"/>
          <p:nvPr/>
        </p:nvSpPr>
        <p:spPr>
          <a:xfrm>
            <a:off x="8540724" y="6952245"/>
            <a:ext cx="1827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4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44" name="Freeform 20">
            <a:extLst>
              <a:ext uri="{FF2B5EF4-FFF2-40B4-BE49-F238E27FC236}">
                <a16:creationId xmlns:a16="http://schemas.microsoft.com/office/drawing/2014/main" id="{61554EAC-E175-63D8-735C-53792CC9295F}"/>
              </a:ext>
            </a:extLst>
          </p:cNvPr>
          <p:cNvSpPr/>
          <p:nvPr/>
        </p:nvSpPr>
        <p:spPr>
          <a:xfrm>
            <a:off x="2494084" y="3420916"/>
            <a:ext cx="2010176" cy="1805957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52" name="TextBox 51">
            <a:hlinkClick r:id="rId5" action="ppaction://hlinksldjump"/>
            <a:extLst>
              <a:ext uri="{FF2B5EF4-FFF2-40B4-BE49-F238E27FC236}">
                <a16:creationId xmlns:a16="http://schemas.microsoft.com/office/drawing/2014/main" id="{BDD93538-7965-3873-8B5C-B4A1A19313B6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hlinkClick r:id="rId6" action="ppaction://hlinksldjump"/>
            <a:extLst>
              <a:ext uri="{FF2B5EF4-FFF2-40B4-BE49-F238E27FC236}">
                <a16:creationId xmlns:a16="http://schemas.microsoft.com/office/drawing/2014/main" id="{15D381AC-FFD2-AC3A-7457-AD382F421AC1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hlinkClick r:id="rId7" action="ppaction://hlinksldjump"/>
            <a:extLst>
              <a:ext uri="{FF2B5EF4-FFF2-40B4-BE49-F238E27FC236}">
                <a16:creationId xmlns:a16="http://schemas.microsoft.com/office/drawing/2014/main" id="{2EB14F5D-D98B-0D6C-920E-38E8D3116584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hlinkClick r:id="rId8" action="ppaction://hlinksldjump"/>
            <a:extLst>
              <a:ext uri="{FF2B5EF4-FFF2-40B4-BE49-F238E27FC236}">
                <a16:creationId xmlns:a16="http://schemas.microsoft.com/office/drawing/2014/main" id="{9299BAEF-6CB0-835B-9CEB-29D58EBBF61C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hlinkClick r:id="rId9" action="ppaction://hlinksldjump"/>
            <a:extLst>
              <a:ext uri="{FF2B5EF4-FFF2-40B4-BE49-F238E27FC236}">
                <a16:creationId xmlns:a16="http://schemas.microsoft.com/office/drawing/2014/main" id="{A5DD84CE-DD02-6403-3712-B85531C2723F}"/>
              </a:ext>
            </a:extLst>
          </p:cNvPr>
          <p:cNvSpPr txBox="1"/>
          <p:nvPr/>
        </p:nvSpPr>
        <p:spPr>
          <a:xfrm>
            <a:off x="10712557" y="171488"/>
            <a:ext cx="1134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8AC321-BACE-991D-4A96-621E2D969472}"/>
              </a:ext>
            </a:extLst>
          </p:cNvPr>
          <p:cNvCxnSpPr>
            <a:cxnSpLocks/>
          </p:cNvCxnSpPr>
          <p:nvPr/>
        </p:nvCxnSpPr>
        <p:spPr>
          <a:xfrm>
            <a:off x="10831002" y="571793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hlinkClick r:id="rId10" action="ppaction://hlinksldjump"/>
            <a:extLst>
              <a:ext uri="{FF2B5EF4-FFF2-40B4-BE49-F238E27FC236}">
                <a16:creationId xmlns:a16="http://schemas.microsoft.com/office/drawing/2014/main" id="{8B742EF7-CAE0-273B-7A30-3BDAE4D51D92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5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build="p"/>
      <p:bldP spid="32" grpId="0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442B3-3197-4802-BACD-D8BECC47181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4C445-2D5E-4ED4-8670-896F67BF5B8C}"/>
              </a:ext>
            </a:extLst>
          </p:cNvPr>
          <p:cNvSpPr/>
          <p:nvPr/>
        </p:nvSpPr>
        <p:spPr>
          <a:xfrm>
            <a:off x="0" y="2260600"/>
            <a:ext cx="12191999" cy="36957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828114-A7AD-4DD0-B88E-8F03CC3F11B1}"/>
              </a:ext>
            </a:extLst>
          </p:cNvPr>
          <p:cNvGrpSpPr/>
          <p:nvPr/>
        </p:nvGrpSpPr>
        <p:grpSpPr>
          <a:xfrm flipH="1">
            <a:off x="0" y="0"/>
            <a:ext cx="5763551" cy="6858000"/>
            <a:chOff x="7596850" y="0"/>
            <a:chExt cx="5763551" cy="6858000"/>
          </a:xfrm>
          <a:gradFill>
            <a:gsLst>
              <a:gs pos="65840">
                <a:schemeClr val="accent1">
                  <a:lumMod val="40000"/>
                  <a:lumOff val="60000"/>
                </a:schemeClr>
              </a:gs>
              <a:gs pos="390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844AEC3-8D92-4F14-93E9-61663F78D4FE}"/>
                </a:ext>
              </a:extLst>
            </p:cNvPr>
            <p:cNvSpPr/>
            <p:nvPr/>
          </p:nvSpPr>
          <p:spPr>
            <a:xfrm>
              <a:off x="7596850" y="0"/>
              <a:ext cx="5763551" cy="6858000"/>
            </a:xfrm>
            <a:custGeom>
              <a:avLst/>
              <a:gdLst>
                <a:gd name="connsiteX0" fmla="*/ 4560140 w 5763551"/>
                <a:gd name="connsiteY0" fmla="*/ 0 h 6858000"/>
                <a:gd name="connsiteX1" fmla="*/ 5763551 w 5763551"/>
                <a:gd name="connsiteY1" fmla="*/ 0 h 6858000"/>
                <a:gd name="connsiteX2" fmla="*/ 5763551 w 5763551"/>
                <a:gd name="connsiteY2" fmla="*/ 6858000 h 6858000"/>
                <a:gd name="connsiteX3" fmla="*/ 2685757 w 5763551"/>
                <a:gd name="connsiteY3" fmla="*/ 6858000 h 6858000"/>
                <a:gd name="connsiteX4" fmla="*/ 0 w 5763551"/>
                <a:gd name="connsiteY4" fmla="*/ 4331231 h 6858000"/>
                <a:gd name="connsiteX5" fmla="*/ 4560140 w 5763551"/>
                <a:gd name="connsiteY5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3551" h="6858000">
                  <a:moveTo>
                    <a:pt x="4560140" y="0"/>
                  </a:moveTo>
                  <a:lnTo>
                    <a:pt x="5763551" y="0"/>
                  </a:lnTo>
                  <a:lnTo>
                    <a:pt x="5763551" y="6858000"/>
                  </a:lnTo>
                  <a:lnTo>
                    <a:pt x="2685757" y="6858000"/>
                  </a:lnTo>
                  <a:lnTo>
                    <a:pt x="0" y="4331231"/>
                  </a:lnTo>
                  <a:lnTo>
                    <a:pt x="456014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77B920E-0DB1-4817-8062-6FEB4CEFADE1}"/>
                </a:ext>
              </a:extLst>
            </p:cNvPr>
            <p:cNvSpPr/>
            <p:nvPr/>
          </p:nvSpPr>
          <p:spPr>
            <a:xfrm>
              <a:off x="10083800" y="0"/>
              <a:ext cx="3276600" cy="4305297"/>
            </a:xfrm>
            <a:custGeom>
              <a:avLst/>
              <a:gdLst>
                <a:gd name="connsiteX0" fmla="*/ 983623 w 3276600"/>
                <a:gd name="connsiteY0" fmla="*/ 0 h 4305297"/>
                <a:gd name="connsiteX1" fmla="*/ 3276600 w 3276600"/>
                <a:gd name="connsiteY1" fmla="*/ 0 h 4305297"/>
                <a:gd name="connsiteX2" fmla="*/ 3276600 w 3276600"/>
                <a:gd name="connsiteY2" fmla="*/ 4305297 h 4305297"/>
                <a:gd name="connsiteX3" fmla="*/ 0 w 3276600"/>
                <a:gd name="connsiteY3" fmla="*/ 994030 h 4305297"/>
                <a:gd name="connsiteX4" fmla="*/ 983623 w 3276600"/>
                <a:gd name="connsiteY4" fmla="*/ 0 h 430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0" h="4305297">
                  <a:moveTo>
                    <a:pt x="983623" y="0"/>
                  </a:moveTo>
                  <a:lnTo>
                    <a:pt x="3276600" y="0"/>
                  </a:lnTo>
                  <a:lnTo>
                    <a:pt x="3276600" y="4305297"/>
                  </a:lnTo>
                  <a:lnTo>
                    <a:pt x="0" y="994030"/>
                  </a:lnTo>
                  <a:lnTo>
                    <a:pt x="98362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0E0B6-CFE3-4528-A14A-010CC707C6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 for Your Attentions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8D553-BD80-F8F1-158B-73C1392CF654}"/>
              </a:ext>
            </a:extLst>
          </p:cNvPr>
          <p:cNvSpPr txBox="1"/>
          <p:nvPr/>
        </p:nvSpPr>
        <p:spPr>
          <a:xfrm>
            <a:off x="3043425" y="3653078"/>
            <a:ext cx="1827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4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76ACFE5A-7EEF-4037-9B4E-1C908F979AEA}"/>
              </a:ext>
            </a:extLst>
          </p:cNvPr>
          <p:cNvSpPr/>
          <p:nvPr/>
        </p:nvSpPr>
        <p:spPr>
          <a:xfrm>
            <a:off x="2928468" y="2950189"/>
            <a:ext cx="2010176" cy="1805957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pic>
        <p:nvPicPr>
          <p:cNvPr id="16" name="Graphic 15" descr="Hamburger Menu Icon outline">
            <a:extLst>
              <a:ext uri="{FF2B5EF4-FFF2-40B4-BE49-F238E27FC236}">
                <a16:creationId xmlns:a16="http://schemas.microsoft.com/office/drawing/2014/main" id="{78B48258-9C1F-1620-69C7-2C5AD8B8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17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D59F7038-F9F2-F412-7C19-9B7B3D3AF290}"/>
              </a:ext>
            </a:extLst>
          </p:cNvPr>
          <p:cNvSpPr txBox="1"/>
          <p:nvPr/>
        </p:nvSpPr>
        <p:spPr>
          <a:xfrm>
            <a:off x="2402688" y="155512"/>
            <a:ext cx="10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hlinkClick r:id="rId5" action="ppaction://hlinksldjump"/>
            <a:extLst>
              <a:ext uri="{FF2B5EF4-FFF2-40B4-BE49-F238E27FC236}">
                <a16:creationId xmlns:a16="http://schemas.microsoft.com/office/drawing/2014/main" id="{85C85131-5BC1-8D58-A5A2-5F6D39ABA6EB}"/>
              </a:ext>
            </a:extLst>
          </p:cNvPr>
          <p:cNvSpPr txBox="1"/>
          <p:nvPr/>
        </p:nvSpPr>
        <p:spPr>
          <a:xfrm>
            <a:off x="5834351" y="155512"/>
            <a:ext cx="121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15F8A894-83C4-BADE-2B77-BD996FCE646A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hlinkClick r:id="rId7" action="ppaction://hlinksldjump"/>
            <a:extLst>
              <a:ext uri="{FF2B5EF4-FFF2-40B4-BE49-F238E27FC236}">
                <a16:creationId xmlns:a16="http://schemas.microsoft.com/office/drawing/2014/main" id="{4579CFEC-D797-050D-608C-F20E2C9E5981}"/>
              </a:ext>
            </a:extLst>
          </p:cNvPr>
          <p:cNvSpPr txBox="1"/>
          <p:nvPr/>
        </p:nvSpPr>
        <p:spPr>
          <a:xfrm>
            <a:off x="9058894" y="155512"/>
            <a:ext cx="121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72ECF59A-1014-0B13-91E3-4B2CBF237B9E}"/>
              </a:ext>
            </a:extLst>
          </p:cNvPr>
          <p:cNvSpPr txBox="1"/>
          <p:nvPr/>
        </p:nvSpPr>
        <p:spPr>
          <a:xfrm>
            <a:off x="10712557" y="171488"/>
            <a:ext cx="121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149180-0770-FC5F-DF25-F2FF0ADA0D02}"/>
              </a:ext>
            </a:extLst>
          </p:cNvPr>
          <p:cNvCxnSpPr>
            <a:cxnSpLocks/>
          </p:cNvCxnSpPr>
          <p:nvPr/>
        </p:nvCxnSpPr>
        <p:spPr>
          <a:xfrm>
            <a:off x="10806916" y="599520"/>
            <a:ext cx="93257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hlinkClick r:id="rId9" action="ppaction://hlinksldjump"/>
            <a:extLst>
              <a:ext uri="{FF2B5EF4-FFF2-40B4-BE49-F238E27FC236}">
                <a16:creationId xmlns:a16="http://schemas.microsoft.com/office/drawing/2014/main" id="{E11CA2F8-96E8-713E-3585-E47CD5F236D7}"/>
              </a:ext>
            </a:extLst>
          </p:cNvPr>
          <p:cNvSpPr txBox="1"/>
          <p:nvPr/>
        </p:nvSpPr>
        <p:spPr>
          <a:xfrm>
            <a:off x="4127742" y="15551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5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  <p:bldP spid="14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6" name="Freeform 20">
            <a:extLst>
              <a:ext uri="{FF2B5EF4-FFF2-40B4-BE49-F238E27FC236}">
                <a16:creationId xmlns:a16="http://schemas.microsoft.com/office/drawing/2014/main" id="{9735A64C-D0FA-4296-3FFC-9EBA14A3403F}"/>
              </a:ext>
            </a:extLst>
          </p:cNvPr>
          <p:cNvSpPr/>
          <p:nvPr/>
        </p:nvSpPr>
        <p:spPr>
          <a:xfrm>
            <a:off x="122902" y="2610482"/>
            <a:ext cx="1814847" cy="1637035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C31-8BFC-AF47-6721-F29472665320}"/>
              </a:ext>
            </a:extLst>
          </p:cNvPr>
          <p:cNvSpPr txBox="1"/>
          <p:nvPr/>
        </p:nvSpPr>
        <p:spPr>
          <a:xfrm>
            <a:off x="260704" y="3253809"/>
            <a:ext cx="164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36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2985632" y="3234080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11337472" y="3234080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 rot="16200000">
            <a:off x="9673212" y="3234080"/>
            <a:ext cx="5339442" cy="1200822"/>
          </a:xfrm>
          <a:prstGeom prst="roundRect">
            <a:avLst/>
          </a:prstGeom>
          <a:gradFill>
            <a:gsLst>
              <a:gs pos="65827">
                <a:schemeClr val="accent1">
                  <a:lumMod val="60000"/>
                  <a:lumOff val="40000"/>
                </a:schemeClr>
              </a:gs>
              <a:gs pos="354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DBDE85-2A10-51C9-3652-41F706BFC607}"/>
              </a:ext>
            </a:extLst>
          </p:cNvPr>
          <p:cNvSpPr/>
          <p:nvPr/>
        </p:nvSpPr>
        <p:spPr>
          <a:xfrm rot="16200000">
            <a:off x="8207108" y="3218503"/>
            <a:ext cx="5339442" cy="1200822"/>
          </a:xfrm>
          <a:prstGeom prst="roundRect">
            <a:avLst/>
          </a:prstGeom>
          <a:gradFill>
            <a:gsLst>
              <a:gs pos="65827">
                <a:schemeClr val="accent1">
                  <a:lumMod val="60000"/>
                  <a:lumOff val="40000"/>
                </a:schemeClr>
              </a:gs>
              <a:gs pos="354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E8A529-977B-A629-A675-95336321EAB2}"/>
              </a:ext>
            </a:extLst>
          </p:cNvPr>
          <p:cNvSpPr/>
          <p:nvPr/>
        </p:nvSpPr>
        <p:spPr>
          <a:xfrm>
            <a:off x="2429953" y="1132537"/>
            <a:ext cx="7581183" cy="5340096"/>
          </a:xfrm>
          <a:prstGeom prst="roundRect">
            <a:avLst>
              <a:gd name="adj" fmla="val 7949"/>
            </a:avLst>
          </a:prstGeom>
          <a:blipFill dpi="0" rotWithShape="1">
            <a:blip r:embed="rId4">
              <a:alphaModFix amt="12000"/>
            </a:blip>
            <a:srcRect/>
            <a:stretch>
              <a:fillRect l="4617" t="4312" r="4617" b="431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1B86A-E05C-4A4A-2517-17571C8CC4A4}"/>
              </a:ext>
            </a:extLst>
          </p:cNvPr>
          <p:cNvSpPr txBox="1"/>
          <p:nvPr/>
        </p:nvSpPr>
        <p:spPr>
          <a:xfrm>
            <a:off x="2583795" y="1289010"/>
            <a:ext cx="1772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Yêu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cầu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nton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10375538" y="3511325"/>
            <a:ext cx="113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D8F5A-5F2A-FAB1-7D1B-042C8A168E3C}"/>
              </a:ext>
            </a:extLst>
          </p:cNvPr>
          <p:cNvSpPr txBox="1"/>
          <p:nvPr/>
        </p:nvSpPr>
        <p:spPr>
          <a:xfrm>
            <a:off x="11969815" y="3617919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13467608" y="3634248"/>
            <a:ext cx="107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5121272" y="3606673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13936D-3AEF-A7F6-E010-C97C15091BF8}"/>
              </a:ext>
            </a:extLst>
          </p:cNvPr>
          <p:cNvSpPr txBox="1"/>
          <p:nvPr/>
        </p:nvSpPr>
        <p:spPr>
          <a:xfrm>
            <a:off x="2852259" y="2294796"/>
            <a:ext cx="6807044" cy="3210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01-02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685800" marR="0" indent="-4572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Input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28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marR="0" indent="-4572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+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Tóm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tắt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	+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endParaRPr lang="vi-VN" sz="28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hlinkClick r:id="rId5" action="ppaction://hlinksldjump"/>
            <a:extLst>
              <a:ext uri="{FF2B5EF4-FFF2-40B4-BE49-F238E27FC236}">
                <a16:creationId xmlns:a16="http://schemas.microsoft.com/office/drawing/2014/main" id="{EE7718E4-CE2C-578F-C1E6-0ACF8E2999F8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6" action="ppaction://hlinksldjump"/>
            <a:extLst>
              <a:ext uri="{FF2B5EF4-FFF2-40B4-BE49-F238E27FC236}">
                <a16:creationId xmlns:a16="http://schemas.microsoft.com/office/drawing/2014/main" id="{AD9A05E2-20ED-DC07-6979-3A6E76E33D52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7" action="ppaction://hlinksldjump"/>
            <a:extLst>
              <a:ext uri="{FF2B5EF4-FFF2-40B4-BE49-F238E27FC236}">
                <a16:creationId xmlns:a16="http://schemas.microsoft.com/office/drawing/2014/main" id="{81E054AE-D654-9AFE-3E45-273D3CA716F3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hlinkClick r:id="rId8" action="ppaction://hlinksldjump"/>
            <a:extLst>
              <a:ext uri="{FF2B5EF4-FFF2-40B4-BE49-F238E27FC236}">
                <a16:creationId xmlns:a16="http://schemas.microsoft.com/office/drawing/2014/main" id="{139EA6A9-7F40-69C6-2CCA-956C6723F6C5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hlinkClick r:id="rId9" action="ppaction://hlinksldjump"/>
            <a:extLst>
              <a:ext uri="{FF2B5EF4-FFF2-40B4-BE49-F238E27FC236}">
                <a16:creationId xmlns:a16="http://schemas.microsoft.com/office/drawing/2014/main" id="{E2A812CF-5B0E-B0AD-E219-926E6728983C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E4C6D0-6AB8-7FC0-9B4C-F6FEDE0E9D25}"/>
              </a:ext>
            </a:extLst>
          </p:cNvPr>
          <p:cNvCxnSpPr>
            <a:cxnSpLocks/>
          </p:cNvCxnSpPr>
          <p:nvPr/>
        </p:nvCxnSpPr>
        <p:spPr>
          <a:xfrm>
            <a:off x="4100945" y="637309"/>
            <a:ext cx="95319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hlinkClick r:id="rId10" action="ppaction://hlinksldjump"/>
            <a:extLst>
              <a:ext uri="{FF2B5EF4-FFF2-40B4-BE49-F238E27FC236}">
                <a16:creationId xmlns:a16="http://schemas.microsoft.com/office/drawing/2014/main" id="{30ECE060-B268-EAF2-625B-18DFC95C1255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3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6" name="Freeform 20">
            <a:extLst>
              <a:ext uri="{FF2B5EF4-FFF2-40B4-BE49-F238E27FC236}">
                <a16:creationId xmlns:a16="http://schemas.microsoft.com/office/drawing/2014/main" id="{9735A64C-D0FA-4296-3FFC-9EBA14A3403F}"/>
              </a:ext>
            </a:extLst>
          </p:cNvPr>
          <p:cNvSpPr/>
          <p:nvPr/>
        </p:nvSpPr>
        <p:spPr>
          <a:xfrm>
            <a:off x="146957" y="5408815"/>
            <a:ext cx="1565465" cy="1249107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C31-8BFC-AF47-6721-F29472665320}"/>
              </a:ext>
            </a:extLst>
          </p:cNvPr>
          <p:cNvSpPr txBox="1"/>
          <p:nvPr/>
        </p:nvSpPr>
        <p:spPr>
          <a:xfrm>
            <a:off x="284759" y="5829494"/>
            <a:ext cx="14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32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2762475" y="31905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11114315" y="31905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 rot="16200000">
            <a:off x="9450055" y="3190538"/>
            <a:ext cx="5339442" cy="1200822"/>
          </a:xfrm>
          <a:prstGeom prst="roundRect">
            <a:avLst/>
          </a:prstGeom>
          <a:gradFill>
            <a:gsLst>
              <a:gs pos="65827">
                <a:schemeClr val="accent1">
                  <a:lumMod val="60000"/>
                  <a:lumOff val="40000"/>
                </a:schemeClr>
              </a:gs>
              <a:gs pos="354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E8A529-977B-A629-A675-95336321EAB2}"/>
              </a:ext>
            </a:extLst>
          </p:cNvPr>
          <p:cNvSpPr/>
          <p:nvPr/>
        </p:nvSpPr>
        <p:spPr>
          <a:xfrm rot="16200000">
            <a:off x="693999" y="3190538"/>
            <a:ext cx="5339442" cy="1200822"/>
          </a:xfrm>
          <a:prstGeom prst="roundRect">
            <a:avLst/>
          </a:prstGeom>
          <a:gradFill>
            <a:gsLst>
              <a:gs pos="65827">
                <a:schemeClr val="accent1">
                  <a:lumMod val="60000"/>
                  <a:lumOff val="40000"/>
                </a:schemeClr>
              </a:gs>
              <a:gs pos="35400">
                <a:schemeClr val="accent1">
                  <a:lumMod val="20000"/>
                  <a:lumOff val="80000"/>
                </a:schemeClr>
              </a:gs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1B86A-E05C-4A4A-2517-17571C8CC4A4}"/>
              </a:ext>
            </a:extLst>
          </p:cNvPr>
          <p:cNvSpPr txBox="1"/>
          <p:nvPr/>
        </p:nvSpPr>
        <p:spPr>
          <a:xfrm>
            <a:off x="3006528" y="3424631"/>
            <a:ext cx="957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D8F5A-5F2A-FAB1-7D1B-042C8A168E3C}"/>
              </a:ext>
            </a:extLst>
          </p:cNvPr>
          <p:cNvSpPr txBox="1"/>
          <p:nvPr/>
        </p:nvSpPr>
        <p:spPr>
          <a:xfrm>
            <a:off x="11746658" y="3574377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13244451" y="3590706"/>
            <a:ext cx="107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4898115" y="3563131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511192F-0F8B-DDB6-4370-21FCA7FD4425}"/>
              </a:ext>
            </a:extLst>
          </p:cNvPr>
          <p:cNvSpPr/>
          <p:nvPr/>
        </p:nvSpPr>
        <p:spPr>
          <a:xfrm>
            <a:off x="4207352" y="1121227"/>
            <a:ext cx="7091967" cy="5293039"/>
          </a:xfrm>
          <a:prstGeom prst="roundRect">
            <a:avLst>
              <a:gd name="adj" fmla="val 7949"/>
            </a:avLst>
          </a:prstGeom>
          <a:blipFill dpi="0" rotWithShape="1">
            <a:blip r:embed="rId4">
              <a:alphaModFix amt="1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4573255" y="1473392"/>
            <a:ext cx="2370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Phương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pháp</a:t>
            </a:r>
            <a:endParaRPr lang="vi-VN" sz="3200" dirty="0">
              <a:solidFill>
                <a:schemeClr val="tx1">
                  <a:lumMod val="75000"/>
                  <a:lumOff val="25000"/>
                </a:schemeClr>
              </a:solidFill>
              <a:latin typeface="Anton" pitchFamily="2" charset="0"/>
            </a:endParaRPr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461A23D4-48CB-E4A2-FD01-D140429F4DA2}"/>
              </a:ext>
            </a:extLst>
          </p:cNvPr>
          <p:cNvSpPr txBox="1"/>
          <p:nvPr/>
        </p:nvSpPr>
        <p:spPr>
          <a:xfrm>
            <a:off x="4338226" y="2528490"/>
            <a:ext cx="6807044" cy="59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lời</a:t>
            </a:r>
            <a:r>
              <a:rPr lang="en-US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văn</a:t>
            </a:r>
            <a:r>
              <a:rPr lang="en-US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</a:t>
            </a:r>
            <a:endParaRPr lang="en-US" sz="3200" dirty="0">
              <a:latin typeface="Abadi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hlinkClick r:id="rId6" action="ppaction://hlinksldjump"/>
            <a:extLst>
              <a:ext uri="{FF2B5EF4-FFF2-40B4-BE49-F238E27FC236}">
                <a16:creationId xmlns:a16="http://schemas.microsoft.com/office/drawing/2014/main" id="{F4578EE2-4485-56F3-9FA9-F101B29FCC19}"/>
              </a:ext>
            </a:extLst>
          </p:cNvPr>
          <p:cNvSpPr txBox="1"/>
          <p:nvPr/>
        </p:nvSpPr>
        <p:spPr>
          <a:xfrm>
            <a:off x="4427570" y="3590706"/>
            <a:ext cx="6807044" cy="1216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effectLst/>
              <a:latin typeface="Abadi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vi-VN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vi-VN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vi-VN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vi-VN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vi-VN" sz="3200" dirty="0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badi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</a:t>
            </a:r>
            <a:endParaRPr lang="en-US" sz="3200" dirty="0">
              <a:latin typeface="Abadi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7" action="ppaction://hlinksldjump"/>
            <a:extLst>
              <a:ext uri="{FF2B5EF4-FFF2-40B4-BE49-F238E27FC236}">
                <a16:creationId xmlns:a16="http://schemas.microsoft.com/office/drawing/2014/main" id="{56CDDBA7-1F5B-C14C-AD32-FB4409B97AB1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32FBDB5B-96CA-61C1-B871-8C9A21CE20A2}"/>
              </a:ext>
            </a:extLst>
          </p:cNvPr>
          <p:cNvSpPr txBox="1"/>
          <p:nvPr/>
        </p:nvSpPr>
        <p:spPr>
          <a:xfrm>
            <a:off x="5523338" y="171488"/>
            <a:ext cx="178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9" action="ppaction://hlinksldjump"/>
            <a:extLst>
              <a:ext uri="{FF2B5EF4-FFF2-40B4-BE49-F238E27FC236}">
                <a16:creationId xmlns:a16="http://schemas.microsoft.com/office/drawing/2014/main" id="{D184B7B7-4682-E2B9-9D31-1010736690D4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hlinkClick r:id="rId10" action="ppaction://hlinksldjump"/>
            <a:extLst>
              <a:ext uri="{FF2B5EF4-FFF2-40B4-BE49-F238E27FC236}">
                <a16:creationId xmlns:a16="http://schemas.microsoft.com/office/drawing/2014/main" id="{99B2E011-E150-FAFC-847F-F61023C632A6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hlinkClick r:id="rId11" action="ppaction://hlinksldjump"/>
            <a:extLst>
              <a:ext uri="{FF2B5EF4-FFF2-40B4-BE49-F238E27FC236}">
                <a16:creationId xmlns:a16="http://schemas.microsoft.com/office/drawing/2014/main" id="{20A58260-09D7-0248-89EA-092036F97068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8C65D9-B0E5-95C3-A292-5FB6A5FBDFD9}"/>
              </a:ext>
            </a:extLst>
          </p:cNvPr>
          <p:cNvCxnSpPr>
            <a:cxnSpLocks/>
          </p:cNvCxnSpPr>
          <p:nvPr/>
        </p:nvCxnSpPr>
        <p:spPr>
          <a:xfrm>
            <a:off x="5763490" y="609599"/>
            <a:ext cx="114161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hlinkClick r:id="rId12" action="ppaction://hlinksldjump"/>
            <a:extLst>
              <a:ext uri="{FF2B5EF4-FFF2-40B4-BE49-F238E27FC236}">
                <a16:creationId xmlns:a16="http://schemas.microsoft.com/office/drawing/2014/main" id="{7F692E50-3355-7EDD-DC20-DDDC4041092E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0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6" name="Freeform 20">
            <a:extLst>
              <a:ext uri="{FF2B5EF4-FFF2-40B4-BE49-F238E27FC236}">
                <a16:creationId xmlns:a16="http://schemas.microsoft.com/office/drawing/2014/main" id="{9735A64C-D0FA-4296-3FFC-9EBA14A3403F}"/>
              </a:ext>
            </a:extLst>
          </p:cNvPr>
          <p:cNvSpPr/>
          <p:nvPr/>
        </p:nvSpPr>
        <p:spPr>
          <a:xfrm>
            <a:off x="10477328" y="5437405"/>
            <a:ext cx="1565465" cy="1249107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C31-8BFC-AF47-6721-F29472665320}"/>
              </a:ext>
            </a:extLst>
          </p:cNvPr>
          <p:cNvSpPr txBox="1"/>
          <p:nvPr/>
        </p:nvSpPr>
        <p:spPr>
          <a:xfrm>
            <a:off x="10615130" y="5858084"/>
            <a:ext cx="14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32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2762475" y="31905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11114315" y="31905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13244451" y="3590706"/>
            <a:ext cx="107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4898115" y="3563131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511192F-0F8B-DDB6-4370-21FCA7FD4425}"/>
              </a:ext>
            </a:extLst>
          </p:cNvPr>
          <p:cNvSpPr/>
          <p:nvPr/>
        </p:nvSpPr>
        <p:spPr>
          <a:xfrm>
            <a:off x="917968" y="1121228"/>
            <a:ext cx="9493030" cy="5293039"/>
          </a:xfrm>
          <a:prstGeom prst="roundRect">
            <a:avLst>
              <a:gd name="adj" fmla="val 7949"/>
            </a:avLst>
          </a:prstGeom>
          <a:blipFill dpi="0" rotWithShape="1">
            <a:blip r:embed="rId4">
              <a:alphaModFix amt="1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1279426" y="1327410"/>
            <a:ext cx="5486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Các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dạng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lời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văn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của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toán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đố</a:t>
            </a:r>
            <a:endParaRPr lang="vi-VN" sz="3200" dirty="0">
              <a:solidFill>
                <a:schemeClr val="tx1">
                  <a:lumMod val="75000"/>
                  <a:lumOff val="25000"/>
                </a:schemeClr>
              </a:solidFill>
              <a:latin typeface="Anton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D4C77-DA84-1720-FDD9-C8CE26B8A629}"/>
              </a:ext>
            </a:extLst>
          </p:cNvPr>
          <p:cNvSpPr txBox="1"/>
          <p:nvPr/>
        </p:nvSpPr>
        <p:spPr>
          <a:xfrm>
            <a:off x="1582469" y="2305410"/>
            <a:ext cx="6571851" cy="377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lời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văn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+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Cộng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+ </a:t>
            </a:r>
            <a:r>
              <a:rPr lang="en-US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Trừ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+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Nhân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+ Chia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AD293396-7C5E-0CB2-A4C0-E78C886B071B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193113B6-C53C-0692-0A5E-EF620FC1BC84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746C4AB1-92D0-EBFA-C07C-196FF41F9B08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8C8BFA88-41F2-7F70-5AC7-C94BA6667CBD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9" action="ppaction://hlinksldjump"/>
            <a:extLst>
              <a:ext uri="{FF2B5EF4-FFF2-40B4-BE49-F238E27FC236}">
                <a16:creationId xmlns:a16="http://schemas.microsoft.com/office/drawing/2014/main" id="{AFD596F2-D611-A9D2-9041-1E1D5FA9A424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B1168F-5691-575B-28FC-D0EF2B580F3B}"/>
              </a:ext>
            </a:extLst>
          </p:cNvPr>
          <p:cNvCxnSpPr>
            <a:cxnSpLocks/>
          </p:cNvCxnSpPr>
          <p:nvPr/>
        </p:nvCxnSpPr>
        <p:spPr>
          <a:xfrm>
            <a:off x="5763490" y="609599"/>
            <a:ext cx="114161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hlinkClick r:id="rId10" action="ppaction://hlinksldjump"/>
            <a:extLst>
              <a:ext uri="{FF2B5EF4-FFF2-40B4-BE49-F238E27FC236}">
                <a16:creationId xmlns:a16="http://schemas.microsoft.com/office/drawing/2014/main" id="{F4F89D56-ECAD-7F58-3163-1D34079D6612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3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6" name="Freeform 20">
            <a:extLst>
              <a:ext uri="{FF2B5EF4-FFF2-40B4-BE49-F238E27FC236}">
                <a16:creationId xmlns:a16="http://schemas.microsoft.com/office/drawing/2014/main" id="{9735A64C-D0FA-4296-3FFC-9EBA14A3403F}"/>
              </a:ext>
            </a:extLst>
          </p:cNvPr>
          <p:cNvSpPr/>
          <p:nvPr/>
        </p:nvSpPr>
        <p:spPr>
          <a:xfrm>
            <a:off x="146957" y="5408815"/>
            <a:ext cx="1565465" cy="1249107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C31-8BFC-AF47-6721-F29472665320}"/>
              </a:ext>
            </a:extLst>
          </p:cNvPr>
          <p:cNvSpPr txBox="1"/>
          <p:nvPr/>
        </p:nvSpPr>
        <p:spPr>
          <a:xfrm>
            <a:off x="284759" y="5829494"/>
            <a:ext cx="14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32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2762475" y="31905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11114315" y="31905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13244451" y="3590706"/>
            <a:ext cx="1079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4898115" y="3563131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511192F-0F8B-DDB6-4370-21FCA7FD4425}"/>
              </a:ext>
            </a:extLst>
          </p:cNvPr>
          <p:cNvSpPr/>
          <p:nvPr/>
        </p:nvSpPr>
        <p:spPr>
          <a:xfrm>
            <a:off x="1845428" y="1121227"/>
            <a:ext cx="9832766" cy="5293039"/>
          </a:xfrm>
          <a:prstGeom prst="roundRect">
            <a:avLst>
              <a:gd name="adj" fmla="val 7949"/>
            </a:avLst>
          </a:prstGeom>
          <a:blipFill dpi="0" rotWithShape="1">
            <a:blip r:embed="rId4">
              <a:alphaModFix amt="1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2278929" y="1587874"/>
            <a:ext cx="5683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Các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bước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giải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một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bài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toán</a:t>
            </a:r>
            <a:r>
              <a:rPr lang="vi-V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 </a:t>
            </a:r>
            <a:r>
              <a:rPr lang="vi-VN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nton" pitchFamily="2" charset="0"/>
              </a:rPr>
              <a:t>đố</a:t>
            </a:r>
            <a:endParaRPr lang="vi-VN" sz="3200" dirty="0">
              <a:solidFill>
                <a:schemeClr val="tx1">
                  <a:lumMod val="75000"/>
                  <a:lumOff val="25000"/>
                </a:schemeClr>
              </a:solidFill>
              <a:latin typeface="Anton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7D4C77-DA84-1720-FDD9-C8CE26B8A629}"/>
              </a:ext>
            </a:extLst>
          </p:cNvPr>
          <p:cNvSpPr txBox="1"/>
          <p:nvPr/>
        </p:nvSpPr>
        <p:spPr>
          <a:xfrm>
            <a:off x="2593054" y="2862718"/>
            <a:ext cx="7753518" cy="21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Đọc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phân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Tóm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tắt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phù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hợp</a:t>
            </a:r>
            <a:endParaRPr lang="vi-VN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Bước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Trình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lời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kiểm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tra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07847DEC-288D-9F91-5B1B-B45074B4131D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85FB46F9-B47E-ADF5-49A4-F3303A84D59E}"/>
              </a:ext>
            </a:extLst>
          </p:cNvPr>
          <p:cNvSpPr txBox="1"/>
          <p:nvPr/>
        </p:nvSpPr>
        <p:spPr>
          <a:xfrm>
            <a:off x="5523338" y="171488"/>
            <a:ext cx="173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4BBE36D9-5617-15BB-065E-C82A6DE2D1F4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hlinkClick r:id="rId8" action="ppaction://hlinksldjump"/>
            <a:extLst>
              <a:ext uri="{FF2B5EF4-FFF2-40B4-BE49-F238E27FC236}">
                <a16:creationId xmlns:a16="http://schemas.microsoft.com/office/drawing/2014/main" id="{EC777951-87DA-C66D-92AB-26A5807129D6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9" action="ppaction://hlinksldjump"/>
            <a:extLst>
              <a:ext uri="{FF2B5EF4-FFF2-40B4-BE49-F238E27FC236}">
                <a16:creationId xmlns:a16="http://schemas.microsoft.com/office/drawing/2014/main" id="{634C4D53-A81F-E849-8A50-A56C4AE6EF67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681DC8-97C3-D9C0-A653-73E394B41AF9}"/>
              </a:ext>
            </a:extLst>
          </p:cNvPr>
          <p:cNvCxnSpPr>
            <a:cxnSpLocks/>
          </p:cNvCxnSpPr>
          <p:nvPr/>
        </p:nvCxnSpPr>
        <p:spPr>
          <a:xfrm>
            <a:off x="5763490" y="609599"/>
            <a:ext cx="114161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hlinkClick r:id="rId10" action="ppaction://hlinksldjump"/>
            <a:extLst>
              <a:ext uri="{FF2B5EF4-FFF2-40B4-BE49-F238E27FC236}">
                <a16:creationId xmlns:a16="http://schemas.microsoft.com/office/drawing/2014/main" id="{A7AD6CB8-773D-7E58-F0E1-7171F8CFDFF6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7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6" name="Freeform 20">
            <a:extLst>
              <a:ext uri="{FF2B5EF4-FFF2-40B4-BE49-F238E27FC236}">
                <a16:creationId xmlns:a16="http://schemas.microsoft.com/office/drawing/2014/main" id="{9735A64C-D0FA-4296-3FFC-9EBA14A3403F}"/>
              </a:ext>
            </a:extLst>
          </p:cNvPr>
          <p:cNvSpPr/>
          <p:nvPr/>
        </p:nvSpPr>
        <p:spPr>
          <a:xfrm>
            <a:off x="0" y="5736771"/>
            <a:ext cx="1371600" cy="1063679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F2C31-8BFC-AF47-6721-F29472665320}"/>
              </a:ext>
            </a:extLst>
          </p:cNvPr>
          <p:cNvSpPr txBox="1"/>
          <p:nvPr/>
        </p:nvSpPr>
        <p:spPr>
          <a:xfrm>
            <a:off x="124939" y="6170768"/>
            <a:ext cx="12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2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1170439" y="32286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906ABB-0017-BE93-419B-4E91F6A5851D}"/>
              </a:ext>
            </a:extLst>
          </p:cNvPr>
          <p:cNvSpPr/>
          <p:nvPr/>
        </p:nvSpPr>
        <p:spPr>
          <a:xfrm rot="16200000">
            <a:off x="9522279" y="3228638"/>
            <a:ext cx="5339442" cy="1200822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>
            <a:off x="4385508" y="1127567"/>
            <a:ext cx="6894448" cy="5339442"/>
          </a:xfrm>
          <a:prstGeom prst="roundRect">
            <a:avLst>
              <a:gd name="adj" fmla="val 7533"/>
            </a:avLst>
          </a:prstGeom>
          <a:blipFill>
            <a:blip r:embed="rId4">
              <a:alphaModFix amt="18000"/>
            </a:blip>
            <a:srcRect/>
            <a:stretch>
              <a:fillRect l="-599" r="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6DBDE85-2A10-51C9-3652-41F706BFC607}"/>
              </a:ext>
            </a:extLst>
          </p:cNvPr>
          <p:cNvSpPr/>
          <p:nvPr/>
        </p:nvSpPr>
        <p:spPr>
          <a:xfrm rot="16200000">
            <a:off x="961145" y="3354972"/>
            <a:ext cx="5339442" cy="884633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E8A529-977B-A629-A675-95336321EAB2}"/>
              </a:ext>
            </a:extLst>
          </p:cNvPr>
          <p:cNvSpPr/>
          <p:nvPr/>
        </p:nvSpPr>
        <p:spPr>
          <a:xfrm rot="16200000">
            <a:off x="-216860" y="3376260"/>
            <a:ext cx="5339442" cy="842058"/>
          </a:xfrm>
          <a:prstGeom prst="roundRect">
            <a:avLst/>
          </a:prstGeom>
          <a:gradFill>
            <a:gsLst>
              <a:gs pos="69000">
                <a:schemeClr val="accent1">
                  <a:lumMod val="40000"/>
                  <a:lumOff val="60000"/>
                </a:schemeClr>
              </a:gs>
              <a:gs pos="37000">
                <a:schemeClr val="tx2">
                  <a:lumMod val="20000"/>
                  <a:lumOff val="80000"/>
                </a:schemeClr>
              </a:gs>
              <a:gs pos="0">
                <a:schemeClr val="bg1"/>
              </a:gs>
              <a:gs pos="98000">
                <a:schemeClr val="accent1">
                  <a:lumMod val="60000"/>
                  <a:lumOff val="4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1B86A-E05C-4A4A-2517-17571C8CC4A4}"/>
              </a:ext>
            </a:extLst>
          </p:cNvPr>
          <p:cNvSpPr txBox="1"/>
          <p:nvPr/>
        </p:nvSpPr>
        <p:spPr>
          <a:xfrm>
            <a:off x="2071871" y="3553297"/>
            <a:ext cx="72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CBDBE9-4BA2-3DBB-2470-78F26628D6A8}"/>
              </a:ext>
            </a:extLst>
          </p:cNvPr>
          <p:cNvSpPr txBox="1"/>
          <p:nvPr/>
        </p:nvSpPr>
        <p:spPr>
          <a:xfrm>
            <a:off x="3097230" y="3554289"/>
            <a:ext cx="113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CF324-7C5D-A329-7D5E-B010CD5CB4C5}"/>
              </a:ext>
            </a:extLst>
          </p:cNvPr>
          <p:cNvSpPr txBox="1"/>
          <p:nvPr/>
        </p:nvSpPr>
        <p:spPr>
          <a:xfrm>
            <a:off x="11652415" y="3691797"/>
            <a:ext cx="113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Quy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3306079" y="3683634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1975EAA-4884-FD3D-31A8-7F27F4E96E0A}"/>
              </a:ext>
            </a:extLst>
          </p:cNvPr>
          <p:cNvSpPr txBox="1"/>
          <p:nvPr/>
        </p:nvSpPr>
        <p:spPr>
          <a:xfrm>
            <a:off x="4845304" y="1454295"/>
            <a:ext cx="303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nton" pitchFamily="2" charset="0"/>
              </a:rPr>
              <a:t>Cơ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sở</a:t>
            </a:r>
            <a:endParaRPr lang="en-US" sz="3200" dirty="0">
              <a:latin typeface="Anton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2801A-78AF-9E06-573F-C7807D69CA59}"/>
              </a:ext>
            </a:extLst>
          </p:cNvPr>
          <p:cNvSpPr txBox="1"/>
          <p:nvPr/>
        </p:nvSpPr>
        <p:spPr>
          <a:xfrm>
            <a:off x="4385508" y="2264561"/>
            <a:ext cx="6571851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Mô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hình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hóa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F43E7-7E1D-964B-E3A8-196B9F4548CF}"/>
              </a:ext>
            </a:extLst>
          </p:cNvPr>
          <p:cNvSpPr txBox="1"/>
          <p:nvPr/>
        </p:nvSpPr>
        <p:spPr>
          <a:xfrm>
            <a:off x="4385508" y="4061646"/>
            <a:ext cx="6571851" cy="97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tưởng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thuật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xây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dựng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đề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tài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6" action="ppaction://hlinksldjump"/>
            <a:extLst>
              <a:ext uri="{FF2B5EF4-FFF2-40B4-BE49-F238E27FC236}">
                <a16:creationId xmlns:a16="http://schemas.microsoft.com/office/drawing/2014/main" id="{DFC3169E-A70B-40AA-4990-D02120FE716A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7" action="ppaction://hlinksldjump"/>
            <a:extLst>
              <a:ext uri="{FF2B5EF4-FFF2-40B4-BE49-F238E27FC236}">
                <a16:creationId xmlns:a16="http://schemas.microsoft.com/office/drawing/2014/main" id="{D745257E-A7ED-482D-7B33-86C2B6700FEA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FE206BF7-3AF2-78BB-61C5-913E2B51D945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hlinkClick r:id="rId8" action="ppaction://hlinksldjump"/>
            <a:extLst>
              <a:ext uri="{FF2B5EF4-FFF2-40B4-BE49-F238E27FC236}">
                <a16:creationId xmlns:a16="http://schemas.microsoft.com/office/drawing/2014/main" id="{6958E50B-1A76-7BE4-E91E-E13F61AEA407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hlinkClick r:id="rId9" action="ppaction://hlinksldjump"/>
            <a:extLst>
              <a:ext uri="{FF2B5EF4-FFF2-40B4-BE49-F238E27FC236}">
                <a16:creationId xmlns:a16="http://schemas.microsoft.com/office/drawing/2014/main" id="{9E4FA945-B441-EDD0-6528-038E9237EF63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77DDB5-4325-6B40-A8A7-55AE7393A9ED}"/>
              </a:ext>
            </a:extLst>
          </p:cNvPr>
          <p:cNvCxnSpPr>
            <a:cxnSpLocks/>
          </p:cNvCxnSpPr>
          <p:nvPr/>
        </p:nvCxnSpPr>
        <p:spPr>
          <a:xfrm>
            <a:off x="7669875" y="592974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hlinkClick r:id="rId10" action="ppaction://hlinksldjump"/>
            <a:extLst>
              <a:ext uri="{FF2B5EF4-FFF2-40B4-BE49-F238E27FC236}">
                <a16:creationId xmlns:a16="http://schemas.microsoft.com/office/drawing/2014/main" id="{AE280250-B896-0C4D-138C-95F01F073CF2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55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1170439" y="32286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>
            <a:off x="2053883" y="1127567"/>
            <a:ext cx="9228406" cy="5339442"/>
          </a:xfrm>
          <a:prstGeom prst="roundRect">
            <a:avLst>
              <a:gd name="adj" fmla="val 7533"/>
            </a:avLst>
          </a:prstGeom>
          <a:blipFill>
            <a:blip r:embed="rId4">
              <a:alphaModFix amt="18000"/>
            </a:blip>
            <a:srcRect/>
            <a:stretch>
              <a:fillRect l="-599" r="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3306079" y="3683634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1975EAA-4884-FD3D-31A8-7F27F4E96E0A}"/>
              </a:ext>
            </a:extLst>
          </p:cNvPr>
          <p:cNvSpPr txBox="1"/>
          <p:nvPr/>
        </p:nvSpPr>
        <p:spPr>
          <a:xfrm>
            <a:off x="2418626" y="1362855"/>
            <a:ext cx="738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nton" pitchFamily="2" charset="0"/>
              </a:rPr>
              <a:t>Mô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hình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hóa</a:t>
            </a:r>
            <a:endParaRPr lang="en-US" sz="3200" dirty="0">
              <a:latin typeface="Anton" pitchFamily="2" charset="0"/>
            </a:endParaRPr>
          </a:p>
        </p:txBody>
      </p:sp>
      <p:sp>
        <p:nvSpPr>
          <p:cNvPr id="47" name="Freeform 20">
            <a:extLst>
              <a:ext uri="{FF2B5EF4-FFF2-40B4-BE49-F238E27FC236}">
                <a16:creationId xmlns:a16="http://schemas.microsoft.com/office/drawing/2014/main" id="{167FD8E1-09A8-76AA-6423-B0B3FC897D03}"/>
              </a:ext>
            </a:extLst>
          </p:cNvPr>
          <p:cNvSpPr/>
          <p:nvPr/>
        </p:nvSpPr>
        <p:spPr>
          <a:xfrm>
            <a:off x="223911" y="2989287"/>
            <a:ext cx="1371600" cy="1063679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37BDE-FCBD-37B8-4131-6F2535AAA47C}"/>
              </a:ext>
            </a:extLst>
          </p:cNvPr>
          <p:cNvSpPr txBox="1"/>
          <p:nvPr/>
        </p:nvSpPr>
        <p:spPr>
          <a:xfrm>
            <a:off x="348850" y="3423284"/>
            <a:ext cx="12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2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pic>
        <p:nvPicPr>
          <p:cNvPr id="17" name="Picture 16" descr="Timeline&#10;&#10;Description automatically generated">
            <a:extLst>
              <a:ext uri="{FF2B5EF4-FFF2-40B4-BE49-F238E27FC236}">
                <a16:creationId xmlns:a16="http://schemas.microsoft.com/office/drawing/2014/main" id="{551DB335-1927-15D8-EA97-0FBFDE3E6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9712" y="2594313"/>
            <a:ext cx="7791796" cy="3136120"/>
          </a:xfrm>
          <a:prstGeom prst="rect">
            <a:avLst/>
          </a:prstGeom>
        </p:spPr>
      </p:pic>
      <p:sp>
        <p:nvSpPr>
          <p:cNvPr id="18" name="TextBox 17">
            <a:hlinkClick r:id="rId7" action="ppaction://hlinksldjump"/>
            <a:extLst>
              <a:ext uri="{FF2B5EF4-FFF2-40B4-BE49-F238E27FC236}">
                <a16:creationId xmlns:a16="http://schemas.microsoft.com/office/drawing/2014/main" id="{08071BD6-9F20-1D61-CDB3-FD8F21B35F25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hlinkClick r:id="rId8" action="ppaction://hlinksldjump"/>
            <a:extLst>
              <a:ext uri="{FF2B5EF4-FFF2-40B4-BE49-F238E27FC236}">
                <a16:creationId xmlns:a16="http://schemas.microsoft.com/office/drawing/2014/main" id="{048F4D79-C6EA-0500-AB39-8B14BC1BFF35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hlinkClick r:id="rId5" action="ppaction://hlinksldjump"/>
            <a:extLst>
              <a:ext uri="{FF2B5EF4-FFF2-40B4-BE49-F238E27FC236}">
                <a16:creationId xmlns:a16="http://schemas.microsoft.com/office/drawing/2014/main" id="{D6642F7C-459E-619F-72E8-4FC8D27E9DF7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D42AC454-4567-0612-2CC9-4A1F1DB48D5D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10" action="ppaction://hlinksldjump"/>
            <a:extLst>
              <a:ext uri="{FF2B5EF4-FFF2-40B4-BE49-F238E27FC236}">
                <a16:creationId xmlns:a16="http://schemas.microsoft.com/office/drawing/2014/main" id="{4184042C-216D-01CC-FD52-3767F83AFD42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A36098-618E-51B1-8296-DD1CF75FB7EC}"/>
              </a:ext>
            </a:extLst>
          </p:cNvPr>
          <p:cNvCxnSpPr>
            <a:cxnSpLocks/>
          </p:cNvCxnSpPr>
          <p:nvPr/>
        </p:nvCxnSpPr>
        <p:spPr>
          <a:xfrm>
            <a:off x="7669875" y="592974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hlinkClick r:id="rId11" action="ppaction://hlinksldjump"/>
            <a:extLst>
              <a:ext uri="{FF2B5EF4-FFF2-40B4-BE49-F238E27FC236}">
                <a16:creationId xmlns:a16="http://schemas.microsoft.com/office/drawing/2014/main" id="{46AF17F0-EC0E-9041-3C9A-409FAFC4B3DA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65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1170439" y="32286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>
            <a:off x="1481797" y="1208565"/>
            <a:ext cx="9228406" cy="5339442"/>
          </a:xfrm>
          <a:prstGeom prst="roundRect">
            <a:avLst>
              <a:gd name="adj" fmla="val 7533"/>
            </a:avLst>
          </a:prstGeom>
          <a:blipFill>
            <a:blip r:embed="rId4">
              <a:alphaModFix amt="18000"/>
            </a:blip>
            <a:srcRect/>
            <a:stretch>
              <a:fillRect l="-599" r="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3306079" y="3683634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1975EAA-4884-FD3D-31A8-7F27F4E96E0A}"/>
              </a:ext>
            </a:extLst>
          </p:cNvPr>
          <p:cNvSpPr txBox="1"/>
          <p:nvPr/>
        </p:nvSpPr>
        <p:spPr>
          <a:xfrm>
            <a:off x="1846540" y="1443853"/>
            <a:ext cx="711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nton" pitchFamily="2" charset="0"/>
              </a:rPr>
              <a:t>Tư </a:t>
            </a:r>
            <a:r>
              <a:rPr lang="vi-VN" sz="3200" dirty="0" err="1">
                <a:latin typeface="Anton" pitchFamily="2" charset="0"/>
              </a:rPr>
              <a:t>tưởng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thuật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toán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để</a:t>
            </a:r>
            <a:r>
              <a:rPr lang="vi-VN" sz="3200" dirty="0">
                <a:latin typeface="Anton" pitchFamily="2" charset="0"/>
              </a:rPr>
              <a:t> xây </a:t>
            </a:r>
            <a:r>
              <a:rPr lang="vi-VN" sz="3200" dirty="0" err="1">
                <a:latin typeface="Anton" pitchFamily="2" charset="0"/>
              </a:rPr>
              <a:t>dựng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đề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tài</a:t>
            </a:r>
            <a:endParaRPr lang="vi-VN" sz="3200" dirty="0">
              <a:latin typeface="Anton" pitchFamily="2" charset="0"/>
            </a:endParaRP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8DE79CA4-BCA8-5077-4171-6891837B5A5E}"/>
              </a:ext>
            </a:extLst>
          </p:cNvPr>
          <p:cNvSpPr/>
          <p:nvPr/>
        </p:nvSpPr>
        <p:spPr>
          <a:xfrm>
            <a:off x="0" y="5736771"/>
            <a:ext cx="1371600" cy="1063679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AFEC5-A95E-8290-EF58-E19F0179A330}"/>
              </a:ext>
            </a:extLst>
          </p:cNvPr>
          <p:cNvSpPr txBox="1"/>
          <p:nvPr/>
        </p:nvSpPr>
        <p:spPr>
          <a:xfrm>
            <a:off x="124939" y="6170768"/>
            <a:ext cx="12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2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3BCD97-E308-65D4-045B-44D381223886}"/>
              </a:ext>
            </a:extLst>
          </p:cNvPr>
          <p:cNvSpPr txBox="1"/>
          <p:nvPr/>
        </p:nvSpPr>
        <p:spPr>
          <a:xfrm>
            <a:off x="2593054" y="2862718"/>
            <a:ext cx="7753518" cy="21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Thu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thập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tri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endParaRPr lang="vi-VN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cơ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sở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tri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thức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suy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diễn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28600" marR="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Giai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đoạn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4: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Thiết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</a:t>
            </a:r>
            <a:r>
              <a:rPr lang="vi-VN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giao </a:t>
            </a:r>
            <a:r>
              <a:rPr lang="vi-VN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diện</a:t>
            </a:r>
            <a:endParaRPr lang="vi-VN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6" action="ppaction://hlinksldjump"/>
            <a:extLst>
              <a:ext uri="{FF2B5EF4-FFF2-40B4-BE49-F238E27FC236}">
                <a16:creationId xmlns:a16="http://schemas.microsoft.com/office/drawing/2014/main" id="{29AB89CD-CB2A-345F-8283-5489815C5590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hlinkClick r:id="rId7" action="ppaction://hlinksldjump"/>
            <a:extLst>
              <a:ext uri="{FF2B5EF4-FFF2-40B4-BE49-F238E27FC236}">
                <a16:creationId xmlns:a16="http://schemas.microsoft.com/office/drawing/2014/main" id="{463D27CA-7E0F-E16D-F0B9-5DB6E6BBB4C5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hlinkClick r:id="rId5" action="ppaction://hlinksldjump"/>
            <a:extLst>
              <a:ext uri="{FF2B5EF4-FFF2-40B4-BE49-F238E27FC236}">
                <a16:creationId xmlns:a16="http://schemas.microsoft.com/office/drawing/2014/main" id="{634F91E5-D298-DCDD-E835-F5BE8FE2D493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hlinkClick r:id="rId8" action="ppaction://hlinksldjump"/>
            <a:extLst>
              <a:ext uri="{FF2B5EF4-FFF2-40B4-BE49-F238E27FC236}">
                <a16:creationId xmlns:a16="http://schemas.microsoft.com/office/drawing/2014/main" id="{8CB921B7-3D31-C2C1-5D41-02283FD164A2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hlinkClick r:id="rId9" action="ppaction://hlinksldjump"/>
            <a:extLst>
              <a:ext uri="{FF2B5EF4-FFF2-40B4-BE49-F238E27FC236}">
                <a16:creationId xmlns:a16="http://schemas.microsoft.com/office/drawing/2014/main" id="{ECD3E9A4-7856-07AB-47CC-A4658543FD2B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00380E-578E-7C9F-16B6-48B46E564FDF}"/>
              </a:ext>
            </a:extLst>
          </p:cNvPr>
          <p:cNvCxnSpPr>
            <a:cxnSpLocks/>
          </p:cNvCxnSpPr>
          <p:nvPr/>
        </p:nvCxnSpPr>
        <p:spPr>
          <a:xfrm>
            <a:off x="7669875" y="592974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hlinkClick r:id="rId10" action="ppaction://hlinksldjump"/>
            <a:extLst>
              <a:ext uri="{FF2B5EF4-FFF2-40B4-BE49-F238E27FC236}">
                <a16:creationId xmlns:a16="http://schemas.microsoft.com/office/drawing/2014/main" id="{27443D65-6567-5CEB-342F-A529B9E19E28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5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outline">
            <a:extLst>
              <a:ext uri="{FF2B5EF4-FFF2-40B4-BE49-F238E27FC236}">
                <a16:creationId xmlns:a16="http://schemas.microsoft.com/office/drawing/2014/main" id="{A1C81E84-E24D-2D72-71A4-5FB09ED4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57" y="-43543"/>
            <a:ext cx="767443" cy="76744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7903C9-BFC5-1BFA-EC86-66D2D367C9D1}"/>
              </a:ext>
            </a:extLst>
          </p:cNvPr>
          <p:cNvSpPr/>
          <p:nvPr/>
        </p:nvSpPr>
        <p:spPr>
          <a:xfrm rot="16200000">
            <a:off x="11170439" y="3228638"/>
            <a:ext cx="5339442" cy="120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3550E9-E9A4-1946-3433-34EB6C1C8E1A}"/>
              </a:ext>
            </a:extLst>
          </p:cNvPr>
          <p:cNvSpPr/>
          <p:nvPr/>
        </p:nvSpPr>
        <p:spPr>
          <a:xfrm>
            <a:off x="2053883" y="1127567"/>
            <a:ext cx="9228406" cy="5339442"/>
          </a:xfrm>
          <a:prstGeom prst="roundRect">
            <a:avLst>
              <a:gd name="adj" fmla="val 7533"/>
            </a:avLst>
          </a:prstGeom>
          <a:blipFill>
            <a:blip r:embed="rId4">
              <a:alphaModFix amt="18000"/>
            </a:blip>
            <a:srcRect/>
            <a:stretch>
              <a:fillRect l="-599" r="4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4FF1D-43AF-CA5E-3CDD-5F109C4B0806}"/>
              </a:ext>
            </a:extLst>
          </p:cNvPr>
          <p:cNvSpPr txBox="1"/>
          <p:nvPr/>
        </p:nvSpPr>
        <p:spPr>
          <a:xfrm>
            <a:off x="13306079" y="3683634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27" name="TextBox 26">
            <a:hlinkClick r:id="rId5" action="ppaction://hlinksldjump"/>
            <a:extLst>
              <a:ext uri="{FF2B5EF4-FFF2-40B4-BE49-F238E27FC236}">
                <a16:creationId xmlns:a16="http://schemas.microsoft.com/office/drawing/2014/main" id="{81975EAA-4884-FD3D-31A8-7F27F4E96E0A}"/>
              </a:ext>
            </a:extLst>
          </p:cNvPr>
          <p:cNvSpPr txBox="1"/>
          <p:nvPr/>
        </p:nvSpPr>
        <p:spPr>
          <a:xfrm>
            <a:off x="2418626" y="1362855"/>
            <a:ext cx="738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nton" pitchFamily="2" charset="0"/>
              </a:rPr>
              <a:t>Bước</a:t>
            </a:r>
            <a:r>
              <a:rPr lang="en-US" sz="3200" dirty="0">
                <a:latin typeface="Anton" pitchFamily="2" charset="0"/>
              </a:rPr>
              <a:t> 1: </a:t>
            </a:r>
            <a:r>
              <a:rPr lang="vi-VN" sz="3200" dirty="0" err="1">
                <a:latin typeface="Anton" pitchFamily="2" charset="0"/>
              </a:rPr>
              <a:t>Xử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vi-VN" sz="3200" dirty="0" err="1">
                <a:latin typeface="Anton" pitchFamily="2" charset="0"/>
              </a:rPr>
              <a:t>lý</a:t>
            </a:r>
            <a:r>
              <a:rPr lang="vi-VN" sz="3200" dirty="0">
                <a:latin typeface="Anton" pitchFamily="2" charset="0"/>
              </a:rPr>
              <a:t> ngôn </a:t>
            </a:r>
            <a:r>
              <a:rPr lang="vi-VN" sz="3200" dirty="0" err="1">
                <a:latin typeface="Anton" pitchFamily="2" charset="0"/>
              </a:rPr>
              <a:t>ngữ</a:t>
            </a:r>
            <a:r>
              <a:rPr lang="vi-VN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tự</a:t>
            </a:r>
            <a:r>
              <a:rPr lang="en-US" sz="3200" dirty="0">
                <a:latin typeface="Anton" pitchFamily="2" charset="0"/>
              </a:rPr>
              <a:t> </a:t>
            </a:r>
            <a:r>
              <a:rPr lang="en-US" sz="3200" dirty="0" err="1">
                <a:latin typeface="Anton" pitchFamily="2" charset="0"/>
              </a:rPr>
              <a:t>nhiên</a:t>
            </a:r>
            <a:endParaRPr lang="en-US" sz="3200" dirty="0">
              <a:latin typeface="Anton" pitchFamily="2" charset="0"/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F44E7083-09FD-BE8A-7018-BEC0296C2BEC}"/>
              </a:ext>
            </a:extLst>
          </p:cNvPr>
          <p:cNvSpPr/>
          <p:nvPr/>
        </p:nvSpPr>
        <p:spPr>
          <a:xfrm>
            <a:off x="0" y="5736771"/>
            <a:ext cx="1371600" cy="1063679"/>
          </a:xfrm>
          <a:custGeom>
            <a:avLst/>
            <a:gdLst>
              <a:gd name="connsiteX0" fmla="*/ 3132173 w 4429743"/>
              <a:gd name="connsiteY0" fmla="*/ 1581555 h 3818744"/>
              <a:gd name="connsiteX1" fmla="*/ 2764538 w 4429743"/>
              <a:gd name="connsiteY1" fmla="*/ 1581555 h 3818744"/>
              <a:gd name="connsiteX2" fmla="*/ 2214873 w 4429743"/>
              <a:gd name="connsiteY2" fmla="*/ 633855 h 3818744"/>
              <a:gd name="connsiteX3" fmla="*/ 1665207 w 4429743"/>
              <a:gd name="connsiteY3" fmla="*/ 1581555 h 3818744"/>
              <a:gd name="connsiteX4" fmla="*/ 1297570 w 4429743"/>
              <a:gd name="connsiteY4" fmla="*/ 1581555 h 3818744"/>
              <a:gd name="connsiteX5" fmla="*/ 2214872 w 4429743"/>
              <a:gd name="connsiteY5" fmla="*/ 0 h 3818744"/>
              <a:gd name="connsiteX6" fmla="*/ 4429743 w 4429743"/>
              <a:gd name="connsiteY6" fmla="*/ 3818744 h 3818744"/>
              <a:gd name="connsiteX7" fmla="*/ 0 w 4429743"/>
              <a:gd name="connsiteY7" fmla="*/ 3818744 h 3818744"/>
              <a:gd name="connsiteX8" fmla="*/ 473540 w 4429743"/>
              <a:gd name="connsiteY8" fmla="*/ 3002295 h 3818744"/>
              <a:gd name="connsiteX9" fmla="*/ 841177 w 4429743"/>
              <a:gd name="connsiteY9" fmla="*/ 3002295 h 3818744"/>
              <a:gd name="connsiteX10" fmla="*/ 546054 w 4429743"/>
              <a:gd name="connsiteY10" fmla="*/ 3511128 h 3818744"/>
              <a:gd name="connsiteX11" fmla="*/ 3883691 w 4429743"/>
              <a:gd name="connsiteY11" fmla="*/ 3511128 h 3818744"/>
              <a:gd name="connsiteX12" fmla="*/ 3588568 w 4429743"/>
              <a:gd name="connsiteY12" fmla="*/ 3002295 h 3818744"/>
              <a:gd name="connsiteX13" fmla="*/ 3956203 w 4429743"/>
              <a:gd name="connsiteY13" fmla="*/ 3002295 h 381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29743" h="3818744">
                <a:moveTo>
                  <a:pt x="3132173" y="1581555"/>
                </a:moveTo>
                <a:lnTo>
                  <a:pt x="2764538" y="1581555"/>
                </a:lnTo>
                <a:lnTo>
                  <a:pt x="2214873" y="633855"/>
                </a:lnTo>
                <a:lnTo>
                  <a:pt x="1665207" y="1581555"/>
                </a:lnTo>
                <a:lnTo>
                  <a:pt x="1297570" y="1581555"/>
                </a:lnTo>
                <a:lnTo>
                  <a:pt x="2214872" y="0"/>
                </a:lnTo>
                <a:close/>
                <a:moveTo>
                  <a:pt x="4429743" y="3818744"/>
                </a:moveTo>
                <a:lnTo>
                  <a:pt x="0" y="3818744"/>
                </a:lnTo>
                <a:lnTo>
                  <a:pt x="473540" y="3002295"/>
                </a:lnTo>
                <a:lnTo>
                  <a:pt x="841177" y="3002295"/>
                </a:lnTo>
                <a:lnTo>
                  <a:pt x="546054" y="3511128"/>
                </a:lnTo>
                <a:lnTo>
                  <a:pt x="3883691" y="3511128"/>
                </a:lnTo>
                <a:lnTo>
                  <a:pt x="3588568" y="3002295"/>
                </a:lnTo>
                <a:lnTo>
                  <a:pt x="3956203" y="300229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CCBC84-2708-B5B4-71D6-ACFE9C31F383}"/>
              </a:ext>
            </a:extLst>
          </p:cNvPr>
          <p:cNvSpPr txBox="1"/>
          <p:nvPr/>
        </p:nvSpPr>
        <p:spPr>
          <a:xfrm>
            <a:off x="124939" y="6170768"/>
            <a:ext cx="1246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D17B88"/>
                </a:solidFill>
                <a:latin typeface="Oswald SemiBold" pitchFamily="2" charset="0"/>
              </a:rPr>
              <a:t>Nhóm</a:t>
            </a:r>
            <a:r>
              <a:rPr lang="en-US" sz="2400" dirty="0">
                <a:solidFill>
                  <a:srgbClr val="D17B88"/>
                </a:solidFill>
                <a:latin typeface="Oswald SemiBold" pitchFamily="2" charset="0"/>
              </a:rPr>
              <a:t> 1</a:t>
            </a:r>
          </a:p>
        </p:txBody>
      </p:sp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96176675-DF36-4B4C-9A5D-5AFF08124239}"/>
              </a:ext>
            </a:extLst>
          </p:cNvPr>
          <p:cNvSpPr txBox="1"/>
          <p:nvPr/>
        </p:nvSpPr>
        <p:spPr>
          <a:xfrm>
            <a:off x="2496027" y="145101"/>
            <a:ext cx="1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hlinkClick r:id="rId7" action="ppaction://hlinksldjump"/>
            <a:extLst>
              <a:ext uri="{FF2B5EF4-FFF2-40B4-BE49-F238E27FC236}">
                <a16:creationId xmlns:a16="http://schemas.microsoft.com/office/drawing/2014/main" id="{2C94568C-0F35-F539-C27C-7953F6801526}"/>
              </a:ext>
            </a:extLst>
          </p:cNvPr>
          <p:cNvSpPr txBox="1"/>
          <p:nvPr/>
        </p:nvSpPr>
        <p:spPr>
          <a:xfrm>
            <a:off x="5523339" y="171488"/>
            <a:ext cx="16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hlinkClick r:id="rId5" action="ppaction://hlinksldjump"/>
            <a:extLst>
              <a:ext uri="{FF2B5EF4-FFF2-40B4-BE49-F238E27FC236}">
                <a16:creationId xmlns:a16="http://schemas.microsoft.com/office/drawing/2014/main" id="{8D586CD8-F6E7-FBD3-7A02-07D79BA547DF}"/>
              </a:ext>
            </a:extLst>
          </p:cNvPr>
          <p:cNvSpPr txBox="1"/>
          <p:nvPr/>
        </p:nvSpPr>
        <p:spPr>
          <a:xfrm>
            <a:off x="7628211" y="155512"/>
            <a:ext cx="94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hlinkClick r:id="rId8" action="ppaction://hlinksldjump"/>
            <a:extLst>
              <a:ext uri="{FF2B5EF4-FFF2-40B4-BE49-F238E27FC236}">
                <a16:creationId xmlns:a16="http://schemas.microsoft.com/office/drawing/2014/main" id="{7C5CBABD-DCF7-272E-4F6C-9EBC47F92D47}"/>
              </a:ext>
            </a:extLst>
          </p:cNvPr>
          <p:cNvSpPr txBox="1"/>
          <p:nvPr/>
        </p:nvSpPr>
        <p:spPr>
          <a:xfrm>
            <a:off x="8998068" y="145101"/>
            <a:ext cx="120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hlinkClick r:id="rId9" action="ppaction://hlinksldjump"/>
            <a:extLst>
              <a:ext uri="{FF2B5EF4-FFF2-40B4-BE49-F238E27FC236}">
                <a16:creationId xmlns:a16="http://schemas.microsoft.com/office/drawing/2014/main" id="{846FA743-6C30-1293-2367-27BE5B11D999}"/>
              </a:ext>
            </a:extLst>
          </p:cNvPr>
          <p:cNvSpPr txBox="1"/>
          <p:nvPr/>
        </p:nvSpPr>
        <p:spPr>
          <a:xfrm>
            <a:off x="10712558" y="171488"/>
            <a:ext cx="1068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2914E1-6405-C983-0D01-5CFC3D113885}"/>
              </a:ext>
            </a:extLst>
          </p:cNvPr>
          <p:cNvCxnSpPr>
            <a:cxnSpLocks/>
          </p:cNvCxnSpPr>
          <p:nvPr/>
        </p:nvCxnSpPr>
        <p:spPr>
          <a:xfrm>
            <a:off x="9128561" y="540820"/>
            <a:ext cx="831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hlinkClick r:id="rId10" action="ppaction://hlinksldjump"/>
            <a:extLst>
              <a:ext uri="{FF2B5EF4-FFF2-40B4-BE49-F238E27FC236}">
                <a16:creationId xmlns:a16="http://schemas.microsoft.com/office/drawing/2014/main" id="{1F0F2332-09BF-342B-C381-9173093959B9}"/>
              </a:ext>
            </a:extLst>
          </p:cNvPr>
          <p:cNvSpPr txBox="1"/>
          <p:nvPr/>
        </p:nvSpPr>
        <p:spPr>
          <a:xfrm>
            <a:off x="4040491" y="152521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39EDA241-7480-66BA-B232-B7CBBA9EF5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6382" y="1997519"/>
            <a:ext cx="3609975" cy="2209800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85B3FBFA-856E-ED99-28F7-FC53B7CB7F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2813" y="1997519"/>
            <a:ext cx="3790950" cy="2286000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5405D796-7324-FEF2-94C6-28E4A4000A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3292" y="4622862"/>
            <a:ext cx="2724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526</Words>
  <Application>Microsoft Office PowerPoint</Application>
  <PresentationFormat>Widescreen</PresentationFormat>
  <Paragraphs>172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Anton</vt:lpstr>
      <vt:lpstr>Arial</vt:lpstr>
      <vt:lpstr>Calibri</vt:lpstr>
      <vt:lpstr>Calibri Light</vt:lpstr>
      <vt:lpstr>Oswald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Yến Nhi Lê</dc:creator>
  <cp:lastModifiedBy>Yến Nhi Lê</cp:lastModifiedBy>
  <cp:revision>3</cp:revision>
  <dcterms:created xsi:type="dcterms:W3CDTF">2022-05-25T12:59:35Z</dcterms:created>
  <dcterms:modified xsi:type="dcterms:W3CDTF">2022-06-17T13:22:42Z</dcterms:modified>
</cp:coreProperties>
</file>