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25.10.2011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r>
              <a:rPr lang="de-DE" dirty="0" smtClean="0"/>
              <a:t>Ganz wichtiges Text-Dokument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Dies ist bloß ein simpler Test-Text, anhand dem man die Funktionalität des PowerPoint Konverters testen kann. Ansonsten wurde nicht weiter über den Inhalt dieses Textes nachgedacht. Das </a:t>
            </a:r>
            <a:r>
              <a:rPr lang="de-DE" smtClean="0"/>
              <a:t>Wort </a:t>
            </a:r>
            <a:r>
              <a:rPr lang="de-DE" smtClean="0"/>
              <a:t>Text, </a:t>
            </a:r>
            <a:r>
              <a:rPr lang="de-DE" dirty="0" smtClean="0"/>
              <a:t>sollte in diesem Text jedoch am häufigsten vorkommen, </a:t>
            </a:r>
            <a:r>
              <a:rPr lang="de-DE" smtClean="0"/>
              <a:t>weil </a:t>
            </a:r>
            <a:r>
              <a:rPr lang="de-DE" smtClean="0"/>
              <a:t>Text </a:t>
            </a:r>
            <a:r>
              <a:rPr lang="de-DE" dirty="0" smtClean="0"/>
              <a:t>öfters als andere Wörter verwendet wurde.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Ganz wichtiges Text-Dokument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Ganz wichtiges Text-Dokument</dc:title>
  <dc:creator>Braun, Christian</dc:creator>
  <cp:lastModifiedBy>Daniel Busche</cp:lastModifiedBy>
  <cp:revision>2</cp:revision>
  <dcterms:created xsi:type="dcterms:W3CDTF">2011-10-14T11:59:12Z</dcterms:created>
  <dcterms:modified xsi:type="dcterms:W3CDTF">2011-10-25T09:52:00Z</dcterms:modified>
</cp:coreProperties>
</file>