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FB069-62C7-43EB-AF4D-97A9CB7F562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1C64F-50E0-4EB7-A157-F3637B49FCB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02E95D-4396-426C-B41C-6B8FCF6627C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23336-1F2F-4F63-B030-2C176F49A8A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874A5-655C-4319-9A46-0B3EB0296EE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CBB0E-2FBD-46BF-AA84-15FA018A725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B5502-7E08-4654-9F46-3DF9BCDC42FD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8140C-71BB-40F4-9DC4-6A635E0C122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E3477-3DB9-434C-B2A8-2ABE65756A9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3B101-3E1E-4D8E-9989-D052EFB1CC9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49113-0C29-416B-9593-A0E269C1303B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93C3BF4-7D67-4972-974B-C744B6D279AF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492500" y="1125538"/>
            <a:ext cx="2495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/>
              <a:t>just for testing purpose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Standarddesign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business operation systems</dc:creator>
  <cp:lastModifiedBy>Karsten Buch</cp:lastModifiedBy>
  <cp:revision>2</cp:revision>
  <dcterms:created xsi:type="dcterms:W3CDTF">2008-05-13T11:49:34Z</dcterms:created>
  <dcterms:modified xsi:type="dcterms:W3CDTF">2011-04-13T09:41:39Z</dcterms:modified>
</cp:coreProperties>
</file>