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356"/>
    <a:srgbClr val="F8F8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0" y="-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8A114-9B51-4ECF-84AA-74225E12B08A}" type="datetimeFigureOut">
              <a:rPr lang="de-DE" smtClean="0"/>
              <a:pPr/>
              <a:t>30.04.2021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4E763-618C-4D2B-9E39-A7BFBADDEEF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30.04.2021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30.04.2021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1BA50D42-C9CD-4801-B293-61D1F53EC57E}" type="datetimeFigureOut">
              <a:rPr lang="de-DE" smtClean="0"/>
              <a:pPr/>
              <a:t>30.04.2021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Tabel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67375668"/>
              </p:ext>
            </p:extLst>
          </p:nvPr>
        </p:nvGraphicFramePr>
        <p:xfrm>
          <a:off x="1309662" y="1428736"/>
          <a:ext cx="7429550" cy="2000264"/>
        </p:xfrm>
        <a:graphic>
          <a:graphicData uri="http://schemas.openxmlformats.org/drawingml/2006/table">
            <a:tbl>
              <a:tblPr firstRow="1" bandRow="1"/>
              <a:tblGrid>
                <a:gridCol w="1485910"/>
                <a:gridCol w="1485910"/>
                <a:gridCol w="1485910"/>
                <a:gridCol w="1485910"/>
                <a:gridCol w="1485910"/>
              </a:tblGrid>
              <a:tr h="16668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</a:defRPr>
                      </a:lvl9pPr>
                    </a:lstStyle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de-DE" sz="8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FIXEDTABLE_MS</a:t>
                      </a:r>
                      <a:endParaRPr lang="de-DE" sz="8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</a:defRPr>
                      </a:lvl9pPr>
                    </a:lstStyle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de-DE" sz="8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endParaRPr lang="de-DE" sz="8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Unicode MS"/>
                        </a:defRPr>
                      </a:lvl9pPr>
                    </a:lstStyle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de-DE" sz="8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endParaRPr lang="de-DE" sz="800" b="0" dirty="0">
                        <a:solidFill>
                          <a:schemeClr val="tx1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333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</a:defRPr>
                      </a:lvl9pPr>
                    </a:lstStyle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de-DE" sz="1100" b="0" dirty="0" smtClean="0">
                          <a:solidFill>
                            <a:srgbClr val="FF0000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endParaRPr lang="de-DE" sz="1100" b="0" dirty="0">
                        <a:solidFill>
                          <a:srgbClr val="FF0000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</a:defRPr>
                      </a:lvl9pPr>
                    </a:lstStyle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de-DE" sz="1100" b="0" i="1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endParaRPr lang="de-DE" sz="1100" b="0" i="1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Unicode MS"/>
                        </a:defRPr>
                      </a:lvl9pPr>
                    </a:lstStyle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de-DE" sz="1100" b="0" u="sng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endParaRPr lang="de-DE" sz="1100" b="0" u="sng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800"/>
                        </a:lnSpc>
                      </a:pPr>
                      <a:r>
                        <a:rPr lang="de-DE" sz="1100" b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endParaRPr lang="de-DE" sz="1100" b="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de-DE" sz="1100" b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endParaRPr lang="de-DE" sz="1100" b="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000" dirty="0" smtClean="0"/>
              <a:t>Beispiel für eine Fixed Table in der der FIXEDTABLE- Marker nicht in der letzten Zeile steht</a:t>
            </a:r>
            <a:br>
              <a:rPr lang="de-DE" sz="1000" dirty="0" smtClean="0"/>
            </a:br>
            <a:r>
              <a:rPr lang="de-DE" sz="1000" dirty="0" smtClean="0"/>
              <a:t>Bei einem Export muss das Format der 2. Zeile in den folgenden Zeilen wiederzufinden sein.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xmlns="" val="4660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A4-Papier (210x297 mm)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Beispiel für eine Fixed Table in der der FIXEDTABLE- Marker nicht in der letzten Zeile steht Bei einem Export muss das Format der 2. Zeile in den folgenden Zeilen wiederzufinden sein.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Projektstatus: VALUE_CURRENT_ELEMENT</dc:title>
  <cp:lastModifiedBy>Daniel Busche</cp:lastModifiedBy>
  <cp:revision>42</cp:revision>
  <dcterms:created xsi:type="dcterms:W3CDTF">2014-12-02T13:40:26Z</dcterms:created>
  <dcterms:modified xsi:type="dcterms:W3CDTF">2021-04-30T14:40:00Z</dcterms:modified>
</cp:coreProperties>
</file>