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356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0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A114-9B51-4ECF-84AA-74225E12B08A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E763-618C-4D2B-9E39-A7BFBADDEE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23844" y="285728"/>
            <a:ext cx="8915400" cy="1143000"/>
          </a:xfrm>
        </p:spPr>
        <p:txBody>
          <a:bodyPr>
            <a:normAutofit/>
          </a:bodyPr>
          <a:lstStyle/>
          <a:p>
            <a:r>
              <a:rPr lang="de-DE" sz="1000" dirty="0" smtClean="0"/>
              <a:t>Beispiel für eine Fixed Table in der der FIXEDTABLE-Marker mitten in der Tabelle steht.</a:t>
            </a:r>
            <a:br>
              <a:rPr lang="de-DE" sz="1000" dirty="0" smtClean="0"/>
            </a:br>
            <a:r>
              <a:rPr lang="de-DE" sz="1000" dirty="0" smtClean="0"/>
              <a:t>Bei einem Export müssen zusätzliche Zeilen und Spalten entstanden sein.</a:t>
            </a:r>
            <a:endParaRPr lang="de-DE" sz="10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651000" y="1227666"/>
          <a:ext cx="3962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FIXEDTABLE_MS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rgbClr val="FFFF00"/>
                          </a:solidFill>
                        </a:rPr>
                        <a:t>  </a:t>
                      </a:r>
                      <a:endParaRPr lang="de-DE" sz="11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6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A4-Papier (210x297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Beispiel für eine Fixed Table in der der FIXEDTABLE-Marker mitten in der Tabelle steht. Bei einem Export müssen zusätzliche Zeilen und Spalten entstanden sein.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Projektstatus: VALUE_CURRENT_ELEMENT</dc:title>
  <cp:lastModifiedBy>Daniel Busche</cp:lastModifiedBy>
  <cp:revision>49</cp:revision>
  <dcterms:created xsi:type="dcterms:W3CDTF">2014-12-02T13:40:26Z</dcterms:created>
  <dcterms:modified xsi:type="dcterms:W3CDTF">2021-04-30T15:05:56Z</dcterms:modified>
</cp:coreProperties>
</file>