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12.01.2017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23962"/>
              </p:ext>
            </p:extLst>
          </p:nvPr>
        </p:nvGraphicFramePr>
        <p:xfrm>
          <a:off x="363600" y="763200"/>
          <a:ext cx="4320000" cy="55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000"/>
              </a:tblGrid>
              <a:tr h="256376">
                <a:tc>
                  <a:txBody>
                    <a:bodyPr/>
                    <a:lstStyle/>
                    <a:p>
                      <a:r>
                        <a:rPr lang="de-DE" sz="1200" b="1" dirty="0" smtClean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FIXEDTABLE_DATA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624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endParaRPr lang="de-DE" sz="1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Braun, Christian</cp:lastModifiedBy>
  <cp:revision>35</cp:revision>
  <dcterms:created xsi:type="dcterms:W3CDTF">2012-03-27T12:20:03Z</dcterms:created>
  <dcterms:modified xsi:type="dcterms:W3CDTF">2017-01-12T16:55:10Z</dcterms:modified>
</cp:coreProperties>
</file>