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82943"/>
              </p:ext>
            </p:extLst>
          </p:nvPr>
        </p:nvGraphicFramePr>
        <p:xfrm>
          <a:off x="362082" y="763200"/>
          <a:ext cx="8419836" cy="55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6612"/>
                <a:gridCol w="2806612"/>
                <a:gridCol w="2806612"/>
              </a:tblGrid>
              <a:tr h="256376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FIXEDTABLE_DATA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624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Braun, Christian</cp:lastModifiedBy>
  <cp:revision>31</cp:revision>
  <dcterms:created xsi:type="dcterms:W3CDTF">2012-03-27T12:20:03Z</dcterms:created>
  <dcterms:modified xsi:type="dcterms:W3CDTF">2017-01-12T16:52:12Z</dcterms:modified>
</cp:coreProperties>
</file>