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8965"/>
              </p:ext>
            </p:extLst>
          </p:nvPr>
        </p:nvGraphicFramePr>
        <p:xfrm>
          <a:off x="362523" y="763200"/>
          <a:ext cx="8418954" cy="1289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54"/>
                <a:gridCol w="3960000"/>
                <a:gridCol w="3960000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31</cp:revision>
  <dcterms:created xsi:type="dcterms:W3CDTF">2012-03-27T12:20:03Z</dcterms:created>
  <dcterms:modified xsi:type="dcterms:W3CDTF">2017-01-12T16:51:51Z</dcterms:modified>
</cp:coreProperties>
</file>