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63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5729F6-B578-4790-A222-43DE210E200C}" type="datetimeFigureOut">
              <a:rPr lang="de-DE"/>
              <a:pPr>
                <a:defRPr/>
              </a:pPr>
              <a:t>12.01.2017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C082EB-485A-4EDF-B987-A8DE75BB2EB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461E1A-873C-43C2-BF49-22380DA2C1B0}" type="datetimeFigureOut">
              <a:rPr lang="de-DE"/>
              <a:pPr>
                <a:defRPr/>
              </a:pPr>
              <a:t>12.01.2017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882FC-ECAA-4702-B9F9-C3554B7725B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5D2A8-0E24-487D-B4A7-304B57CAB3A0}" type="datetimeFigureOut">
              <a:rPr lang="de-DE"/>
              <a:pPr>
                <a:defRPr/>
              </a:pPr>
              <a:t>12.01.2017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18B1D-7DBD-4DD0-BA85-AEA5C84381A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426455-57F0-4930-9374-E8151A578C81}" type="datetimeFigureOut">
              <a:rPr lang="de-DE"/>
              <a:pPr>
                <a:defRPr/>
              </a:pPr>
              <a:t>12.01.2017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C690CA-9BE3-481E-81DC-28DABB1D87E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EC569-7E5D-48C9-A36E-9EC38DCAFC42}" type="datetimeFigureOut">
              <a:rPr lang="de-DE"/>
              <a:pPr>
                <a:defRPr/>
              </a:pPr>
              <a:t>12.01.2017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644D11-1A54-44A1-8710-42FD5DD5FF4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010CD-D21C-40A2-BD6D-2C21C5BEA23D}" type="datetimeFigureOut">
              <a:rPr lang="de-DE"/>
              <a:pPr>
                <a:defRPr/>
              </a:pPr>
              <a:t>12.01.2017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7B8C15-D4E8-4D1F-8A62-7C50DABAC01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143694-4A41-42D8-B3DC-16C28979ADAF}" type="datetimeFigureOut">
              <a:rPr lang="de-DE"/>
              <a:pPr>
                <a:defRPr/>
              </a:pPr>
              <a:t>12.01.2017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369A34-9667-4063-8CBA-A36D8C9E49F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5B6C9-6D68-4C31-A43D-89D98A1A6460}" type="datetimeFigureOut">
              <a:rPr lang="de-DE"/>
              <a:pPr>
                <a:defRPr/>
              </a:pPr>
              <a:t>12.01.2017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AF52E-3BA3-412D-9791-213EE1F6D8A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3C1CB-4DCE-447F-A12D-BC78EC5A6ABC}" type="datetimeFigureOut">
              <a:rPr lang="de-DE"/>
              <a:pPr>
                <a:defRPr/>
              </a:pPr>
              <a:t>12.01.2017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195C6-B23A-4100-9CAC-4F06D40056E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14A579-ECBF-4956-8DC6-DA8A3A04FFA2}" type="datetimeFigureOut">
              <a:rPr lang="de-DE"/>
              <a:pPr>
                <a:defRPr/>
              </a:pPr>
              <a:t>12.01.2017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7EB179-AF59-4CE8-B88B-A9424052114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0B83C8-A335-4F4E-AC33-8D17CFA5B919}" type="datetimeFigureOut">
              <a:rPr lang="de-DE"/>
              <a:pPr>
                <a:defRPr/>
              </a:pPr>
              <a:t>12.01.2017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05E46C-D78C-4355-AC80-CE14371D4EA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A85C93D-9ED9-4E60-8BCA-4C0BBAD57D83}" type="datetimeFigureOut">
              <a:rPr lang="de-DE"/>
              <a:pPr>
                <a:defRPr/>
              </a:pPr>
              <a:t>12.01.2017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3EB78AA-2C0E-4F32-BE9D-04D62CB3B90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3731610" y="180000"/>
            <a:ext cx="1680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 smtClean="0"/>
              <a:t>VALUE_TITLE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79512" y="637200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 smtClean="0"/>
              <a:t>VALUE_LABEL_DATE_OF_EXPORT</a:t>
            </a:r>
            <a:r>
              <a:rPr lang="en-US" sz="1200" dirty="0" smtClean="0"/>
              <a:t>: VALUE_DATE_OF_EXPORT</a:t>
            </a:r>
            <a:endParaRPr lang="de-DE" sz="1200" dirty="0"/>
          </a:p>
        </p:txBody>
      </p:sp>
      <p:sp>
        <p:nvSpPr>
          <p:cNvPr id="7" name="Rechteck 6"/>
          <p:cNvSpPr/>
          <p:nvPr/>
        </p:nvSpPr>
        <p:spPr>
          <a:xfrm>
            <a:off x="4356000" y="637200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de-DE" sz="1200" dirty="0" smtClean="0"/>
              <a:t>VALUE_LABEL_CURRENT_USER: VALUE_CURRENT_USER</a:t>
            </a:r>
            <a:endParaRPr lang="de-DE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116632"/>
            <a:ext cx="1254195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203039"/>
              </p:ext>
            </p:extLst>
          </p:nvPr>
        </p:nvGraphicFramePr>
        <p:xfrm>
          <a:off x="364323" y="763200"/>
          <a:ext cx="8415354" cy="12894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8954"/>
                <a:gridCol w="2638800"/>
                <a:gridCol w="2638800"/>
                <a:gridCol w="2638800"/>
              </a:tblGrid>
              <a:tr h="256376">
                <a:tc>
                  <a:txBody>
                    <a:bodyPr/>
                    <a:lstStyle/>
                    <a:p>
                      <a:r>
                        <a:rPr lang="de-DE" sz="1200" b="1" dirty="0" smtClean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FIXEDTABLE_DATA</a:t>
                      </a:r>
                      <a:endParaRPr lang="de-DE" sz="1200" b="1" dirty="0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1200" b="1" dirty="0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1200" b="1" dirty="0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1200" b="1" dirty="0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3624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 </a:t>
                      </a:r>
                      <a:endParaRPr lang="de-DE" sz="12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 </a:t>
                      </a:r>
                      <a:endParaRPr lang="de-DE" sz="12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 </a:t>
                      </a:r>
                      <a:endParaRPr lang="de-DE" sz="12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 </a:t>
                      </a:r>
                      <a:endParaRPr lang="de-DE" sz="12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Bildschirmpräsentation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Larissa-Design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Canterino, Christian</dc:creator>
  <cp:lastModifiedBy>Braun, Christian</cp:lastModifiedBy>
  <cp:revision>30</cp:revision>
  <dcterms:created xsi:type="dcterms:W3CDTF">2012-03-27T12:20:03Z</dcterms:created>
  <dcterms:modified xsi:type="dcterms:W3CDTF">2017-01-12T16:51:02Z</dcterms:modified>
</cp:coreProperties>
</file>