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29F6-B578-4790-A222-43DE210E200C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82EB-485A-4EDF-B987-A8DE75BB2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1E1A-873C-43C2-BF49-22380DA2C1B0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82FC-ECAA-4702-B9F9-C3554B7725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D2A8-0E24-487D-B4A7-304B57CAB3A0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18B1D-7DBD-4DD0-BA85-AEA5C84381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6455-57F0-4930-9374-E8151A578C81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90CA-9BE3-481E-81DC-28DABB1D87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C569-7E5D-48C9-A36E-9EC38DCAFC42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4D11-1A54-44A1-8710-42FD5DD5FF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10CD-D21C-40A2-BD6D-2C21C5BEA23D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8C15-D4E8-4D1F-8A62-7C50DABAC0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3694-4A41-42D8-B3DC-16C28979ADAF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A34-9667-4063-8CBA-A36D8C9E49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B6C9-6D68-4C31-A43D-89D98A1A6460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F52E-3BA3-412D-9791-213EE1F6D8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C1CB-4DCE-447F-A12D-BC78EC5A6ABC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95C6-B23A-4100-9CAC-4F06D40056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579-ECBF-4956-8DC6-DA8A3A04FFA2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EB179-AF59-4CE8-B88B-A942405211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3C8-A335-4F4E-AC33-8D17CFA5B919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E46C-D78C-4355-AC80-CE14371D4EA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5C93D-9ED9-4E60-8BCA-4C0BBAD57D83}" type="datetimeFigureOut">
              <a:rPr lang="de-DE"/>
              <a:pPr>
                <a:defRPr/>
              </a:pPr>
              <a:t>25.03.2014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EB78AA-2C0E-4F32-BE9D-04D62CB3B9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feld 3"/>
          <p:cNvSpPr txBox="1">
            <a:spLocks noChangeArrowheads="1"/>
          </p:cNvSpPr>
          <p:nvPr/>
        </p:nvSpPr>
        <p:spPr bwMode="auto">
          <a:xfrm>
            <a:off x="431800" y="549275"/>
            <a:ext cx="82804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de-DE" dirty="0" smtClean="0"/>
              <a:t>PICTURE_CHART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731610" y="180000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VALUE_TITLE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6372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VALUE_LABEL_DATE_OF_EXPORT</a:t>
            </a:r>
            <a:r>
              <a:rPr lang="en-US" sz="1200" dirty="0" smtClean="0"/>
              <a:t>: VALUE_DATE_OF_EXPORT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4356000" y="6372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DE" sz="1200" dirty="0" smtClean="0"/>
              <a:t>VALUE_LABEL_CURRENT_USER: VALUE_CURRENT_USER</a:t>
            </a:r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6632"/>
            <a:ext cx="125419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Christian Braun</cp:lastModifiedBy>
  <cp:revision>8</cp:revision>
  <dcterms:created xsi:type="dcterms:W3CDTF">2012-03-27T12:20:03Z</dcterms:created>
  <dcterms:modified xsi:type="dcterms:W3CDTF">2014-03-25T15:52:04Z</dcterms:modified>
</cp:coreProperties>
</file>