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7871" saveSubsetFonts="1">
  <p:sldMasterIdLst>
    <p:sldMasterId id="2147483667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2" autoAdjust="0"/>
    <p:restoredTop sz="90929"/>
  </p:normalViewPr>
  <p:slideViewPr>
    <p:cSldViewPr>
      <p:cViewPr>
        <p:scale>
          <a:sx n="100" d="100"/>
          <a:sy n="100" d="100"/>
        </p:scale>
        <p:origin x="-72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B984-AC67-473B-89C4-CEA880069D8F}" type="datetimeFigureOut">
              <a:rPr lang="de-DE" smtClean="0"/>
              <a:pPr/>
              <a:t>30.09.2013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66EF-A642-4C4A-9BB9-171508A9249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B984-AC67-473B-89C4-CEA880069D8F}" type="datetimeFigureOut">
              <a:rPr lang="de-DE" smtClean="0"/>
              <a:pPr/>
              <a:t>30.09.2013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66EF-A642-4C4A-9BB9-171508A9249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B984-AC67-473B-89C4-CEA880069D8F}" type="datetimeFigureOut">
              <a:rPr lang="de-DE" smtClean="0"/>
              <a:pPr/>
              <a:t>30.09.2013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66EF-A642-4C4A-9BB9-171508A9249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B984-AC67-473B-89C4-CEA880069D8F}" type="datetimeFigureOut">
              <a:rPr lang="de-DE" smtClean="0"/>
              <a:pPr/>
              <a:t>30.09.2013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66EF-A642-4C4A-9BB9-171508A9249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B984-AC67-473B-89C4-CEA880069D8F}" type="datetimeFigureOut">
              <a:rPr lang="de-DE" smtClean="0"/>
              <a:pPr/>
              <a:t>30.09.2013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66EF-A642-4C4A-9BB9-171508A9249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B984-AC67-473B-89C4-CEA880069D8F}" type="datetimeFigureOut">
              <a:rPr lang="de-DE" smtClean="0"/>
              <a:pPr/>
              <a:t>30.09.2013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66EF-A642-4C4A-9BB9-171508A9249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B984-AC67-473B-89C4-CEA880069D8F}" type="datetimeFigureOut">
              <a:rPr lang="de-DE" smtClean="0"/>
              <a:pPr/>
              <a:t>30.09.2013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66EF-A642-4C4A-9BB9-171508A9249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B984-AC67-473B-89C4-CEA880069D8F}" type="datetimeFigureOut">
              <a:rPr lang="de-DE" smtClean="0"/>
              <a:pPr/>
              <a:t>30.09.2013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66EF-A642-4C4A-9BB9-171508A9249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B984-AC67-473B-89C4-CEA880069D8F}" type="datetimeFigureOut">
              <a:rPr lang="de-DE" smtClean="0"/>
              <a:pPr/>
              <a:t>30.09.2013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66EF-A642-4C4A-9BB9-171508A9249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B984-AC67-473B-89C4-CEA880069D8F}" type="datetimeFigureOut">
              <a:rPr lang="de-DE" smtClean="0"/>
              <a:pPr/>
              <a:t>30.09.2013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66EF-A642-4C4A-9BB9-171508A9249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B984-AC67-473B-89C4-CEA880069D8F}" type="datetimeFigureOut">
              <a:rPr lang="de-DE" smtClean="0"/>
              <a:pPr/>
              <a:t>30.09.2013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66EF-A642-4C4A-9BB9-171508A9249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AB984-AC67-473B-89C4-CEA880069D8F}" type="datetimeFigureOut">
              <a:rPr lang="de-DE" smtClean="0"/>
              <a:pPr/>
              <a:t>30.09.2013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766EF-A642-4C4A-9BB9-171508A9249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771800" y="764704"/>
            <a:ext cx="4680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Beliebiger Text</a:t>
            </a:r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395536" y="260648"/>
            <a:ext cx="2160240" cy="22322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</Words>
  <Application>Microsoft Office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Benutzerdefiniertes Design</vt:lpstr>
      <vt:lpstr>Folie 1</vt:lpstr>
    </vt:vector>
  </TitlesOfParts>
  <Company>BOS GmbH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VALUE_title</dc:title>
  <dc:creator>Michael Gänsler</dc:creator>
  <cp:lastModifiedBy>Daniel Busche</cp:lastModifiedBy>
  <cp:revision>50</cp:revision>
  <dcterms:created xsi:type="dcterms:W3CDTF">2003-10-30T11:52:20Z</dcterms:created>
  <dcterms:modified xsi:type="dcterms:W3CDTF">2013-09-30T15:03:45Z</dcterms:modified>
</cp:coreProperties>
</file>