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47871" saveSubsetFonts="1">
  <p:sldMasterIdLst>
    <p:sldMasterId id="2147483663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82" autoAdjust="0"/>
    <p:restoredTop sz="90929"/>
  </p:normalViewPr>
  <p:slideViewPr>
    <p:cSldViewPr>
      <p:cViewPr varScale="1">
        <p:scale>
          <a:sx n="109" d="100"/>
          <a:sy n="109" d="100"/>
        </p:scale>
        <p:origin x="236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hf sldNum="0"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1"/>
          <p:cNvSpPr>
            <a:spLocks noGrp="1"/>
          </p:cNvSpPr>
          <p:nvPr>
            <p:ph type="ctrTitle" idx="4294967295"/>
          </p:nvPr>
        </p:nvSpPr>
        <p:spPr bwMode="auto">
          <a:xfrm>
            <a:off x="685800" y="2130425"/>
            <a:ext cx="7772400" cy="14700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de-DE" dirty="0" err="1"/>
              <a:t>Inner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test</a:t>
            </a:r>
            <a:br>
              <a:rPr lang="de-DE" dirty="0"/>
            </a:br>
            <a:r>
              <a:rPr lang="de-DE" dirty="0"/>
              <a:t>VALUE_SLIDE_TITLE</a:t>
            </a:r>
          </a:p>
        </p:txBody>
      </p:sp>
      <p:sp>
        <p:nvSpPr>
          <p:cNvPr id="1027" name="Subtitle 2"/>
          <p:cNvSpPr>
            <a:spLocks noGrp="1"/>
          </p:cNvSpPr>
          <p:nvPr>
            <p:ph type="subTitle" idx="4294967295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de-DE" dirty="0"/>
              <a:t>PICTURE_SLIDE_PIC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C0DA1522-75DC-4AC7-AFB4-08B1B529189C}"/>
              </a:ext>
            </a:extLst>
          </p:cNvPr>
          <p:cNvSpPr txBox="1"/>
          <p:nvPr/>
        </p:nvSpPr>
        <p:spPr>
          <a:xfrm>
            <a:off x="2339752" y="5805264"/>
            <a:ext cx="43924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VALUE_SLIDE_HYPERLINK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763688" y="1556792"/>
            <a:ext cx="46085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VALUE_SLIDE_TITLE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</Words>
  <Application>Microsoft Office PowerPoint</Application>
  <PresentationFormat>Bildschirmpräsentation (4:3)</PresentationFormat>
  <Paragraphs>4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Times New Roman</vt:lpstr>
      <vt:lpstr>Office Theme</vt:lpstr>
      <vt:lpstr>Inner slide test VALUE_SLIDE_TITLE</vt:lpstr>
      <vt:lpstr>PowerPoint-Präsentation</vt:lpstr>
    </vt:vector>
  </TitlesOfParts>
  <Company>BOS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VALUE_title</dc:title>
  <dc:creator>Michael Gänsler</dc:creator>
  <cp:lastModifiedBy>Schäfer, Jens</cp:lastModifiedBy>
  <cp:revision>38</cp:revision>
  <dcterms:created xsi:type="dcterms:W3CDTF">2003-10-30T11:52:20Z</dcterms:created>
  <dcterms:modified xsi:type="dcterms:W3CDTF">2019-10-21T11:06:13Z</dcterms:modified>
</cp:coreProperties>
</file>