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8" r:id="rId4"/>
    <p:sldId id="261" r:id="rId5"/>
    <p:sldId id="274" r:id="rId6"/>
    <p:sldId id="262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37AE05-4804-4062-ACDB-D4EFA627ECC7}">
          <p14:sldIdLst>
            <p14:sldId id="256"/>
            <p14:sldId id="273"/>
            <p14:sldId id="258"/>
            <p14:sldId id="261"/>
            <p14:sldId id="274"/>
            <p14:sldId id="262"/>
            <p14:sldId id="263"/>
            <p14:sldId id="266"/>
          </p14:sldIdLst>
        </p14:section>
        <p14:section name="Untitled Section" id="{210222A9-E453-435C-AA20-40111CF6971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DBF-32A0-4FD7-948A-E7650594BAC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0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DBF-32A0-4FD7-948A-E7650594BAC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6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DBF-32A0-4FD7-948A-E7650594BAC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5424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DBF-32A0-4FD7-948A-E7650594BAC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70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DBF-32A0-4FD7-948A-E7650594BAC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2777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DBF-32A0-4FD7-948A-E7650594BAC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46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DBF-32A0-4FD7-948A-E7650594BAC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83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DBF-32A0-4FD7-948A-E7650594BAC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2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DBF-32A0-4FD7-948A-E7650594BAC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2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DBF-32A0-4FD7-948A-E7650594BAC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2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DBF-32A0-4FD7-948A-E7650594BAC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8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DBF-32A0-4FD7-948A-E7650594BAC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1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DBF-32A0-4FD7-948A-E7650594BAC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DBF-32A0-4FD7-948A-E7650594BAC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18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DBF-32A0-4FD7-948A-E7650594BAC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6FDBF-32A0-4FD7-948A-E7650594BAC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4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6FDBF-32A0-4FD7-948A-E7650594BAC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DE56F03-5E80-4135-AF9F-2DD181AB1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3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4349" y="1096048"/>
            <a:ext cx="7766936" cy="1746175"/>
          </a:xfrm>
        </p:spPr>
        <p:txBody>
          <a:bodyPr/>
          <a:lstStyle/>
          <a:p>
            <a:pPr algn="ctr" rtl="1"/>
            <a:r>
              <a:rPr lang="fa-IR" sz="8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تاریخ ایران </a:t>
            </a:r>
            <a:endParaRPr lang="en-US" sz="8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156" y="3948196"/>
            <a:ext cx="7766936" cy="1096899"/>
          </a:xfrm>
        </p:spPr>
        <p:txBody>
          <a:bodyPr>
            <a:noAutofit/>
          </a:bodyPr>
          <a:lstStyle/>
          <a:p>
            <a:pPr rtl="1"/>
            <a:r>
              <a:rPr lang="fa-IR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اعضای گروه : </a:t>
            </a:r>
          </a:p>
          <a:p>
            <a:pPr rtl="1"/>
            <a:endParaRPr lang="fa-IR" sz="2800" dirty="0" smtClean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rtl="1"/>
            <a:r>
              <a:rPr lang="fa-IR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هامان محمدیان ، باربد دلیرصفت ، عباس ساکت باش ، مهدی ذکائی </a:t>
            </a:r>
            <a:endPara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6" name="Picture 2" descr="پرونده:Sampad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446" y="797469"/>
            <a:ext cx="1274635" cy="127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14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061" y="936206"/>
            <a:ext cx="8596668" cy="1320800"/>
          </a:xfrm>
        </p:spPr>
        <p:txBody>
          <a:bodyPr/>
          <a:lstStyle/>
          <a:p>
            <a:pPr algn="r" rtl="1"/>
            <a:r>
              <a:rPr lang="fa-I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این پروژه چه مشکلی را حل می کند؟</a:t>
            </a: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930" y="2244565"/>
            <a:ext cx="8596668" cy="3880773"/>
          </a:xfrm>
        </p:spPr>
        <p:txBody>
          <a:bodyPr>
            <a:normAutofit/>
          </a:bodyPr>
          <a:lstStyle/>
          <a:p>
            <a:pPr algn="just" rtl="1">
              <a:lnSpc>
                <a:spcPct val="200000"/>
              </a:lnSpc>
            </a:pPr>
            <a:r>
              <a:rPr lang="fa-IR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تصور کنید </a:t>
            </a:r>
            <a:r>
              <a:rPr lang="fa-IR" sz="2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دانش‌آموز یا یک انسان </a:t>
            </a:r>
            <a:r>
              <a:rPr lang="fa-IR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را که به تاریخ ایران علاقه‌مند </a:t>
            </a:r>
            <a:r>
              <a:rPr lang="fa-IR" sz="2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است ، </a:t>
            </a:r>
            <a:r>
              <a:rPr lang="fa-IR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اما منابع آموزشی جذاب و تعاملی در دسترس ندارد. او مجبور </a:t>
            </a:r>
            <a:r>
              <a:rPr lang="fa-IR" sz="2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است، یا </a:t>
            </a:r>
            <a:r>
              <a:rPr lang="fa-IR" sz="2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ساعت‌ها وقت خود را صرف خواندن کتاب‌های خشک و بی‌روح </a:t>
            </a:r>
            <a:r>
              <a:rPr lang="fa-IR" sz="2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 قطور کند و یا اینکه در اینترنت که پر از اطلاعات غلط است سردرگم شود . ما در این برنامه اطلاعات را از کتاب ها و مقالات بیرون کشیده و در یک محیط سرگرم کننده به نمایش گذاشته ایم ؛ به همراه ذکر منابع .</a:t>
            </a:r>
            <a:endParaRPr lang="en-US" sz="2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094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62" y="1029478"/>
            <a:ext cx="8596668" cy="1320800"/>
          </a:xfrm>
        </p:spPr>
        <p:txBody>
          <a:bodyPr>
            <a:normAutofit/>
          </a:bodyPr>
          <a:lstStyle/>
          <a:p>
            <a:pPr algn="r" rtl="1"/>
            <a:r>
              <a:rPr lang="fa-IR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چرا </a:t>
            </a:r>
            <a:r>
              <a:rPr lang="fa-IR" sz="40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این مشکل برای </a:t>
            </a:r>
            <a:r>
              <a:rPr lang="fa-IR" sz="4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ما مهم </a:t>
            </a:r>
            <a:r>
              <a:rPr lang="fa-IR" sz="40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است؟</a:t>
            </a:r>
            <a:endPara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657" y="2350278"/>
            <a:ext cx="8596668" cy="3880773"/>
          </a:xfrm>
        </p:spPr>
        <p:txBody>
          <a:bodyPr>
            <a:normAutofit/>
          </a:bodyPr>
          <a:lstStyle/>
          <a:p>
            <a:pPr algn="just" rtl="1">
              <a:lnSpc>
                <a:spcPct val="200000"/>
              </a:lnSpc>
            </a:pPr>
            <a:r>
              <a:rPr lang="fa-IR" sz="22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تاریخ </a:t>
            </a:r>
            <a:r>
              <a:rPr lang="fa-IR" sz="2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ایران، ریشه‌ها و هویت ملی ماست. شناخت این تاریخ، موجب فهم بهتر جایگاه فعلی و آینده‌مان می‌شود. </a:t>
            </a:r>
            <a:r>
              <a:rPr lang="fa-IR" sz="22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مطالعه </a:t>
            </a:r>
            <a:r>
              <a:rPr lang="fa-IR" sz="2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تاریخ ایران، فرصتی برای شناخت و آشنایی با ارزش‌ها، دستاوردها و چالش‌های گذشته است. </a:t>
            </a:r>
            <a:r>
              <a:rPr lang="fa-IR" sz="22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مقایسه </a:t>
            </a:r>
            <a:r>
              <a:rPr lang="fa-IR" sz="2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تجربه‌های تاریخی ایران با دیگر تمدن‌ها، به ما در درک بهتر الگوها و روندهای جهانی کمک </a:t>
            </a:r>
            <a:r>
              <a:rPr lang="fa-IR" sz="22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می‌کند. درک </a:t>
            </a:r>
            <a:r>
              <a:rPr lang="fa-IR" sz="2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تاریخ ایران، به تصمیم‌گیری‌های آگاهانه‌تر در حوزه‌های مختلف زندگی کمک می‌کند. </a:t>
            </a:r>
          </a:p>
          <a:p>
            <a:pPr algn="just" rtl="1">
              <a:lnSpc>
                <a:spcPct val="200000"/>
              </a:lnSpc>
            </a:pPr>
            <a:endPara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7365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84" y="261291"/>
            <a:ext cx="8596668" cy="1320800"/>
          </a:xfrm>
        </p:spPr>
        <p:txBody>
          <a:bodyPr/>
          <a:lstStyle/>
          <a:p>
            <a:pPr algn="ctr" rtl="1"/>
            <a:r>
              <a:rPr lang="fa-I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برنامه تاریخ ایران</a:t>
            </a: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243" y="1136293"/>
            <a:ext cx="7212349" cy="5105885"/>
          </a:xfrm>
        </p:spPr>
      </p:pic>
    </p:spTree>
    <p:extLst>
      <p:ext uri="{BB962C8B-B14F-4D97-AF65-F5344CB8AC3E}">
        <p14:creationId xmlns:p14="http://schemas.microsoft.com/office/powerpoint/2010/main" val="153564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07" y="839789"/>
            <a:ext cx="8596668" cy="1320800"/>
          </a:xfrm>
        </p:spPr>
        <p:txBody>
          <a:bodyPr/>
          <a:lstStyle/>
          <a:p>
            <a:pPr algn="r" rtl="1"/>
            <a:r>
              <a:rPr lang="fa-IR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صفحه اصلی برنامه </a:t>
            </a: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7665" y="1303709"/>
            <a:ext cx="6346181" cy="44915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55112"/>
            <a:ext cx="8596668" cy="3880773"/>
          </a:xfrm>
        </p:spPr>
        <p:txBody>
          <a:bodyPr/>
          <a:lstStyle/>
          <a:p>
            <a:r>
              <a:rPr lang="fa-IR" dirty="0" smtClean="0"/>
              <a:t> 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10800000">
            <a:off x="4641169" y="2984572"/>
            <a:ext cx="732475" cy="207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66666" y="2255839"/>
            <a:ext cx="442025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صفحه اصلی که شامل نام برخی از سلسله های ایران می باشد .</a:t>
            </a:r>
          </a:p>
          <a:p>
            <a:pPr marL="171450" indent="-171450" algn="just" rtl="1">
              <a:buFont typeface="Arial" panose="020B0604020202020204" pitchFamily="34" charset="0"/>
              <a:buChar char="•"/>
            </a:pPr>
            <a:endParaRPr lang="fa-IR" sz="7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بعد از کلیک بر روی هر کدام از سلسله ها صفحه دیگری باز خواهد شد که شامل سرتیتر توضیحات سلسله ها می باشد .</a:t>
            </a:r>
          </a:p>
          <a:p>
            <a:pPr marL="171450" indent="-171450" algn="just" rtl="1">
              <a:buFont typeface="Arial" panose="020B0604020202020204" pitchFamily="34" charset="0"/>
              <a:buChar char="•"/>
            </a:pPr>
            <a:endParaRPr lang="fa-IR" sz="7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بعد از کلیک بر روی هر کدام از سرتیتر ها توضیحات آنها در صفحه دیگری به شما نمایش داده می شود .</a:t>
            </a:r>
          </a:p>
          <a:p>
            <a:pPr marL="171450" indent="-171450" algn="just" rtl="1">
              <a:buFont typeface="Arial" panose="020B0604020202020204" pitchFamily="34" charset="0"/>
              <a:buChar char="•"/>
            </a:pPr>
            <a:endParaRPr lang="fa-IR" sz="7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در تمامی صفحات دکمه (برگشت به صفحه اصلی) و (قبلی) وجود دارد .</a:t>
            </a:r>
          </a:p>
          <a:p>
            <a:pPr marL="171450" indent="-171450" algn="just" rtl="1">
              <a:buFont typeface="Arial" panose="020B0604020202020204" pitchFamily="34" charset="0"/>
              <a:buChar char="•"/>
            </a:pPr>
            <a:endParaRPr lang="fa-IR" sz="7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r>
              <a:rPr lang="fa-IR" sz="2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یک آهنگ سنتی ایرانی هم حین کار با برنامه پخش می شود ، که میتوان آن را قطع کرد .</a:t>
            </a: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endParaRPr lang="fa-IR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endParaRPr lang="fa-IR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289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028" y="702940"/>
            <a:ext cx="8596668" cy="1320800"/>
          </a:xfrm>
        </p:spPr>
        <p:txBody>
          <a:bodyPr>
            <a:normAutofit/>
          </a:bodyPr>
          <a:lstStyle/>
          <a:p>
            <a:pPr algn="r" rtl="1"/>
            <a:r>
              <a:rPr lang="fa-IR" sz="40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صفحه توضیحات :</a:t>
            </a:r>
            <a:endParaRPr lang="en-US" sz="40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4514" y="2117081"/>
            <a:ext cx="4334307" cy="3574592"/>
          </a:xfrm>
        </p:spPr>
        <p:txBody>
          <a:bodyPr>
            <a:normAutofit/>
          </a:bodyPr>
          <a:lstStyle/>
          <a:p>
            <a:pPr algn="just" rtl="1"/>
            <a:r>
              <a:rPr lang="fa-IR" sz="1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صفحه اصلی که شامل نام برخی از سلسله های ایران می باشد .</a:t>
            </a:r>
          </a:p>
          <a:p>
            <a:pPr algn="just" rtl="1"/>
            <a:endParaRPr lang="fa-IR" sz="400" dirty="0" smtClean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just" rtl="1"/>
            <a:r>
              <a:rPr lang="fa-IR" sz="1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بعد از کلیک بر روی هر کدام از سلسله ها صفحه دیگری باز خواهد شد که شامل سرتیتر توضیحات سلسله ها می باشد .</a:t>
            </a:r>
          </a:p>
          <a:p>
            <a:pPr algn="just" rtl="1"/>
            <a:endParaRPr lang="fa-IR" sz="400" dirty="0" smtClean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just" rtl="1"/>
            <a:r>
              <a:rPr lang="fa-IR" sz="1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بعد از کلیک بر روی هر کدام از سرتیتر ها توضیحات آنها در صفحه دیگری به شما نمایش داده می شود .</a:t>
            </a:r>
          </a:p>
          <a:p>
            <a:pPr algn="just" rtl="1"/>
            <a:endParaRPr lang="fa-IR" sz="400" dirty="0" smtClean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just" rtl="1"/>
            <a:r>
              <a:rPr lang="fa-IR" sz="1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در تمامی صفحات دکمه (برگشت به صفحه اصلی) و (قبلی) وجود دارد .</a:t>
            </a:r>
          </a:p>
          <a:p>
            <a:pPr algn="just" rtl="1"/>
            <a:endParaRPr lang="fa-IR" sz="400" dirty="0" smtClean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just" rtl="1"/>
            <a:r>
              <a:rPr lang="fa-IR" sz="1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یک آهنگ سنتی ایرانی هم حین کار با برنامه پخش می شود ، که میتوان آن را قطع کرد .</a:t>
            </a:r>
          </a:p>
          <a:p>
            <a:pPr marL="0" indent="0" algn="just" rtl="1">
              <a:buNone/>
            </a:pPr>
            <a:endParaRPr lang="fa-IR" sz="2400" dirty="0" smtClean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just" rtl="1"/>
            <a:endParaRPr lang="fa-IR" sz="2400" dirty="0" smtClean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9678" y="999446"/>
            <a:ext cx="6462040" cy="459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2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077" y="926840"/>
            <a:ext cx="8596668" cy="1320800"/>
          </a:xfrm>
        </p:spPr>
        <p:txBody>
          <a:bodyPr/>
          <a:lstStyle/>
          <a:p>
            <a:pPr algn="r" rtl="1"/>
            <a:r>
              <a:rPr lang="fa-IR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ما از چه ابزارهایی استفاده می‌کنیم؟</a:t>
            </a:r>
            <a:endParaRPr lang="en-US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47640"/>
            <a:ext cx="8596668" cy="3880773"/>
          </a:xfrm>
        </p:spPr>
        <p:txBody>
          <a:bodyPr>
            <a:normAutofit/>
          </a:bodyPr>
          <a:lstStyle/>
          <a:p>
            <a:pPr algn="just" rtl="1"/>
            <a:r>
              <a:rPr lang="fa-IR" sz="2600" b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ما با استفاده از زبان برنامه نویسی پایتون و با کتابخانه پای کیوتی توانستیم این برنامه را بسازیم .</a:t>
            </a:r>
          </a:p>
          <a:p>
            <a:pPr marL="0" indent="0" algn="just" rtl="1">
              <a:buNone/>
            </a:pPr>
            <a:r>
              <a:rPr lang="fa-IR" sz="26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fa-IR" sz="26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 </a:t>
            </a:r>
            <a:r>
              <a:rPr lang="fa-IR" sz="26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fa-IR" sz="2600" b="1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چرا پای کیوتی؟</a:t>
            </a:r>
          </a:p>
          <a:p>
            <a:pPr marL="457200" indent="-457200" algn="just" rtl="1">
              <a:buFont typeface="+mj-lt"/>
              <a:buAutoNum type="arabicPeriod"/>
            </a:pPr>
            <a:r>
              <a:rPr lang="fa-IR" sz="2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توسعه سریع و آسان </a:t>
            </a:r>
          </a:p>
          <a:p>
            <a:pPr marL="457200" indent="-457200" algn="just" rtl="1">
              <a:buFont typeface="+mj-lt"/>
              <a:buAutoNum type="arabicPeriod"/>
            </a:pPr>
            <a:r>
              <a:rPr lang="fa-IR" sz="2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سازگاری با پلتفرم های مختلف</a:t>
            </a:r>
          </a:p>
          <a:p>
            <a:pPr marL="457200" indent="-457200" algn="just" rtl="1">
              <a:buFont typeface="+mj-lt"/>
              <a:buAutoNum type="arabicPeriod"/>
            </a:pPr>
            <a:r>
              <a:rPr lang="fa-IR" sz="2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یکپارچه گی با زبان پایتون </a:t>
            </a:r>
          </a:p>
          <a:p>
            <a:pPr marL="457200" indent="-457200" algn="just" rtl="1">
              <a:buFont typeface="+mj-lt"/>
              <a:buAutoNum type="arabicPeriod"/>
            </a:pPr>
            <a:r>
              <a:rPr lang="fa-IR" sz="24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قابلیت های سفارشی سازی بالا</a:t>
            </a:r>
          </a:p>
          <a:p>
            <a:pPr marL="457200" indent="-457200" algn="just" rtl="1">
              <a:buFont typeface="+mj-lt"/>
              <a:buAutoNum type="arabicPeriod"/>
            </a:pPr>
            <a:endParaRPr lang="en-US" sz="2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463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50" y="2186472"/>
            <a:ext cx="6770366" cy="1320800"/>
          </a:xfrm>
        </p:spPr>
        <p:txBody>
          <a:bodyPr>
            <a:noAutofit/>
          </a:bodyPr>
          <a:lstStyle/>
          <a:p>
            <a:pPr algn="just" rtl="1"/>
            <a:r>
              <a:rPr lang="fa-IR" sz="44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ما از شما دعوت می‌کنیم تا با ارائه نظرات و پیشنهادات خود، در بهبود این پروژه به ما کمک کنید</a:t>
            </a:r>
            <a:endParaRPr lang="en-US" sz="44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885" y="4040120"/>
            <a:ext cx="1595535" cy="1432040"/>
          </a:xfrm>
        </p:spPr>
        <p:txBody>
          <a:bodyPr>
            <a:normAutofit/>
          </a:bodyPr>
          <a:lstStyle/>
          <a:p>
            <a:pPr marL="0" indent="0" algn="just" rtl="1">
              <a:buNone/>
            </a:pPr>
            <a:r>
              <a:rPr lang="fa-IR" sz="28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با سپاس  </a:t>
            </a:r>
            <a:endParaRPr lang="en-US" sz="28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2050" name="Picture 2" descr="پرونده:Sampad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36" y="609600"/>
            <a:ext cx="1274635" cy="127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96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504</TotalTime>
  <Words>468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Arabic Typesetting</vt:lpstr>
      <vt:lpstr>Arial</vt:lpstr>
      <vt:lpstr>Tahoma</vt:lpstr>
      <vt:lpstr>Trebuchet MS</vt:lpstr>
      <vt:lpstr>Wingdings 3</vt:lpstr>
      <vt:lpstr>Facet</vt:lpstr>
      <vt:lpstr>تاریخ ایران </vt:lpstr>
      <vt:lpstr>این پروژه چه مشکلی را حل می کند؟</vt:lpstr>
      <vt:lpstr>چرا این مشکل برای ما مهم است؟</vt:lpstr>
      <vt:lpstr>برنامه تاریخ ایران</vt:lpstr>
      <vt:lpstr>صفحه اصلی برنامه </vt:lpstr>
      <vt:lpstr>صفحه توضیحات :</vt:lpstr>
      <vt:lpstr>ما از چه ابزارهایی استفاده می‌کنیم؟</vt:lpstr>
      <vt:lpstr>ما از شما دعوت می‌کنیم تا با ارائه نظرات و پیشنهادات خود، در بهبود این پروژه به ما کمک کنید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تاریخ ایران </dc:title>
  <dc:creator>DiGiKala</dc:creator>
  <cp:lastModifiedBy>DiGiKala</cp:lastModifiedBy>
  <cp:revision>20</cp:revision>
  <dcterms:created xsi:type="dcterms:W3CDTF">2025-05-10T11:42:11Z</dcterms:created>
  <dcterms:modified xsi:type="dcterms:W3CDTF">2025-05-12T18:04:13Z</dcterms:modified>
</cp:coreProperties>
</file>