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37AE05-4804-4062-ACDB-D4EFA627ECC7}">
          <p14:sldIdLst>
            <p14:sldId id="256"/>
            <p14:sldId id="273"/>
            <p14:sldId id="258"/>
            <p14:sldId id="259"/>
            <p14:sldId id="260"/>
            <p14:sldId id="261"/>
            <p14:sldId id="262"/>
            <p14:sldId id="263"/>
            <p14:sldId id="266"/>
          </p14:sldIdLst>
        </p14:section>
        <p14:section name="Untitled Section" id="{210222A9-E453-435C-AA20-40111CF6971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42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77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46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FDBF-32A0-4FD7-948A-E7650594BAC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4349" y="1096048"/>
            <a:ext cx="7766936" cy="1746175"/>
          </a:xfrm>
        </p:spPr>
        <p:txBody>
          <a:bodyPr/>
          <a:lstStyle/>
          <a:p>
            <a:pPr algn="ctr" rtl="1"/>
            <a:r>
              <a:rPr lang="fa-IR" sz="8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تاریخ ایران </a:t>
            </a:r>
            <a:endParaRPr lang="en-US" sz="8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56" y="3948196"/>
            <a:ext cx="7766936" cy="1096899"/>
          </a:xfrm>
        </p:spPr>
        <p:txBody>
          <a:bodyPr>
            <a:noAutofit/>
          </a:bodyPr>
          <a:lstStyle/>
          <a:p>
            <a:pPr rtl="1"/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اعضای گروه : </a:t>
            </a:r>
          </a:p>
          <a:p>
            <a:pPr rtl="1"/>
            <a:endParaRPr lang="fa-IR" sz="28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rtl="1"/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هامان محمدیان ، باربد دلیرصفت ، عباس ساکت باش ، مهدی ذکائی 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6" name="Picture 2" descr="پرونده:Sampad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46" y="797469"/>
            <a:ext cx="1274635" cy="12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4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61" y="936206"/>
            <a:ext cx="8596668" cy="1320800"/>
          </a:xfrm>
        </p:spPr>
        <p:txBody>
          <a:bodyPr/>
          <a:lstStyle/>
          <a:p>
            <a:pPr algn="r" rtl="1"/>
            <a:r>
              <a:rPr lang="fa-I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این پروژه چه مشکلی را حل می کند؟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930" y="2244565"/>
            <a:ext cx="8596668" cy="3880773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fa-I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تصور کنید </a:t>
            </a: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دانش‌آموز یا یک انسان </a:t>
            </a:r>
            <a:r>
              <a:rPr lang="fa-I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را که به تاریخ ایران علاقه‌مند </a:t>
            </a: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 ، </a:t>
            </a:r>
            <a:r>
              <a:rPr lang="fa-I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اما منابع آموزشی جذاب و تعاملی در دسترس ندارد. او مجبور </a:t>
            </a: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است، یا </a:t>
            </a:r>
            <a:r>
              <a:rPr lang="fa-I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ساعت‌ها وقت خود را صرف خواندن کتاب‌های خشک و بی‌روح </a:t>
            </a: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 قطور کند و یا اینکه در اینترنت که پر از اطلاعات غلط است سردرگم شود . ما در این برنامه اطلاعات را از کتاب ها و مقالات بیرون کشیده و در یک محیط سرگرم کننده به نمایش گذاشته ایم ؛ به همراه ذکر منابع .</a:t>
            </a:r>
            <a:endPara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050" name="Picture 2" descr="پرونده:Sampad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6" y="609600"/>
            <a:ext cx="1274635" cy="12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4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62" y="1029478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چرا </a:t>
            </a:r>
            <a:r>
              <a:rPr lang="fa-IR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این مشکل برای </a:t>
            </a:r>
            <a:r>
              <a:rPr lang="fa-IR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مهم </a:t>
            </a:r>
            <a:r>
              <a:rPr lang="fa-IR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است؟</a:t>
            </a:r>
            <a:endPara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57" y="2350278"/>
            <a:ext cx="8596668" cy="3880773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fa-IR" sz="2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تاریخ </a:t>
            </a:r>
            <a:r>
              <a:rPr lang="fa-IR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ایران، ریشه‌ها و هویت ملی ماست. شناخت این تاریخ، موجب فهم بهتر جایگاه فعلی و آینده‌مان می‌شود. </a:t>
            </a:r>
            <a:r>
              <a:rPr lang="fa-IR" sz="2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مطالعه </a:t>
            </a:r>
            <a:r>
              <a:rPr lang="fa-IR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تاریخ ایران، فرصتی برای شناخت و آشنایی با ارزش‌ها، دستاوردها و چالش‌های گذشته است. </a:t>
            </a:r>
            <a:r>
              <a:rPr lang="fa-IR" sz="2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مقایسه </a:t>
            </a:r>
            <a:r>
              <a:rPr lang="fa-IR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تجربه‌های تاریخی ایران با دیگر تمدن‌ها، به ما در درک بهتر الگوها و روندهای جهانی کمک </a:t>
            </a:r>
            <a:r>
              <a:rPr lang="fa-IR" sz="2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می‌کند. درک </a:t>
            </a:r>
            <a:r>
              <a:rPr lang="fa-IR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تاریخ ایران، به تصمیم‌گیری‌های آگاهانه‌تر در حوزه‌های مختلف زندگی کمک می‌کند. </a:t>
            </a:r>
          </a:p>
          <a:p>
            <a:pPr algn="just" rtl="1">
              <a:lnSpc>
                <a:spcPct val="200000"/>
              </a:lnSpc>
            </a:pP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050" name="Picture 2" descr="پرونده:Sampad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6" y="609600"/>
            <a:ext cx="1274635" cy="12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65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98" y="964163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چرا این ایده باحال </a:t>
            </a:r>
            <a:r>
              <a:rPr lang="fa-IR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یا </a:t>
            </a:r>
            <a:r>
              <a:rPr lang="fa-IR" sz="4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خاص است؟</a:t>
            </a:r>
            <a:endParaRPr lang="en-US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رابط کاربری جذاب و </a:t>
            </a:r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تعاملی</a:t>
            </a:r>
            <a:endParaRPr lang="fa-IR" sz="8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 algn="just" rtl="1">
              <a:lnSpc>
                <a:spcPct val="150000"/>
              </a:lnSpc>
              <a:buNone/>
            </a:pPr>
            <a:endParaRPr lang="fa-IR" sz="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دسترسی </a:t>
            </a:r>
            <a:r>
              <a:rPr lang="fa-IR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آسان به </a:t>
            </a:r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اطلاعات</a:t>
            </a:r>
          </a:p>
          <a:p>
            <a:pPr marL="0" indent="0" algn="just" rtl="1">
              <a:buNone/>
            </a:pPr>
            <a:endParaRPr lang="fa-IR" sz="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ارائه </a:t>
            </a:r>
            <a:r>
              <a:rPr lang="fa-IR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تاریخ به صورت بصری و </a:t>
            </a:r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ملموس</a:t>
            </a:r>
          </a:p>
          <a:p>
            <a:pPr algn="just" rtl="1"/>
            <a:endParaRPr lang="fa-IR" sz="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رایگان بودن 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050" name="Picture 2" descr="پرونده:Sampad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6" y="609600"/>
            <a:ext cx="1274635" cy="12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7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839789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تا کجا پیش رفته‌ایم؟</a:t>
            </a:r>
            <a:endParaRPr lang="en-US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تمامی اطلاعات درباره سلسله ها جمع آوری شده </a:t>
            </a:r>
          </a:p>
          <a:p>
            <a:pPr algn="just" rtl="1"/>
            <a:endParaRPr lang="fa-IR" sz="8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صفحه اصلی برنامه ساخته شده </a:t>
            </a:r>
          </a:p>
          <a:p>
            <a:pPr algn="just" rtl="1"/>
            <a:endParaRPr lang="fa-IR" sz="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بک گراند ( پس زمینه ) تمامی صفحات ساخته شده </a:t>
            </a:r>
          </a:p>
          <a:p>
            <a:pPr algn="just" rtl="1"/>
            <a:endParaRPr lang="fa-IR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...</a:t>
            </a:r>
          </a:p>
          <a:p>
            <a:pPr algn="just" rtl="1"/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050" name="Picture 2" descr="پرونده:Sampad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6" y="609600"/>
            <a:ext cx="1274635" cy="12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5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07" y="839789"/>
            <a:ext cx="8596668" cy="1320800"/>
          </a:xfrm>
        </p:spPr>
        <p:txBody>
          <a:bodyPr/>
          <a:lstStyle/>
          <a:p>
            <a:pPr algn="r" rtl="1"/>
            <a:r>
              <a:rPr lang="fa-I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تاریخ ایران </a:t>
            </a:r>
            <a:r>
              <a:rPr lang="fa-I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در آینده چگونه خواهد بود؟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3" y="2390778"/>
            <a:ext cx="4235868" cy="2998725"/>
          </a:xfrm>
        </p:spPr>
      </p:pic>
      <p:pic>
        <p:nvPicPr>
          <p:cNvPr id="2050" name="Picture 2" descr="پرونده:Sampad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6" y="609600"/>
            <a:ext cx="1274635" cy="12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29" y="2390778"/>
            <a:ext cx="4236937" cy="29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28" y="702940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امکاناتی که در نسخه ی کامل خواهد بود :</a:t>
            </a:r>
            <a:endPara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28" y="2117080"/>
            <a:ext cx="8844794" cy="3882504"/>
          </a:xfrm>
        </p:spPr>
        <p:txBody>
          <a:bodyPr>
            <a:normAutofit/>
          </a:bodyPr>
          <a:lstStyle/>
          <a:p>
            <a:pPr algn="just" rtl="1"/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صفحه اصلی که شامل نام برخی از سلسله های ایران می باشد .</a:t>
            </a:r>
          </a:p>
          <a:p>
            <a:pPr algn="just" rtl="1"/>
            <a:endParaRPr lang="fa-IR" sz="8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بعد از کلیک بر روی هر کدام از سلسله ها صفحه دیگری باز خواهد شد که شامل سرتیتر توضیحات سلسله ها می باشد .</a:t>
            </a:r>
          </a:p>
          <a:p>
            <a:pPr algn="just" rtl="1"/>
            <a:endParaRPr lang="fa-IR" sz="8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بعد از کلیک بر روی هر کدام از سرتیتر ها توضیحات آنها در صفحه دیگری به شما نمایش داده می شود .</a:t>
            </a:r>
          </a:p>
          <a:p>
            <a:pPr algn="just" rtl="1"/>
            <a:endParaRPr lang="fa-IR" sz="8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در تمامی صفحات دکمه (برگشت به صفحه اصلی) و (قبلی) وجود دارد .</a:t>
            </a:r>
          </a:p>
          <a:p>
            <a:pPr algn="just" rtl="1"/>
            <a:endParaRPr lang="fa-IR" sz="8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یک آهنگ سنتی ایرانی هم حین کار با برنامه پخش می شود ، که میتوان آن را قطع کرد .</a:t>
            </a:r>
          </a:p>
          <a:p>
            <a:pPr marL="0" indent="0" algn="just" rtl="1">
              <a:buNone/>
            </a:pPr>
            <a:endParaRPr lang="fa-IR" sz="24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endParaRPr lang="fa-IR" sz="24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050" name="Picture 2" descr="پرونده:Sampad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6" y="609600"/>
            <a:ext cx="1274635" cy="12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2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77" y="926840"/>
            <a:ext cx="8596668" cy="1320800"/>
          </a:xfrm>
        </p:spPr>
        <p:txBody>
          <a:bodyPr/>
          <a:lstStyle/>
          <a:p>
            <a:pPr algn="r" rtl="1"/>
            <a:r>
              <a:rPr lang="fa-I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از چه ابزارهایی استفاده می‌کنیم؟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7640"/>
            <a:ext cx="8596668" cy="3880773"/>
          </a:xfrm>
        </p:spPr>
        <p:txBody>
          <a:bodyPr>
            <a:normAutofit/>
          </a:bodyPr>
          <a:lstStyle/>
          <a:p>
            <a:pPr algn="just" rtl="1"/>
            <a:r>
              <a:rPr lang="fa-IR" sz="26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با استفاده از زبان برنامه نویسی پایتون و با کتابخانه پای کیوتی توانستیم این برنامه را بسازیم .</a:t>
            </a:r>
          </a:p>
          <a:p>
            <a:pPr marL="0" indent="0" algn="just" rtl="1">
              <a:buNone/>
            </a:pPr>
            <a:r>
              <a:rPr lang="fa-IR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a-IR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</a:t>
            </a:r>
            <a:r>
              <a:rPr lang="fa-IR" sz="2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a-IR" sz="26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چرا پای کیوتی؟</a:t>
            </a:r>
          </a:p>
          <a:p>
            <a:pPr marL="457200" indent="-457200" algn="just" rtl="1">
              <a:buFont typeface="+mj-lt"/>
              <a:buAutoNum type="arabicPeriod"/>
            </a:pP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توسعه سریع و آسان </a:t>
            </a:r>
          </a:p>
          <a:p>
            <a:pPr marL="457200" indent="-457200" algn="just" rtl="1">
              <a:buFont typeface="+mj-lt"/>
              <a:buAutoNum type="arabicPeriod"/>
            </a:pP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سازگاری با پلتفرم های مختلف</a:t>
            </a:r>
          </a:p>
          <a:p>
            <a:pPr marL="457200" indent="-457200" algn="just" rtl="1">
              <a:buFont typeface="+mj-lt"/>
              <a:buAutoNum type="arabicPeriod"/>
            </a:pP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یکپارچه گی با زبان پایتون </a:t>
            </a:r>
          </a:p>
          <a:p>
            <a:pPr marL="457200" indent="-457200" algn="just" rtl="1">
              <a:buFont typeface="+mj-lt"/>
              <a:buAutoNum type="arabicPeriod"/>
            </a:pP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قابلیت های سفارشی سازی بالا</a:t>
            </a:r>
          </a:p>
          <a:p>
            <a:pPr marL="457200" indent="-457200" algn="just" rtl="1">
              <a:buFont typeface="+mj-lt"/>
              <a:buAutoNum type="arabicPeriod"/>
            </a:pPr>
            <a:endPara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050" name="Picture 2" descr="پرونده:Sampad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6" y="609600"/>
            <a:ext cx="1274635" cy="12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50" y="2186472"/>
            <a:ext cx="6770366" cy="1320800"/>
          </a:xfrm>
        </p:spPr>
        <p:txBody>
          <a:bodyPr>
            <a:noAutofit/>
          </a:bodyPr>
          <a:lstStyle/>
          <a:p>
            <a:pPr algn="just" rtl="1"/>
            <a:r>
              <a:rPr lang="fa-IR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از شما دعوت می‌کنیم تا با ارائه نظرات و پیشنهادات خود، در بهبود این پروژه به ما کمک کنید</a:t>
            </a:r>
            <a:endParaRPr lang="en-US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885" y="4040120"/>
            <a:ext cx="1595535" cy="1432040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با سپاس  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050" name="Picture 2" descr="پرونده:Sampad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6" y="609600"/>
            <a:ext cx="1274635" cy="12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439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Arabic Typesetting</vt:lpstr>
      <vt:lpstr>Arial</vt:lpstr>
      <vt:lpstr>Trebuchet MS</vt:lpstr>
      <vt:lpstr>Wingdings 3</vt:lpstr>
      <vt:lpstr>Facet</vt:lpstr>
      <vt:lpstr>تاریخ ایران </vt:lpstr>
      <vt:lpstr>این پروژه چه مشکلی را حل می کند؟</vt:lpstr>
      <vt:lpstr>چرا این مشکل برای ما مهم است؟</vt:lpstr>
      <vt:lpstr>چرا این ایده باحال یا خاص است؟</vt:lpstr>
      <vt:lpstr>ما تا کجا پیش رفته‌ایم؟</vt:lpstr>
      <vt:lpstr>تاریخ ایران در آینده چگونه خواهد بود؟</vt:lpstr>
      <vt:lpstr>امکاناتی که در نسخه ی کامل خواهد بود :</vt:lpstr>
      <vt:lpstr>ما از چه ابزارهایی استفاده می‌کنیم؟</vt:lpstr>
      <vt:lpstr>ما از شما دعوت می‌کنیم تا با ارائه نظرات و پیشنهادات خود، در بهبود این پروژه به ما کمک کنید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تاریخ ایران </dc:title>
  <dc:creator>DiGiKala</dc:creator>
  <cp:lastModifiedBy>DiGiKala</cp:lastModifiedBy>
  <cp:revision>17</cp:revision>
  <dcterms:created xsi:type="dcterms:W3CDTF">2025-05-10T11:42:11Z</dcterms:created>
  <dcterms:modified xsi:type="dcterms:W3CDTF">2025-05-10T19:36:04Z</dcterms:modified>
</cp:coreProperties>
</file>