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Bahnschrift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032"/>
    <a:srgbClr val="F0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FD3B-0085-4267-8DDF-D80AA0F6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10B87-F262-48A9-A99F-0307C73FB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4344-3AD4-480C-82E4-733858D8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605B-4CB2-4D1B-8D75-1199B42E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28D7-FB1D-44E4-894F-481D9067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56F1-C0E3-47CA-B2F3-E1F52CC6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DE387-5D0C-4485-8C75-5DFB1F5E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FCDB-AA9F-430F-AC43-9EB2A47A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8619-75FE-4948-B1AB-F7CECB09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F1B4-C25B-4CB1-94D0-FAA32CF5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45546-0ED3-4439-88C5-18A3BE438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43225-A3CC-435E-AD2A-CDB0850C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C277-C5CB-4498-8D8C-11092D7E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4FFC-05EF-461E-8966-42385080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3771-C3F1-476D-91B7-12CC3E67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FFEB-D464-4A3E-AE21-52BFEE48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94C5-21F8-401C-B033-82BBFA6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847D-2C93-42A0-BCC0-3F04BA6F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2647-8D98-43BC-B559-DDFECB5D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9B9C-61A9-4B96-B11E-13B3A80A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940C-0D8B-4FBC-8ADD-FB7EDE02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1D3B-90BD-4713-ADC6-3B8CB409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8653-6B83-4779-A884-EC905028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935E-B10D-4839-A9D7-220A8F5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2474-32FF-47B3-8010-5130F10D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41A2-EED3-426C-B8A4-4C481969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8278-2AE8-44FA-A57E-41A599554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B7F74-AAC0-4261-BF49-CB154798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1EC6A-0F08-45B4-8B48-B2922CF3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DD861-D558-47D8-B16C-DD2BACD8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3569-E912-4A36-89AC-882D2FA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3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73A3-E61A-449D-A4B1-9A7EE696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F652-AF1E-42FA-8B1B-184FF80F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5A6A-C791-42E1-8498-FF241C1F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82A3B-07FD-4AC6-A9D1-8C6111B5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F06B-0190-43E2-8CF0-62F2E576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538E2-EFB1-4F3F-A591-CC1C6C4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594C1-682B-4C5E-8375-43FE42C8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FC439-9F11-4D27-80D3-4AEB332F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1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4DF8-271E-40CB-9F2C-B637BA03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C8AB9-EEDA-477E-855C-B926A265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7BA9C-50D6-4148-9730-08D81AA0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6234-F81D-4C1C-B36B-DEF4233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D8707-4D2F-40DA-A9CC-BAA21C62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B8B58-2F3C-44FA-90E3-8032255B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58278-C0F7-4798-B430-093A8BA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3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2302-7970-4767-BBA2-0BF1A911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C1A0-4D75-425D-AD7B-6DD48252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EAD74-779A-4636-88E3-815429BF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71B9-BE27-4BBC-9C72-5AC59851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DB4B-46D7-4232-AF0F-3E8841D8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1352-440D-4E1C-AEAE-ECAD9DE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6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D719-8885-47BB-B96E-B53B4464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9F2A5-DF6C-4176-BD60-51AAFC98F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E826-4CB9-4243-8D2B-E14C20E1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DF2F-4022-485C-8366-590696EA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B21AD-B1B1-4B85-902A-567F968F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D4BE-5D2B-497A-AC3E-D9080ADC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44B76-1937-45B3-BCEB-F6BF85A2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80B8-FE28-4AB6-A4DE-F066EC7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0E987-31E7-494D-A1FB-1D0D4E154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A63F8-67AD-4245-93B3-746140A7A5EC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ECE4-81B0-42D6-B2C7-1BBE7E733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0629-EEDD-4B02-891C-5E4FEC28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555A-1C96-45D5-A7A5-C15DF40A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AEBD-69D9-483E-A9C4-5D14D6D2108E}"/>
              </a:ext>
            </a:extLst>
          </p:cNvPr>
          <p:cNvSpPr txBox="1"/>
          <p:nvPr/>
        </p:nvSpPr>
        <p:spPr>
          <a:xfrm>
            <a:off x="3487271" y="2327798"/>
            <a:ext cx="533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solidFill>
                  <a:srgbClr val="F0A500"/>
                </a:solidFill>
                <a:latin typeface="Bahnschrift" panose="020B0502040204020203" pitchFamily="34" charset="0"/>
              </a:rPr>
              <a:t>Store Management</a:t>
            </a:r>
            <a:endParaRPr lang="en-US" sz="66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8" name="Picture 4" descr="Shop free icon">
            <a:extLst>
              <a:ext uri="{FF2B5EF4-FFF2-40B4-BE49-F238E27FC236}">
                <a16:creationId xmlns:a16="http://schemas.microsoft.com/office/drawing/2014/main" id="{B6DED58F-1C5C-422E-9C27-5AD9DBA04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5" y="1489118"/>
            <a:ext cx="2307434" cy="230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1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3B7A5-F387-48C7-8DB4-32DBCE3B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CEF4F-EBF8-4B6B-853E-FFB62105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"/>
          <a:stretch/>
        </p:blipFill>
        <p:spPr>
          <a:xfrm>
            <a:off x="1367380" y="461664"/>
            <a:ext cx="9457240" cy="59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46B7B-3E06-4B90-B111-994ABBB2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0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96568-0F96-4286-994A-AE3FDDE4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end free icon">
            <a:extLst>
              <a:ext uri="{FF2B5EF4-FFF2-40B4-BE49-F238E27FC236}">
                <a16:creationId xmlns:a16="http://schemas.microsoft.com/office/drawing/2014/main" id="{387BDB71-5C12-454C-9E2E-954936FB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0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B6685-4A7E-4BE1-B985-DAA9AB0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54" y="556011"/>
            <a:ext cx="4755292" cy="5745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0F800-3346-404D-802E-35B2B7FB249A}"/>
              </a:ext>
            </a:extLst>
          </p:cNvPr>
          <p:cNvSpPr txBox="1"/>
          <p:nvPr/>
        </p:nvSpPr>
        <p:spPr>
          <a:xfrm>
            <a:off x="1021976" y="403412"/>
            <a:ext cx="337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0A500"/>
                </a:solidFill>
                <a:latin typeface="Bahnschrift" panose="020B0502040204020203" pitchFamily="34" charset="0"/>
              </a:rPr>
              <a:t>Table in database</a:t>
            </a: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3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EE135-3426-4CAB-AF12-D180C53CF5F2}"/>
              </a:ext>
            </a:extLst>
          </p:cNvPr>
          <p:cNvSpPr txBox="1"/>
          <p:nvPr/>
        </p:nvSpPr>
        <p:spPr>
          <a:xfrm>
            <a:off x="277905" y="528918"/>
            <a:ext cx="337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Function in application: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344B-4012-42A5-818F-07C99AF2726F}"/>
              </a:ext>
            </a:extLst>
          </p:cNvPr>
          <p:cNvSpPr txBox="1"/>
          <p:nvPr/>
        </p:nvSpPr>
        <p:spPr>
          <a:xfrm>
            <a:off x="864957" y="1317965"/>
            <a:ext cx="286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0CA1B-6218-402D-86E3-B7C4363CED72}"/>
              </a:ext>
            </a:extLst>
          </p:cNvPr>
          <p:cNvSpPr txBox="1"/>
          <p:nvPr/>
        </p:nvSpPr>
        <p:spPr>
          <a:xfrm>
            <a:off x="1395503" y="1779630"/>
            <a:ext cx="5208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Search product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Sort product</a:t>
            </a:r>
          </a:p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	+ Sort by name(a-z)</a:t>
            </a:r>
          </a:p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	+ Sort by name(z-a)</a:t>
            </a:r>
          </a:p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	+ Sort by price(ascending)</a:t>
            </a:r>
          </a:p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	+ Sort by price(descending)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Add product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Remove product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Modify product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Export to excel file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History change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Exit</a:t>
            </a:r>
          </a:p>
          <a:p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46508-70C0-4212-A76D-50587C2ADA3F}"/>
              </a:ext>
            </a:extLst>
          </p:cNvPr>
          <p:cNvSpPr txBox="1"/>
          <p:nvPr/>
        </p:nvSpPr>
        <p:spPr>
          <a:xfrm>
            <a:off x="6714430" y="1384996"/>
            <a:ext cx="337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Staff: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B99F7-153B-4327-B7F9-50EA1D9CE289}"/>
              </a:ext>
            </a:extLst>
          </p:cNvPr>
          <p:cNvSpPr txBox="1"/>
          <p:nvPr/>
        </p:nvSpPr>
        <p:spPr>
          <a:xfrm>
            <a:off x="7134547" y="1846661"/>
            <a:ext cx="6122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Search staff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Add staff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Modify staff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Remove staff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Reset 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2054" name="Picture 6" descr="Delivery box free icon">
            <a:extLst>
              <a:ext uri="{FF2B5EF4-FFF2-40B4-BE49-F238E27FC236}">
                <a16:creationId xmlns:a16="http://schemas.microsoft.com/office/drawing/2014/main" id="{C567F720-FF75-445D-A754-5661C99FE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09" y="4668986"/>
            <a:ext cx="2004291" cy="20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eam">
            <a:extLst>
              <a:ext uri="{FF2B5EF4-FFF2-40B4-BE49-F238E27FC236}">
                <a16:creationId xmlns:a16="http://schemas.microsoft.com/office/drawing/2014/main" id="{3C468926-F547-4A0F-A7AB-65202CC7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816" y="1724849"/>
            <a:ext cx="2127651" cy="21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4EC33-9A50-45D2-83B0-F18E6EB78A10}"/>
              </a:ext>
            </a:extLst>
          </p:cNvPr>
          <p:cNvCxnSpPr>
            <a:cxnSpLocks/>
          </p:cNvCxnSpPr>
          <p:nvPr/>
        </p:nvCxnSpPr>
        <p:spPr>
          <a:xfrm>
            <a:off x="0" y="1101419"/>
            <a:ext cx="12192000" cy="0"/>
          </a:xfrm>
          <a:prstGeom prst="line">
            <a:avLst/>
          </a:prstGeom>
          <a:ln w="19050">
            <a:solidFill>
              <a:srgbClr val="F0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4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EE135-3426-4CAB-AF12-D180C53CF5F2}"/>
              </a:ext>
            </a:extLst>
          </p:cNvPr>
          <p:cNvSpPr txBox="1"/>
          <p:nvPr/>
        </p:nvSpPr>
        <p:spPr>
          <a:xfrm>
            <a:off x="277905" y="528918"/>
            <a:ext cx="481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Procedure and trigger in MySQL: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7344B-4012-42A5-818F-07C99AF2726F}"/>
              </a:ext>
            </a:extLst>
          </p:cNvPr>
          <p:cNvSpPr txBox="1"/>
          <p:nvPr/>
        </p:nvSpPr>
        <p:spPr>
          <a:xfrm>
            <a:off x="864957" y="1317965"/>
            <a:ext cx="286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Procedure: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0CA1B-6218-402D-86E3-B7C4363CED72}"/>
              </a:ext>
            </a:extLst>
          </p:cNvPr>
          <p:cNvSpPr txBox="1"/>
          <p:nvPr/>
        </p:nvSpPr>
        <p:spPr>
          <a:xfrm>
            <a:off x="1357403" y="1789155"/>
            <a:ext cx="52084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ProductDelete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ProductInsert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ProductUpdate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ProductSortNameasc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ProductSortNamedes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ProductSortPriceasc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ProductSortPricedes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staffDelete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staffInsert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staffUpdate</a:t>
            </a:r>
          </a:p>
          <a:p>
            <a:pPr marL="342900" indent="-342900">
              <a:buFontTx/>
              <a:buChar char="-"/>
            </a:pPr>
            <a:endParaRPr lang="vi-VN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vi-VN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vi-VN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vi-VN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46508-70C0-4212-A76D-50587C2ADA3F}"/>
              </a:ext>
            </a:extLst>
          </p:cNvPr>
          <p:cNvSpPr txBox="1"/>
          <p:nvPr/>
        </p:nvSpPr>
        <p:spPr>
          <a:xfrm>
            <a:off x="5514280" y="1317965"/>
            <a:ext cx="3370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Trigger: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B99F7-153B-4327-B7F9-50EA1D9CE289}"/>
              </a:ext>
            </a:extLst>
          </p:cNvPr>
          <p:cNvSpPr txBox="1"/>
          <p:nvPr/>
        </p:nvSpPr>
        <p:spPr>
          <a:xfrm>
            <a:off x="5934397" y="1779630"/>
            <a:ext cx="612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Trigger store_delete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Trigger store_update</a:t>
            </a:r>
          </a:p>
          <a:p>
            <a:pPr marL="342900" indent="-342900">
              <a:buFontTx/>
              <a:buChar char="-"/>
            </a:pPr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Trigger store_insert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4EC33-9A50-45D2-83B0-F18E6EB78A10}"/>
              </a:ext>
            </a:extLst>
          </p:cNvPr>
          <p:cNvCxnSpPr>
            <a:cxnSpLocks/>
          </p:cNvCxnSpPr>
          <p:nvPr/>
        </p:nvCxnSpPr>
        <p:spPr>
          <a:xfrm>
            <a:off x="0" y="1101419"/>
            <a:ext cx="12192000" cy="0"/>
          </a:xfrm>
          <a:prstGeom prst="line">
            <a:avLst/>
          </a:prstGeom>
          <a:ln w="19050">
            <a:solidFill>
              <a:srgbClr val="F0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reative process free icon">
            <a:extLst>
              <a:ext uri="{FF2B5EF4-FFF2-40B4-BE49-F238E27FC236}">
                <a16:creationId xmlns:a16="http://schemas.microsoft.com/office/drawing/2014/main" id="{245531B7-2DF3-4DB4-BD95-E8D1FE62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39" y="4346464"/>
            <a:ext cx="2387141" cy="23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p free icon">
            <a:extLst>
              <a:ext uri="{FF2B5EF4-FFF2-40B4-BE49-F238E27FC236}">
                <a16:creationId xmlns:a16="http://schemas.microsoft.com/office/drawing/2014/main" id="{B06673FF-E4F2-4B93-9E27-FF144B550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45" y="1317786"/>
            <a:ext cx="2789316" cy="27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3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FCE001-A71D-4D99-AE48-21899F2F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11" y="461664"/>
            <a:ext cx="9482328" cy="60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139E2-A803-4C29-B329-5581C197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8C577-B01E-47DF-AF06-F7A6E6D2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C0CF8-EA80-48E5-8467-3AB36472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5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26AABE-E43F-4EBA-B7B9-43C57533433C}"/>
              </a:ext>
            </a:extLst>
          </p:cNvPr>
          <p:cNvSpPr txBox="1"/>
          <p:nvPr/>
        </p:nvSpPr>
        <p:spPr>
          <a:xfrm>
            <a:off x="0" y="0"/>
            <a:ext cx="124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0A500"/>
                </a:solidFill>
                <a:latin typeface="Bahnschrift" panose="020B0502040204020203" pitchFamily="34" charset="0"/>
              </a:rPr>
              <a:t>Demo:</a:t>
            </a:r>
            <a:endParaRPr lang="en-US" sz="2400" dirty="0">
              <a:solidFill>
                <a:srgbClr val="F0A5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0BC3D-8412-4ACF-9098-C2E1A3E1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415029"/>
            <a:ext cx="948010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Bahnschrift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Hào Dương</dc:creator>
  <cp:lastModifiedBy>Huỳnh Hào Dương</cp:lastModifiedBy>
  <cp:revision>4</cp:revision>
  <dcterms:created xsi:type="dcterms:W3CDTF">2021-12-01T16:54:56Z</dcterms:created>
  <dcterms:modified xsi:type="dcterms:W3CDTF">2022-01-16T13:24:15Z</dcterms:modified>
</cp:coreProperties>
</file>