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73" r:id="rId8"/>
    <p:sldId id="278" r:id="rId9"/>
    <p:sldId id="277" r:id="rId10"/>
    <p:sldId id="281" r:id="rId11"/>
    <p:sldId id="260" r:id="rId12"/>
    <p:sldId id="274" r:id="rId13"/>
    <p:sldId id="276" r:id="rId14"/>
    <p:sldId id="275" r:id="rId15"/>
    <p:sldId id="282" r:id="rId16"/>
    <p:sldId id="279" r:id="rId17"/>
    <p:sldId id="280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D461F3-8A2F-46D5-B0B2-5FA961DD5F7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C02661D-56A1-4747-964B-514CF76E6E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21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61F3-8A2F-46D5-B0B2-5FA961DD5F7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1D-56A1-4747-964B-514CF76E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6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61F3-8A2F-46D5-B0B2-5FA961DD5F7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1D-56A1-4747-964B-514CF76E6E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992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61F3-8A2F-46D5-B0B2-5FA961DD5F7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1D-56A1-4747-964B-514CF76E6E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6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61F3-8A2F-46D5-B0B2-5FA961DD5F7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1D-56A1-4747-964B-514CF76E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51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61F3-8A2F-46D5-B0B2-5FA961DD5F7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1D-56A1-4747-964B-514CF76E6E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67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61F3-8A2F-46D5-B0B2-5FA961DD5F7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1D-56A1-4747-964B-514CF76E6E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13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61F3-8A2F-46D5-B0B2-5FA961DD5F7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1D-56A1-4747-964B-514CF76E6E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424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61F3-8A2F-46D5-B0B2-5FA961DD5F7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1D-56A1-4747-964B-514CF76E6E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41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61F3-8A2F-46D5-B0B2-5FA961DD5F7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1D-56A1-4747-964B-514CF76E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7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61F3-8A2F-46D5-B0B2-5FA961DD5F7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1D-56A1-4747-964B-514CF76E6E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93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61F3-8A2F-46D5-B0B2-5FA961DD5F7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1D-56A1-4747-964B-514CF76E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61F3-8A2F-46D5-B0B2-5FA961DD5F7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1D-56A1-4747-964B-514CF76E6E9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73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61F3-8A2F-46D5-B0B2-5FA961DD5F7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1D-56A1-4747-964B-514CF76E6E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70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61F3-8A2F-46D5-B0B2-5FA961DD5F7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1D-56A1-4747-964B-514CF76E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5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61F3-8A2F-46D5-B0B2-5FA961DD5F7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1D-56A1-4747-964B-514CF76E6E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6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61F3-8A2F-46D5-B0B2-5FA961DD5F7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661D-56A1-4747-964B-514CF76E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9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461F3-8A2F-46D5-B0B2-5FA961DD5F7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02661D-56A1-4747-964B-514CF76E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4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services-networking/ingress/#single-service-ingres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services-networking/ingress-controllers/" TargetMode="External"/><Relationship Id="rId3" Type="http://schemas.openxmlformats.org/officeDocument/2006/relationships/hyperlink" Target="https://www.ibm.com/topics/load-balancing#:~:text=Load%20balancing%20lets%20you%20evenly,user%20requests%20quickly%20and%20accurately" TargetMode="External"/><Relationship Id="rId7" Type="http://schemas.openxmlformats.org/officeDocument/2006/relationships/hyperlink" Target="https://stackoverflow.com/questions/47918876/what-is-a-difference-between-ingress-and-ingress-controller" TargetMode="External"/><Relationship Id="rId2" Type="http://schemas.openxmlformats.org/officeDocument/2006/relationships/hyperlink" Target="https://www.nginx.com/resources/glossary/load-balanc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mc.com/blogs/kubernetes-port-targetport-nodeport/" TargetMode="External"/><Relationship Id="rId5" Type="http://schemas.openxmlformats.org/officeDocument/2006/relationships/hyperlink" Target="https://kubernetes.io/docs/concepts/services-networking/ingress/" TargetMode="External"/><Relationship Id="rId4" Type="http://schemas.openxmlformats.org/officeDocument/2006/relationships/hyperlink" Target="https://kubernetes.io/docs/concepts/services-networking/service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Load Balancing, Networking in K8S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Michael Pham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ClusterIp</a:t>
            </a:r>
            <a:r>
              <a:rPr lang="en-US" dirty="0" smtClean="0"/>
              <a:t>: </a:t>
            </a:r>
            <a:r>
              <a:rPr lang="en-US" dirty="0"/>
              <a:t>the service to the public with an </a:t>
            </a:r>
            <a:r>
              <a:rPr lang="en-US" b="1" dirty="0" smtClean="0"/>
              <a:t>Ingress</a:t>
            </a:r>
            <a:r>
              <a:rPr lang="en-US" dirty="0"/>
              <a:t> or the </a:t>
            </a:r>
            <a:r>
              <a:rPr lang="en-US" b="1" dirty="0"/>
              <a:t>Gateway </a:t>
            </a:r>
            <a:r>
              <a:rPr lang="en-US" b="1" dirty="0" smtClean="0"/>
              <a:t>API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Nodeport</a:t>
            </a:r>
            <a:r>
              <a:rPr lang="en-US" dirty="0" smtClean="0"/>
              <a:t>: </a:t>
            </a:r>
            <a:r>
              <a:rPr lang="en-US" dirty="0"/>
              <a:t>static port </a:t>
            </a:r>
            <a:endParaRPr lang="en-US" dirty="0" smtClean="0"/>
          </a:p>
          <a:p>
            <a:r>
              <a:rPr lang="en-US" b="1" dirty="0" err="1" smtClean="0"/>
              <a:t>Loadbalancer</a:t>
            </a:r>
            <a:r>
              <a:rPr lang="en-US" dirty="0" smtClean="0"/>
              <a:t>: </a:t>
            </a:r>
            <a:r>
              <a:rPr lang="en-US" dirty="0"/>
              <a:t>using a cloud provider's load balancer</a:t>
            </a:r>
            <a:endParaRPr lang="en-US" dirty="0" smtClean="0"/>
          </a:p>
          <a:p>
            <a:r>
              <a:rPr lang="en-US" b="1" dirty="0" err="1" smtClean="0"/>
              <a:t>ExternalName</a:t>
            </a:r>
            <a:r>
              <a:rPr lang="en-US" dirty="0" smtClean="0"/>
              <a:t>: returning a </a:t>
            </a:r>
            <a:r>
              <a:rPr lang="en-US" b="1" dirty="0" smtClean="0"/>
              <a:t>CNAME</a:t>
            </a:r>
            <a:r>
              <a:rPr lang="en-US" dirty="0" smtClean="0"/>
              <a:t> record with its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Ingress?</a:t>
            </a:r>
          </a:p>
          <a:p>
            <a:r>
              <a:rPr lang="en-US" dirty="0" smtClean="0"/>
              <a:t>Ingress Controller</a:t>
            </a:r>
          </a:p>
          <a:p>
            <a:r>
              <a:rPr lang="en-US" dirty="0"/>
              <a:t>The Ingress </a:t>
            </a:r>
            <a:r>
              <a:rPr lang="en-US" dirty="0" smtClean="0"/>
              <a:t>resource</a:t>
            </a:r>
          </a:p>
          <a:p>
            <a:r>
              <a:rPr lang="en-US" dirty="0"/>
              <a:t>Types of Ingress</a:t>
            </a:r>
          </a:p>
          <a:p>
            <a:r>
              <a:rPr lang="en-US" dirty="0"/>
              <a:t>Load balancing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Ingress?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667297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Ingress is not a Service type, but it acts as the entry point for your cluster. It lets you consolidate your routing rules into a single resource as it can expose multiple services under the same IP address.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49" y="2686058"/>
            <a:ext cx="5086513" cy="306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Ingress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303733" cy="3318936"/>
          </a:xfrm>
        </p:spPr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Ingress controller</a:t>
            </a:r>
            <a:r>
              <a:rPr lang="en-US" dirty="0"/>
              <a:t> is a specialized load balancer for </a:t>
            </a:r>
            <a:r>
              <a:rPr lang="en-US" b="1" dirty="0" err="1"/>
              <a:t>Kubernetes</a:t>
            </a:r>
            <a:r>
              <a:rPr lang="en-US" dirty="0"/>
              <a:t> (and other containerized) environments. </a:t>
            </a:r>
            <a:r>
              <a:rPr lang="en-US" b="1" dirty="0" err="1" smtClean="0"/>
              <a:t>Kubernetes</a:t>
            </a:r>
            <a:r>
              <a:rPr lang="en-US" dirty="0"/>
              <a:t> is the de facto standard for managing containerized applications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509" y="2556932"/>
            <a:ext cx="5724394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9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601197" cy="3318936"/>
          </a:xfrm>
        </p:spPr>
        <p:txBody>
          <a:bodyPr/>
          <a:lstStyle/>
          <a:p>
            <a:r>
              <a:rPr lang="en-US" dirty="0"/>
              <a:t>Ingress controllers are not started automatically with a </a:t>
            </a:r>
            <a:r>
              <a:rPr lang="en-US" dirty="0" smtClean="0"/>
              <a:t>cluster</a:t>
            </a:r>
          </a:p>
          <a:p>
            <a:r>
              <a:rPr lang="en-US" dirty="0"/>
              <a:t>Kubernetes as a project supports and maintains </a:t>
            </a:r>
            <a:r>
              <a:rPr lang="en-US" b="1" dirty="0" smtClean="0"/>
              <a:t>AWS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 smtClean="0"/>
              <a:t>GCE</a:t>
            </a:r>
            <a:r>
              <a:rPr lang="en-US" dirty="0" smtClean="0"/>
              <a:t>, </a:t>
            </a:r>
            <a:r>
              <a:rPr lang="en-US" dirty="0"/>
              <a:t>and </a:t>
            </a:r>
            <a:r>
              <a:rPr lang="en-US" b="1" dirty="0" err="1"/>
              <a:t>N</a:t>
            </a:r>
            <a:r>
              <a:rPr lang="en-US" b="1" dirty="0" err="1" smtClean="0"/>
              <a:t>ginx</a:t>
            </a:r>
            <a:r>
              <a:rPr lang="en-US" dirty="0"/>
              <a:t> ingress </a:t>
            </a:r>
            <a:r>
              <a:rPr lang="en-US" dirty="0" smtClean="0"/>
              <a:t>controllers.</a:t>
            </a:r>
          </a:p>
          <a:p>
            <a:r>
              <a:rPr lang="en-US" dirty="0" smtClean="0"/>
              <a:t>When using microk8s using command: </a:t>
            </a:r>
            <a:r>
              <a:rPr lang="en-US" b="1" i="1" dirty="0" err="1" smtClean="0"/>
              <a:t>sudo</a:t>
            </a:r>
            <a:r>
              <a:rPr lang="en-US" b="1" i="1" dirty="0" smtClean="0"/>
              <a:t> mirok8s enable ingress 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130" y="4754867"/>
            <a:ext cx="6267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Ingress </a:t>
            </a:r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Ingress rules</a:t>
            </a:r>
          </a:p>
          <a:p>
            <a:r>
              <a:rPr lang="en-US" dirty="0" err="1"/>
              <a:t>DefaultBackend</a:t>
            </a:r>
            <a:endParaRPr lang="en-US" dirty="0"/>
          </a:p>
          <a:p>
            <a:r>
              <a:rPr lang="en-US" dirty="0"/>
              <a:t>Path types</a:t>
            </a:r>
          </a:p>
          <a:p>
            <a:r>
              <a:rPr lang="en-US" dirty="0"/>
              <a:t>Hostname wildcards</a:t>
            </a:r>
          </a:p>
          <a:p>
            <a:r>
              <a:rPr lang="en-US" dirty="0"/>
              <a:t>Ingress </a:t>
            </a:r>
            <a:r>
              <a:rPr lang="en-US" dirty="0" smtClean="0"/>
              <a:t>class</a:t>
            </a:r>
          </a:p>
          <a:p>
            <a:r>
              <a:rPr lang="en-US" dirty="0"/>
              <a:t>Default </a:t>
            </a:r>
            <a:r>
              <a:rPr lang="en-US" dirty="0" err="1"/>
              <a:t>IngressClass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3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</a:t>
            </a:r>
            <a:r>
              <a:rPr lang="en-US" dirty="0" smtClean="0"/>
              <a:t>Ingress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Ingress backed by a single Service</a:t>
            </a:r>
            <a:r>
              <a:rPr lang="en-US" dirty="0">
                <a:hlinkClick r:id="rId2"/>
              </a:rPr>
              <a:t> </a:t>
            </a:r>
            <a:endParaRPr lang="en-US" dirty="0" smtClean="0"/>
          </a:p>
          <a:p>
            <a:r>
              <a:rPr lang="en-US" dirty="0"/>
              <a:t>Simple </a:t>
            </a:r>
            <a:r>
              <a:rPr lang="en-US" dirty="0" err="1" smtClean="0"/>
              <a:t>fanout</a:t>
            </a:r>
            <a:endParaRPr lang="en-US" dirty="0"/>
          </a:p>
          <a:p>
            <a:r>
              <a:rPr lang="en-US" dirty="0"/>
              <a:t>Name based virtual hosting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balancing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Ingress controller is bootstrapped with some load balancing policy settings that it applies to all Ingress, such as the load balancing algorithm, backend weight scheme, and others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76" y="3807913"/>
            <a:ext cx="7639050" cy="22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hlinkClick r:id="rId2"/>
              </a:rPr>
              <a:t>https://www.nginx.com/resources/glossary/load-balancing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https://www.ibm.com/topics/load-balancing#:~:text=Load%20balancing%20lets%20you%20evenly,user%20requests%20quickly%20and%20accurately</a:t>
            </a:r>
            <a:r>
              <a:rPr lang="en-US" sz="1800" dirty="0" smtClean="0"/>
              <a:t>.</a:t>
            </a:r>
          </a:p>
          <a:p>
            <a:r>
              <a:rPr lang="en-US" sz="1800" dirty="0">
                <a:hlinkClick r:id="rId4"/>
              </a:rPr>
              <a:t>https://kubernetes.io/docs/concepts/services-networking/service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5"/>
              </a:rPr>
              <a:t>https://kubernetes.io/docs/concepts/services-networking/ingress</a:t>
            </a:r>
            <a:r>
              <a:rPr lang="en-US" sz="1800" dirty="0" smtClean="0">
                <a:hlinkClick r:id="rId5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6"/>
              </a:rPr>
              <a:t>https://www.bmc.com/blogs/kubernetes-port-targetport-nodeport</a:t>
            </a:r>
            <a:r>
              <a:rPr lang="en-US" sz="1800" dirty="0" smtClean="0">
                <a:hlinkClick r:id="rId6"/>
              </a:rPr>
              <a:t>/</a:t>
            </a:r>
            <a:endParaRPr lang="en-US" sz="1800" dirty="0" smtClean="0"/>
          </a:p>
          <a:p>
            <a:r>
              <a:rPr lang="en-US" sz="1800" dirty="0" err="1">
                <a:hlinkClick r:id="rId7"/>
              </a:rPr>
              <a:t>kubernetes</a:t>
            </a:r>
            <a:r>
              <a:rPr lang="en-US" sz="1800" dirty="0">
                <a:hlinkClick r:id="rId7"/>
              </a:rPr>
              <a:t> - What is a difference between Ingress and Ingress controller? - Stack </a:t>
            </a:r>
            <a:r>
              <a:rPr lang="en-US" sz="1800" dirty="0" smtClean="0">
                <a:hlinkClick r:id="rId7"/>
              </a:rPr>
              <a:t>Overflow</a:t>
            </a:r>
            <a:endParaRPr lang="en-US" sz="1800" dirty="0" smtClean="0"/>
          </a:p>
          <a:p>
            <a:r>
              <a:rPr lang="en-US" sz="1800" dirty="0">
                <a:hlinkClick r:id="rId8"/>
              </a:rPr>
              <a:t>Ingress Controllers | </a:t>
            </a:r>
            <a:r>
              <a:rPr lang="en-US" sz="1800" dirty="0" err="1">
                <a:hlinkClick r:id="rId8"/>
              </a:rPr>
              <a:t>Kubernetes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53" y="2726020"/>
            <a:ext cx="7714211" cy="326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 Load balancing</a:t>
            </a:r>
          </a:p>
          <a:p>
            <a:r>
              <a:rPr lang="en-US" dirty="0" smtClean="0"/>
              <a:t>2, Service in </a:t>
            </a:r>
            <a:r>
              <a:rPr lang="en-US" dirty="0" smtClean="0"/>
              <a:t>K8S</a:t>
            </a:r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, Ingress</a:t>
            </a:r>
          </a:p>
          <a:p>
            <a:r>
              <a:rPr lang="en-US" dirty="0" smtClean="0"/>
              <a:t>4, Demo </a:t>
            </a:r>
            <a:r>
              <a:rPr lang="en-US" dirty="0" smtClean="0"/>
              <a:t>K8S </a:t>
            </a:r>
            <a:r>
              <a:rPr lang="en-US" dirty="0" smtClean="0"/>
              <a:t>in GCP using microk8s</a:t>
            </a:r>
          </a:p>
        </p:txBody>
      </p:sp>
    </p:spTree>
    <p:extLst>
      <p:ext uri="{BB962C8B-B14F-4D97-AF65-F5344CB8AC3E}">
        <p14:creationId xmlns:p14="http://schemas.microsoft.com/office/powerpoint/2010/main" val="11358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808614" cy="2821403"/>
          </a:xfrm>
        </p:spPr>
        <p:txBody>
          <a:bodyPr>
            <a:normAutofit/>
          </a:bodyPr>
          <a:lstStyle/>
          <a:p>
            <a:r>
              <a:rPr lang="en-US" sz="2000" b="1" dirty="0"/>
              <a:t>Load balancing</a:t>
            </a:r>
            <a:r>
              <a:rPr lang="en-US" sz="2000" dirty="0"/>
              <a:t> refers to efficiently distributing incoming network traffic across a </a:t>
            </a:r>
            <a:r>
              <a:rPr lang="en-US" sz="2000" dirty="0" smtClean="0"/>
              <a:t>group </a:t>
            </a:r>
            <a:r>
              <a:rPr lang="en-US" sz="2000" dirty="0"/>
              <a:t>of backend servers, also known as a </a:t>
            </a:r>
            <a:r>
              <a:rPr lang="en-US" sz="2000" i="1" dirty="0"/>
              <a:t>server farm</a:t>
            </a:r>
            <a:r>
              <a:rPr lang="en-US" sz="2000" dirty="0"/>
              <a:t> or </a:t>
            </a:r>
            <a:r>
              <a:rPr lang="en-US" sz="2000" i="1" dirty="0"/>
              <a:t>server pool</a:t>
            </a:r>
            <a:r>
              <a:rPr lang="en-US" sz="20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85" y="2768138"/>
            <a:ext cx="4738255" cy="285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Load Balancing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3118658" cy="3070784"/>
          </a:xfrm>
        </p:spPr>
        <p:txBody>
          <a:bodyPr>
            <a:normAutofit/>
          </a:bodyPr>
          <a:lstStyle/>
          <a:p>
            <a:r>
              <a:rPr lang="en-US" sz="2200" b="1" dirty="0"/>
              <a:t>Round </a:t>
            </a:r>
            <a:r>
              <a:rPr lang="en-US" sz="2200" b="1" dirty="0" smtClean="0"/>
              <a:t>Robin</a:t>
            </a:r>
          </a:p>
          <a:p>
            <a:r>
              <a:rPr lang="en-US" sz="2200" b="1" dirty="0"/>
              <a:t>Least </a:t>
            </a:r>
            <a:r>
              <a:rPr lang="en-US" sz="2200" b="1" dirty="0" smtClean="0"/>
              <a:t>Connections</a:t>
            </a:r>
          </a:p>
          <a:p>
            <a:r>
              <a:rPr lang="en-US" sz="2200" b="1" dirty="0"/>
              <a:t>Least </a:t>
            </a:r>
            <a:r>
              <a:rPr lang="en-US" sz="2200" b="1" dirty="0" smtClean="0"/>
              <a:t>Time</a:t>
            </a:r>
          </a:p>
          <a:p>
            <a:r>
              <a:rPr lang="en-US" sz="2200" b="1" dirty="0"/>
              <a:t>Hash</a:t>
            </a:r>
            <a:r>
              <a:rPr lang="en-US" sz="2200" dirty="0"/>
              <a:t> </a:t>
            </a:r>
            <a:endParaRPr lang="en-US" sz="2200" dirty="0" smtClean="0"/>
          </a:p>
          <a:p>
            <a:r>
              <a:rPr lang="en-US" sz="2200" b="1" dirty="0"/>
              <a:t>IP </a:t>
            </a:r>
            <a:r>
              <a:rPr lang="en-US" sz="2200" b="1" dirty="0" smtClean="0"/>
              <a:t>Hash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56" y="2556932"/>
            <a:ext cx="6558742" cy="355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 benefits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55" y="2557463"/>
            <a:ext cx="7090756" cy="3317875"/>
          </a:xfrm>
        </p:spPr>
      </p:pic>
    </p:spTree>
    <p:extLst>
      <p:ext uri="{BB962C8B-B14F-4D97-AF65-F5344CB8AC3E}">
        <p14:creationId xmlns:p14="http://schemas.microsoft.com/office/powerpoint/2010/main" val="24913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in k8s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An abstract way to expose an application running on a set of </a:t>
            </a:r>
            <a:r>
              <a:rPr lang="en-US" sz="2200" b="1" dirty="0" smtClean="0"/>
              <a:t>Pods</a:t>
            </a:r>
            <a:r>
              <a:rPr lang="en-US" sz="2200" dirty="0"/>
              <a:t> as a network service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We don’t need </a:t>
            </a:r>
            <a:r>
              <a:rPr lang="en-US" sz="2200" dirty="0"/>
              <a:t>service discovery </a:t>
            </a:r>
            <a:r>
              <a:rPr lang="en-US" sz="2200" dirty="0" smtClean="0"/>
              <a:t>mechanism.</a:t>
            </a:r>
          </a:p>
          <a:p>
            <a:r>
              <a:rPr lang="en-US" sz="2200" dirty="0" smtClean="0"/>
              <a:t>Each time </a:t>
            </a:r>
            <a:r>
              <a:rPr lang="en-US" sz="2200" dirty="0"/>
              <a:t>created and </a:t>
            </a:r>
            <a:r>
              <a:rPr lang="en-US" sz="2200" dirty="0" smtClean="0"/>
              <a:t>destroyed pods by Deployments will created it own IP addresses =&gt; Cannot directly connect between two pods. They connect through Service.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717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with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091" y="2556931"/>
            <a:ext cx="2611581" cy="331893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set of Pods targeted by a Service is usually determined by a </a:t>
            </a:r>
            <a:r>
              <a:rPr lang="en-US" i="1" dirty="0" smtClean="0"/>
              <a:t>selector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13" y="2720766"/>
            <a:ext cx="432057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8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</a:t>
            </a:r>
            <a:r>
              <a:rPr lang="en-US" dirty="0" smtClean="0"/>
              <a:t>without </a:t>
            </a:r>
            <a:r>
              <a:rPr lang="en-US" dirty="0"/>
              <a:t>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484417" cy="3318936"/>
          </a:xfrm>
        </p:spPr>
        <p:txBody>
          <a:bodyPr/>
          <a:lstStyle/>
          <a:p>
            <a:r>
              <a:rPr lang="en-US" dirty="0" smtClean="0"/>
              <a:t>Without selector </a:t>
            </a:r>
            <a:r>
              <a:rPr lang="en-US" dirty="0"/>
              <a:t>the Service can abstract other kinds of </a:t>
            </a:r>
            <a:r>
              <a:rPr lang="en-US" dirty="0" smtClean="0"/>
              <a:t>back-ends</a:t>
            </a:r>
            <a:r>
              <a:rPr lang="en-US" dirty="0"/>
              <a:t>, including ones that run outside the cluster.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196" y="2460566"/>
            <a:ext cx="5710844" cy="37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Multi-Port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535" y="2556932"/>
            <a:ext cx="4522123" cy="3318936"/>
          </a:xfrm>
        </p:spPr>
        <p:txBody>
          <a:bodyPr>
            <a:normAutofit/>
          </a:bodyPr>
          <a:lstStyle/>
          <a:p>
            <a:r>
              <a:rPr lang="en-US" sz="2000" b="1" dirty="0"/>
              <a:t>Port</a:t>
            </a:r>
            <a:r>
              <a:rPr lang="en-US" sz="2000" dirty="0"/>
              <a:t> </a:t>
            </a:r>
            <a:r>
              <a:rPr lang="en-US" sz="2000" dirty="0" smtClean="0"/>
              <a:t>exposes </a:t>
            </a:r>
            <a:r>
              <a:rPr lang="en-US" sz="2000" dirty="0"/>
              <a:t>the </a:t>
            </a:r>
            <a:r>
              <a:rPr lang="en-US" sz="2000" b="1" dirty="0"/>
              <a:t>Kubernetes</a:t>
            </a:r>
            <a:r>
              <a:rPr lang="en-US" sz="2000" dirty="0"/>
              <a:t> service on the specified port within the </a:t>
            </a:r>
            <a:r>
              <a:rPr lang="en-US" sz="2000" dirty="0" smtClean="0"/>
              <a:t>cluster</a:t>
            </a:r>
          </a:p>
          <a:p>
            <a:r>
              <a:rPr lang="en-US" sz="2000" b="1" dirty="0" err="1"/>
              <a:t>TargetPort</a:t>
            </a:r>
            <a:r>
              <a:rPr lang="en-US" sz="2000" dirty="0"/>
              <a:t> is the port on which the service will send requests to, that your pod will be listening </a:t>
            </a:r>
            <a:r>
              <a:rPr lang="en-US" sz="2000" dirty="0" smtClean="0"/>
              <a:t>on</a:t>
            </a:r>
          </a:p>
          <a:p>
            <a:r>
              <a:rPr lang="en-US" sz="2000" b="1" dirty="0" err="1"/>
              <a:t>NodePort</a:t>
            </a:r>
            <a:r>
              <a:rPr lang="en-US" sz="2000" dirty="0"/>
              <a:t> exposes a service externally to the cluster by means of the target nodes IP address and the </a:t>
            </a:r>
            <a:r>
              <a:rPr lang="en-US" sz="2000" dirty="0" err="1"/>
              <a:t>NodePort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85506"/>
            <a:ext cx="4663440" cy="36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1237</TotalTime>
  <Words>296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Organic</vt:lpstr>
      <vt:lpstr>Load Balancing, Networking in K8S</vt:lpstr>
      <vt:lpstr>Content</vt:lpstr>
      <vt:lpstr>Load balancing</vt:lpstr>
      <vt:lpstr>Load Balancing Algorithms</vt:lpstr>
      <vt:lpstr>Load balance benefits</vt:lpstr>
      <vt:lpstr>Service in k8s</vt:lpstr>
      <vt:lpstr>Service with selector</vt:lpstr>
      <vt:lpstr>Service without selector</vt:lpstr>
      <vt:lpstr>Multi-Port Services</vt:lpstr>
      <vt:lpstr>Publish Services</vt:lpstr>
      <vt:lpstr>Ingress</vt:lpstr>
      <vt:lpstr>What is Ingress?</vt:lpstr>
      <vt:lpstr>Ingress Controller</vt:lpstr>
      <vt:lpstr>Ingress Controller</vt:lpstr>
      <vt:lpstr>The Ingress resource</vt:lpstr>
      <vt:lpstr>Types of Ingress</vt:lpstr>
      <vt:lpstr>Load balancing </vt:lpstr>
      <vt:lpstr>References</vt:lpstr>
      <vt:lpstr>End.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Loadbanlancing in Nginx Ingress</dc:title>
  <dc:creator>Administrator</dc:creator>
  <cp:lastModifiedBy>DELL</cp:lastModifiedBy>
  <cp:revision>131</cp:revision>
  <dcterms:created xsi:type="dcterms:W3CDTF">2023-02-10T01:32:15Z</dcterms:created>
  <dcterms:modified xsi:type="dcterms:W3CDTF">2023-03-25T05:33:56Z</dcterms:modified>
</cp:coreProperties>
</file>