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3" r:id="rId4"/>
    <p:sldId id="264" r:id="rId5"/>
    <p:sldId id="265" r:id="rId6"/>
    <p:sldId id="258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D7627-A68C-9440-877E-89383522F287}">
          <p14:sldIdLst>
            <p14:sldId id="256"/>
            <p14:sldId id="259"/>
            <p14:sldId id="263"/>
            <p14:sldId id="264"/>
            <p14:sldId id="265"/>
            <p14:sldId id="258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6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16A07-C7B1-AF4A-932F-18D41D35BDDC}" type="datetimeFigureOut">
              <a:t>20/06/15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Click to edit Master text styles</a:t>
            </a:r>
          </a:p>
          <a:p>
            <a:pPr lvl="1"/>
            <a:r>
              <a:rPr lang="sl-SI"/>
              <a:t>Second level</a:t>
            </a:r>
          </a:p>
          <a:p>
            <a:pPr lvl="2"/>
            <a:r>
              <a:rPr lang="sl-SI"/>
              <a:t>Third level</a:t>
            </a:r>
          </a:p>
          <a:p>
            <a:pPr lvl="3"/>
            <a:r>
              <a:rPr lang="sl-SI"/>
              <a:t>Fourth level</a:t>
            </a:r>
          </a:p>
          <a:p>
            <a:pPr lvl="4"/>
            <a:r>
              <a:rPr lang="sl-SI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C2EEC-8F2D-A545-9476-B4B973C73E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3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ŠE</a:t>
            </a:r>
            <a:r>
              <a:rPr lang="en-US" baseline="0"/>
              <a:t> KINO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C2EEC-8F2D-A545-9476-B4B973C73E9E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8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20/06/15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20/06/15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20/06/15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20/06/15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20/06/15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20/06/15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20/06/15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pPr/>
              <a:t>20/06/15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ttentomatoes.com" TargetMode="External"/><Relationship Id="rId4" Type="http://schemas.openxmlformats.org/officeDocument/2006/relationships/hyperlink" Target="http://www.siol.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olosej.s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FERImbd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venir Book"/>
                <a:cs typeface="Avenir Book"/>
              </a:rPr>
              <a:t>Predstavitev projektnega dela pri predmetu Spletno programiranje</a:t>
            </a:r>
          </a:p>
          <a:p>
            <a:r>
              <a:rPr lang="en-US" i="1">
                <a:latin typeface="Avenir Book"/>
                <a:cs typeface="Avenir Book"/>
              </a:rPr>
              <a:t>Projekt Semantični spletni portal</a:t>
            </a:r>
          </a:p>
          <a:p>
            <a:endParaRPr lang="en-US" i="1">
              <a:latin typeface="Avenir Book"/>
              <a:cs typeface="Avenir Book"/>
            </a:endParaRPr>
          </a:p>
          <a:p>
            <a:pPr algn="r"/>
            <a:endParaRPr lang="en-US" i="1">
              <a:latin typeface="Avenir Book"/>
              <a:cs typeface="Avenir Book"/>
            </a:endParaRPr>
          </a:p>
          <a:p>
            <a:pPr algn="r"/>
            <a:r>
              <a:rPr lang="en-US" i="1">
                <a:latin typeface="Avenir Book"/>
                <a:cs typeface="Avenir Book"/>
              </a:rPr>
              <a:t>Skupina: Anja Hauptman</a:t>
            </a:r>
          </a:p>
          <a:p>
            <a:pPr algn="r"/>
            <a:r>
              <a:rPr lang="en-US" i="1">
                <a:latin typeface="Avenir Book"/>
                <a:cs typeface="Avenir Book"/>
              </a:rPr>
              <a:t>Simona Siljanovska</a:t>
            </a:r>
          </a:p>
          <a:p>
            <a:pPr algn="r"/>
            <a:r>
              <a:rPr lang="en-US" i="1">
                <a:latin typeface="Avenir Book"/>
                <a:cs typeface="Avenir Book"/>
              </a:rPr>
              <a:t>Urška Nemet</a:t>
            </a:r>
          </a:p>
        </p:txBody>
      </p:sp>
    </p:spTree>
    <p:extLst>
      <p:ext uri="{BB962C8B-B14F-4D97-AF65-F5344CB8AC3E}">
        <p14:creationId xmlns:p14="http://schemas.microsoft.com/office/powerpoint/2010/main" val="129891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Ideja FERImbd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Priporočanje filmov uporabnikom</a:t>
            </a:r>
          </a:p>
          <a:p>
            <a:r>
              <a:rPr lang="en-US"/>
              <a:t>Iskanje filmov glede na različne tematike</a:t>
            </a:r>
          </a:p>
          <a:p>
            <a:r>
              <a:rPr lang="en-US"/>
              <a:t>Brskanje po podobnih filmih</a:t>
            </a:r>
          </a:p>
          <a:p>
            <a:r>
              <a:rPr lang="en-US"/>
              <a:t>Prikaz, če se film predvaja v kinematografih ali na TV</a:t>
            </a:r>
          </a:p>
        </p:txBody>
      </p:sp>
    </p:spTree>
    <p:extLst>
      <p:ext uri="{BB962C8B-B14F-4D97-AF65-F5344CB8AC3E}">
        <p14:creationId xmlns:p14="http://schemas.microsoft.com/office/powerpoint/2010/main" val="94833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Delo pri posameznih predmetih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Sistemska administracija:</a:t>
            </a:r>
          </a:p>
          <a:p>
            <a:pPr lvl="1"/>
            <a:r>
              <a:rPr lang="en-US"/>
              <a:t>Vzpostavitev okolja za delo – LAMP strežnik</a:t>
            </a:r>
          </a:p>
          <a:p>
            <a:r>
              <a:rPr lang="en-US"/>
              <a:t>Prevajanje programskih jezikov:</a:t>
            </a:r>
          </a:p>
          <a:p>
            <a:pPr lvl="1"/>
            <a:r>
              <a:rPr lang="en-US"/>
              <a:t>Pridobivanje podatkov za delo:</a:t>
            </a:r>
          </a:p>
          <a:p>
            <a:pPr lvl="2"/>
            <a:r>
              <a:rPr lang="en-US"/>
              <a:t>Podatki o filmih (osnovni podatki ter opis) – </a:t>
            </a:r>
            <a:r>
              <a:rPr lang="en-US">
                <a:hlinkClick r:id="rId2"/>
              </a:rPr>
              <a:t>www.kolosej.si</a:t>
            </a:r>
            <a:endParaRPr lang="en-US"/>
          </a:p>
          <a:p>
            <a:pPr lvl="2"/>
            <a:r>
              <a:rPr lang="en-US"/>
              <a:t>Ocene (kritikov in gledalcev) ter postri filmov – </a:t>
            </a:r>
            <a:r>
              <a:rPr lang="en-US">
                <a:hlinkClick r:id="rId3"/>
              </a:rPr>
              <a:t>www.rottentomatoes.com</a:t>
            </a:r>
            <a:endParaRPr lang="en-US"/>
          </a:p>
          <a:p>
            <a:pPr lvl="2"/>
            <a:r>
              <a:rPr lang="en-US"/>
              <a:t>Spored predvajanja v kinematografu Kolosej</a:t>
            </a:r>
          </a:p>
          <a:p>
            <a:pPr lvl="2"/>
            <a:r>
              <a:rPr lang="en-US"/>
              <a:t>TV spored – </a:t>
            </a:r>
            <a:r>
              <a:rPr lang="en-US">
                <a:hlinkClick r:id="rId4"/>
              </a:rPr>
              <a:t>www.siol.net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8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Delo pri posameznih predmetih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3825921"/>
          </a:xfrm>
        </p:spPr>
        <p:txBody>
          <a:bodyPr>
            <a:normAutofit/>
          </a:bodyPr>
          <a:lstStyle/>
          <a:p>
            <a:r>
              <a:rPr lang="en-US"/>
              <a:t>Umetna inteligenca:</a:t>
            </a:r>
          </a:p>
          <a:p>
            <a:pPr lvl="1"/>
            <a:r>
              <a:rPr lang="en-US"/>
              <a:t>TF-IDF rangirna metrika:</a:t>
            </a:r>
          </a:p>
          <a:p>
            <a:pPr lvl="2"/>
            <a:r>
              <a:rPr lang="en-US"/>
              <a:t>Razdelimo opise filmov na posamezne besede</a:t>
            </a:r>
          </a:p>
          <a:p>
            <a:pPr lvl="2"/>
            <a:r>
              <a:rPr lang="en-US"/>
              <a:t>Opravimo proces lematizacije</a:t>
            </a:r>
          </a:p>
          <a:p>
            <a:pPr lvl="2"/>
            <a:r>
              <a:rPr lang="en-US"/>
              <a:t>Preštejemo kolikokrat se posamezna beseda pojavi v opisu -&gt; vrednost TF</a:t>
            </a:r>
          </a:p>
          <a:p>
            <a:pPr lvl="2"/>
            <a:r>
              <a:rPr lang="en-US"/>
              <a:t>Preštejemo kolikokrat se pojavi v ostalih opisih in delimo s številom vseh -&gt; vrednost IDF</a:t>
            </a:r>
          </a:p>
          <a:p>
            <a:pPr lvl="2"/>
            <a:r>
              <a:rPr lang="en-US"/>
              <a:t>TF-IDF = TF * IDF</a:t>
            </a:r>
          </a:p>
          <a:p>
            <a:pPr lvl="2"/>
            <a:r>
              <a:rPr lang="en-US"/>
              <a:t>Za priporočanje filmov po ujemanju opisov – urejeno po padajoči vrednosti vsote TF-IDF vrednosti besed opisa</a:t>
            </a:r>
          </a:p>
        </p:txBody>
      </p:sp>
    </p:spTree>
    <p:extLst>
      <p:ext uri="{BB962C8B-B14F-4D97-AF65-F5344CB8AC3E}">
        <p14:creationId xmlns:p14="http://schemas.microsoft.com/office/powerpoint/2010/main" val="2604998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Delo pri posameznih predmetih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3825921"/>
          </a:xfrm>
        </p:spPr>
        <p:txBody>
          <a:bodyPr>
            <a:normAutofit/>
          </a:bodyPr>
          <a:lstStyle/>
          <a:p>
            <a:r>
              <a:rPr lang="en-US"/>
              <a:t>Umetna inteligenca:</a:t>
            </a:r>
          </a:p>
          <a:p>
            <a:pPr lvl="1"/>
            <a:r>
              <a:rPr lang="en-US"/>
              <a:t>Naivni Bayesov klasifikator:</a:t>
            </a:r>
          </a:p>
          <a:p>
            <a:pPr lvl="2"/>
            <a:r>
              <a:rPr lang="en-US"/>
              <a:t>Uporabimo TF-IDF vrednosti besed opisa</a:t>
            </a:r>
          </a:p>
          <a:p>
            <a:pPr lvl="2"/>
            <a:r>
              <a:rPr lang="en-US"/>
              <a:t>Filmom v podatkovni bazi določimo žanr in jih uporabimo kot učno množico</a:t>
            </a:r>
          </a:p>
          <a:p>
            <a:pPr lvl="2"/>
            <a:r>
              <a:rPr lang="en-US"/>
              <a:t>Določimo kolikšna je verjetnost za to, da je film izbranega žanra, če njegov opis vsebuje določene besede</a:t>
            </a:r>
          </a:p>
          <a:p>
            <a:pPr lvl="2"/>
            <a:r>
              <a:rPr lang="en-US"/>
              <a:t>Uporabimo za klasifikacijo novo dodanih filmov</a:t>
            </a:r>
          </a:p>
          <a:p>
            <a:r>
              <a:rPr lang="en-US"/>
              <a:t>Spletno programiranje:</a:t>
            </a:r>
          </a:p>
          <a:p>
            <a:pPr lvl="1"/>
            <a:r>
              <a:rPr lang="en-US"/>
              <a:t>Izdelava spletne strani – HTML, CSS, JavaScript, jQuery, PHP</a:t>
            </a:r>
          </a:p>
          <a:p>
            <a:pPr marL="685800" lvl="2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6-20 at 21.27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41084"/>
            <a:ext cx="9144000" cy="452356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42187" y="2401654"/>
            <a:ext cx="0" cy="176605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97279" y="1755323"/>
            <a:ext cx="546863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Vpišite film, ki vam je všeč in predlagali vam bomo podobne z uporabo vrednosti TF-IDF!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53889" y="4490870"/>
            <a:ext cx="837298" cy="18466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91187" y="3844539"/>
            <a:ext cx="3850729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Izberite žanr in si prebrskajte med filmi, ki smo jih vanj uvrstili z uporabo Bayesovega klasifikatorja!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046944" y="5122130"/>
            <a:ext cx="947826" cy="44661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4772" y="5113382"/>
            <a:ext cx="3822721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Vpišite ključne besede, ki vas zanimajo in prikazali vam bomo filme, s katerimi so besede povezane na podlagi TF-IDF vrednosti!</a:t>
            </a:r>
          </a:p>
        </p:txBody>
      </p:sp>
      <p:pic>
        <p:nvPicPr>
          <p:cNvPr id="19" name="Picture 18" descr="Screen Shot 2015-06-20 at 21.35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890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71388" y="1024656"/>
            <a:ext cx="2770799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Prikaz šestih najboljše ocenjenih filmov uporabnikov portala</a:t>
            </a:r>
          </a:p>
        </p:txBody>
      </p:sp>
      <p:cxnSp>
        <p:nvCxnSpPr>
          <p:cNvPr id="26" name="Straight Arrow Connector 25"/>
          <p:cNvCxnSpPr>
            <a:stCxn id="20" idx="2"/>
          </p:cNvCxnSpPr>
          <p:nvPr/>
        </p:nvCxnSpPr>
        <p:spPr>
          <a:xfrm flipH="1">
            <a:off x="1399831" y="1947986"/>
            <a:ext cx="256957" cy="30314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</p:cNvCxnSpPr>
          <p:nvPr/>
        </p:nvCxnSpPr>
        <p:spPr>
          <a:xfrm>
            <a:off x="1656788" y="1947986"/>
            <a:ext cx="5934049" cy="45366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49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6-20 at 21.55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389"/>
            <a:ext cx="9144000" cy="540636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606595" y="822527"/>
            <a:ext cx="372186" cy="32978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7436" y="228983"/>
            <a:ext cx="3019159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Prijavljen uporabnik lahko film označi kot gledan in ga oceni</a:t>
            </a:r>
          </a:p>
        </p:txBody>
      </p:sp>
      <p:sp>
        <p:nvSpPr>
          <p:cNvPr id="3" name="Rectangle 2"/>
          <p:cNvSpPr/>
          <p:nvPr/>
        </p:nvSpPr>
        <p:spPr>
          <a:xfrm>
            <a:off x="2309000" y="2828339"/>
            <a:ext cx="4603568" cy="2535571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5450" y="5791119"/>
            <a:ext cx="340577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Filmi priporočeni z uporabo TF-IDF rangirne metrike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480763" y="5363910"/>
            <a:ext cx="242499" cy="42720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creen Shot 2015-06-20 at 22.01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983"/>
            <a:ext cx="9144000" cy="655902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06595" y="4692158"/>
            <a:ext cx="3676942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Vašo oceno ter film lahko </a:t>
            </a:r>
            <a:r>
              <a:rPr lang="en-US" dirty="0" err="1"/>
              <a:t>delite</a:t>
            </a:r>
            <a:r>
              <a:rPr lang="en-US" dirty="0"/>
              <a:t> z </a:t>
            </a:r>
            <a:r>
              <a:rPr lang="en-US" dirty="0" err="1"/>
              <a:t>ostalimi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socialnega omrežja Facebook!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</p:cNvCxnSpPr>
          <p:nvPr/>
        </p:nvCxnSpPr>
        <p:spPr>
          <a:xfrm flipH="1">
            <a:off x="3117151" y="5153823"/>
            <a:ext cx="1489444" cy="46166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39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20 at 22.08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738"/>
            <a:ext cx="9144000" cy="523797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5195250" y="3896181"/>
            <a:ext cx="553268" cy="18759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48518" y="3542855"/>
            <a:ext cx="33954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Prikažemo, če se film predvaja v kinu ali po TV!</a:t>
            </a: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5195250" y="3866021"/>
            <a:ext cx="553268" cy="102585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4161424"/>
            <a:ext cx="3395482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Ponudimo kanale, na katerih se film predvaja ter prikaz sporeda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95482" y="4990956"/>
            <a:ext cx="313349" cy="36268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3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5-06-20 at 22.24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288"/>
            <a:ext cx="9144000" cy="5109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2279" y="2800533"/>
            <a:ext cx="280856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Uporabniku vsakič ko se prijavi ponudimo šest novih filmov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81395" y="3586886"/>
            <a:ext cx="480884" cy="69073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15-06-12 at 09.36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288"/>
            <a:ext cx="9144000" cy="50316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89961" y="1406398"/>
            <a:ext cx="281890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Vidi pa lahko tudi filme, ki si jih je že ogledal in jih ocenil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00681" y="2329728"/>
            <a:ext cx="129882" cy="75835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54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443</TotalTime>
  <Words>397</Words>
  <Application>Microsoft Macintosh PowerPoint</Application>
  <PresentationFormat>On-screen Show (4:3)</PresentationFormat>
  <Paragraphs>53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Perception</vt:lpstr>
      <vt:lpstr>FERImbd</vt:lpstr>
      <vt:lpstr>Ideja FERImbd</vt:lpstr>
      <vt:lpstr>Delo pri posameznih predmetih</vt:lpstr>
      <vt:lpstr>Delo pri posameznih predmetih</vt:lpstr>
      <vt:lpstr>Delo pri posameznih predmetih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FERImbd</dc:title>
  <dc:creator>Anja Hauptman</dc:creator>
  <cp:lastModifiedBy>Anja Hauptman</cp:lastModifiedBy>
  <cp:revision>26</cp:revision>
  <dcterms:created xsi:type="dcterms:W3CDTF">2015-06-11T19:40:34Z</dcterms:created>
  <dcterms:modified xsi:type="dcterms:W3CDTF">2015-06-20T21:15:31Z</dcterms:modified>
</cp:coreProperties>
</file>