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sl-S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sl-SI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sl-SI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dirty="0" smtClean="0"/>
              <a:t>Click to edit Master text styles</a:t>
            </a:r>
          </a:p>
          <a:p>
            <a:pPr lvl="1"/>
            <a:r>
              <a:rPr lang="sl-SI" dirty="0" smtClean="0"/>
              <a:t>Second level</a:t>
            </a:r>
          </a:p>
          <a:p>
            <a:pPr lvl="2"/>
            <a:r>
              <a:rPr lang="sl-SI" dirty="0" smtClean="0"/>
              <a:t>Third level</a:t>
            </a:r>
          </a:p>
          <a:p>
            <a:pPr lvl="3"/>
            <a:r>
              <a:rPr lang="sl-SI" dirty="0" smtClean="0"/>
              <a:t>Fourth level</a:t>
            </a:r>
          </a:p>
          <a:p>
            <a:pPr lvl="4"/>
            <a:r>
              <a:rPr lang="sl-SI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6/12/2015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FERImbd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venir Book"/>
                <a:cs typeface="Avenir Book"/>
              </a:rPr>
              <a:t>Predstavitev projektnega dela pri predmetu Spletno programiranje</a:t>
            </a:r>
          </a:p>
          <a:p>
            <a:r>
              <a:rPr lang="en-US" i="1">
                <a:latin typeface="Avenir Book"/>
                <a:cs typeface="Avenir Book"/>
              </a:rPr>
              <a:t>Projekt Semantični spletni portal</a:t>
            </a:r>
          </a:p>
          <a:p>
            <a:endParaRPr lang="en-US" i="1">
              <a:latin typeface="Avenir Book"/>
              <a:cs typeface="Avenir Book"/>
            </a:endParaRPr>
          </a:p>
          <a:p>
            <a:pPr algn="r"/>
            <a:endParaRPr lang="en-US" i="1">
              <a:latin typeface="Avenir Book"/>
              <a:cs typeface="Avenir Book"/>
            </a:endParaRPr>
          </a:p>
          <a:p>
            <a:pPr algn="r"/>
            <a:r>
              <a:rPr lang="en-US" i="1">
                <a:latin typeface="Avenir Book"/>
                <a:cs typeface="Avenir Book"/>
              </a:rPr>
              <a:t>Skupina: Anja Hauptman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Simona Siljanovska</a:t>
            </a:r>
          </a:p>
          <a:p>
            <a:pPr algn="r"/>
            <a:r>
              <a:rPr lang="en-US" i="1">
                <a:latin typeface="Avenir Book"/>
                <a:cs typeface="Avenir Book"/>
              </a:rPr>
              <a:t>Urška Nemet</a:t>
            </a:r>
          </a:p>
        </p:txBody>
      </p:sp>
    </p:spTree>
    <p:extLst>
      <p:ext uri="{BB962C8B-B14F-4D97-AF65-F5344CB8AC3E}">
        <p14:creationId xmlns:p14="http://schemas.microsoft.com/office/powerpoint/2010/main" xmlns="" val="129891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Ideja FERImbd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Priporočanje filmov uporabnikom</a:t>
            </a:r>
          </a:p>
          <a:p>
            <a:r>
              <a:rPr lang="en-US"/>
              <a:t>Iskanje filmov glede na različne tematike</a:t>
            </a:r>
          </a:p>
          <a:p>
            <a:r>
              <a:rPr lang="en-US"/>
              <a:t>Brskanje po podobnih filmih</a:t>
            </a:r>
          </a:p>
          <a:p>
            <a:r>
              <a:rPr lang="en-US"/>
              <a:t>Prikaz, če se film predvaja v kinematografih ali na TV</a:t>
            </a:r>
          </a:p>
        </p:txBody>
      </p:sp>
    </p:spTree>
    <p:extLst>
      <p:ext uri="{BB962C8B-B14F-4D97-AF65-F5344CB8AC3E}">
        <p14:creationId xmlns:p14="http://schemas.microsoft.com/office/powerpoint/2010/main" xmlns="" val="9483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6-11 at 21.39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738600"/>
            <a:ext cx="9144000" cy="5491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235" y="3653441"/>
            <a:ext cx="714672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Vpišite film, ki vam je všeč in predlagali vam bomo podobne!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28424" y="3925076"/>
            <a:ext cx="1" cy="4852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5434" y="4968604"/>
            <a:ext cx="62370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Izberite žanr in si prebrskajte med filmi, ki spadajo vanj!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31630" y="5337936"/>
            <a:ext cx="740716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4770" y="5629782"/>
            <a:ext cx="414922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Vpišite ključne besede, ki vas zanimajo in prikazali vam bomo filme, s katerimi so besede povezane!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81024" y="5764644"/>
            <a:ext cx="513746" cy="1109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594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creen Shot 2015-06-12 at 01.26.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42456"/>
            <a:ext cx="9144000" cy="607016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865287" y="2354373"/>
            <a:ext cx="656456" cy="69697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43" y="2523400"/>
            <a:ext cx="22975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Film lahko označite kot gledan in ga ocenite</a:t>
            </a:r>
          </a:p>
        </p:txBody>
      </p:sp>
      <p:pic>
        <p:nvPicPr>
          <p:cNvPr id="20" name="Picture 19" descr="Screen Shot 2015-06-12 at 01.26.56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45758"/>
            <a:ext cx="9144000" cy="580194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38107" y="6114285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vašo</a:t>
            </a:r>
            <a:r>
              <a:rPr lang="en-US" dirty="0"/>
              <a:t> </a:t>
            </a:r>
            <a:r>
              <a:rPr lang="en-US" dirty="0" err="1"/>
              <a:t>oceno</a:t>
            </a:r>
            <a:r>
              <a:rPr lang="en-US" dirty="0"/>
              <a:t> </a:t>
            </a:r>
            <a:r>
              <a:rPr lang="en-US" dirty="0" err="1"/>
              <a:t>delite</a:t>
            </a:r>
            <a:r>
              <a:rPr lang="en-US" dirty="0"/>
              <a:t> z </a:t>
            </a:r>
            <a:r>
              <a:rPr lang="en-US" dirty="0" err="1"/>
              <a:t>ostalimi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socialnih</a:t>
            </a:r>
            <a:r>
              <a:rPr lang="en-US" dirty="0"/>
              <a:t> </a:t>
            </a:r>
            <a:r>
              <a:rPr lang="en-US" dirty="0" err="1"/>
              <a:t>omrežij</a:t>
            </a:r>
            <a:r>
              <a:rPr lang="en-US" dirty="0"/>
              <a:t>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867380" y="6114285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43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5-06-12 07.26.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80576"/>
            <a:ext cx="9144000" cy="5297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1413" y="5579756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pogledas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se film </a:t>
            </a:r>
            <a:r>
              <a:rPr lang="en-US" dirty="0" err="1" smtClean="0"/>
              <a:t>predvaja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TV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60686" y="5579756"/>
            <a:ext cx="670727" cy="1118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22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5-06-12 07.27.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531" y="756746"/>
            <a:ext cx="8573454" cy="46311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1413" y="5579756"/>
            <a:ext cx="35106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Lahko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pogledas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se film </a:t>
            </a:r>
            <a:r>
              <a:rPr lang="en-US" dirty="0" err="1" smtClean="0"/>
              <a:t>predvaja</a:t>
            </a:r>
            <a:r>
              <a:rPr lang="en-US" dirty="0" smtClean="0"/>
              <a:t> v </a:t>
            </a:r>
            <a:r>
              <a:rPr lang="en-US" dirty="0" err="1" smtClean="0"/>
              <a:t>kinu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760686" y="5387926"/>
            <a:ext cx="670728" cy="30363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292</TotalTime>
  <Words>126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Perception</vt:lpstr>
      <vt:lpstr>FERImbd</vt:lpstr>
      <vt:lpstr>Ideja FERImbd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FERImbd</dc:title>
  <dc:creator>Anja Hauptman</dc:creator>
  <cp:lastModifiedBy>Simona</cp:lastModifiedBy>
  <cp:revision>11</cp:revision>
  <dcterms:created xsi:type="dcterms:W3CDTF">2015-06-11T19:40:34Z</dcterms:created>
  <dcterms:modified xsi:type="dcterms:W3CDTF">2015-06-12T05:35:00Z</dcterms:modified>
</cp:coreProperties>
</file>