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D7627-A68C-9440-877E-89383522F287}">
          <p14:sldIdLst>
            <p14:sldId id="256"/>
            <p14:sldId id="259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434" y="4783938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153270"/>
            <a:ext cx="740716" cy="18466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6-12 at 09.3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54"/>
            <a:ext cx="9144000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vašo</a:t>
            </a:r>
            <a:r>
              <a:rPr lang="en-US" dirty="0"/>
              <a:t> </a:t>
            </a:r>
            <a:r>
              <a:rPr lang="en-US" dirty="0" err="1"/>
              <a:t>oceno</a:t>
            </a:r>
            <a:r>
              <a:rPr lang="en-US" dirty="0"/>
              <a:t> </a:t>
            </a:r>
            <a:r>
              <a:rPr lang="en-US" dirty="0" err="1"/>
              <a:t>delite</a:t>
            </a:r>
            <a:r>
              <a:rPr lang="en-US" dirty="0"/>
              <a:t> z </a:t>
            </a:r>
            <a:r>
              <a:rPr lang="en-US" dirty="0" err="1"/>
              <a:t>ostalimi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socialnih</a:t>
            </a:r>
            <a:r>
              <a:rPr lang="en-US" dirty="0"/>
              <a:t> </a:t>
            </a:r>
            <a:r>
              <a:rPr lang="en-US" dirty="0" err="1"/>
              <a:t>omrežij</a:t>
            </a:r>
            <a:r>
              <a:rPr lang="en-US" dirty="0"/>
              <a:t>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5-06-12 07.26.02.png"/>
          <p:cNvPicPr>
            <a:picLocks noChangeAspect="1"/>
          </p:cNvPicPr>
          <p:nvPr/>
        </p:nvPicPr>
        <p:blipFill rotWithShape="1">
          <a:blip r:embed="rId2" cstate="print"/>
          <a:srcRect l="11798" r="9873"/>
          <a:stretch/>
        </p:blipFill>
        <p:spPr>
          <a:xfrm>
            <a:off x="1074533" y="1675572"/>
            <a:ext cx="6670481" cy="38492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163342" y="3277040"/>
            <a:ext cx="480885" cy="58898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44227" y="2786393"/>
            <a:ext cx="3395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Prikažemo tudi, če se film predvaja v kinu ali po TV!</a:t>
            </a:r>
          </a:p>
        </p:txBody>
      </p:sp>
    </p:spTree>
    <p:extLst>
      <p:ext uri="{BB962C8B-B14F-4D97-AF65-F5344CB8AC3E}">
        <p14:creationId xmlns:p14="http://schemas.microsoft.com/office/powerpoint/2010/main" val="397443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6-12 at 09.33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7161"/>
          <a:stretch>
            <a:fillRect/>
          </a:stretch>
        </p:blipFill>
        <p:spPr>
          <a:xfrm>
            <a:off x="277125" y="998245"/>
            <a:ext cx="8434162" cy="4068056"/>
          </a:xfrm>
        </p:spPr>
      </p:pic>
      <p:sp>
        <p:nvSpPr>
          <p:cNvPr id="5" name="TextBox 4"/>
          <p:cNvSpPr txBox="1"/>
          <p:nvPr/>
        </p:nvSpPr>
        <p:spPr>
          <a:xfrm>
            <a:off x="5902722" y="2511822"/>
            <a:ext cx="280856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Uporabniku vsakič ko se prijavi ponudimo šest novih filmov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21837" y="3435152"/>
            <a:ext cx="480885" cy="58898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6-12 at 09.3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320"/>
            <a:ext cx="9144000" cy="5031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1029" y="2177254"/>
            <a:ext cx="281890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Ogleda pa si lahko tudi filme, ki si jih je že ogledal in jih ocenil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4357" y="3100585"/>
            <a:ext cx="244774" cy="48630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317</TotalTime>
  <Words>146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FERImbd</vt:lpstr>
      <vt:lpstr>Ideja FERImbd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14</cp:revision>
  <dcterms:created xsi:type="dcterms:W3CDTF">2015-06-11T19:40:34Z</dcterms:created>
  <dcterms:modified xsi:type="dcterms:W3CDTF">2015-06-12T07:41:08Z</dcterms:modified>
</cp:coreProperties>
</file>