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FERImbd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200">
                <a:latin typeface="Avenir Book"/>
                <a:cs typeface="Avenir Book"/>
              </a:rPr>
              <a:t>Predstavitev projektnega dela pri predmetu Spletno programiranje</a:t>
            </a:r>
          </a:p>
          <a:p>
            <a:r>
              <a:rPr lang="en-US" sz="2200" i="1">
                <a:latin typeface="Avenir Book"/>
                <a:cs typeface="Avenir Book"/>
              </a:rPr>
              <a:t>Projekt Semantični spletni portal</a:t>
            </a:r>
          </a:p>
          <a:p>
            <a:endParaRPr lang="en-US" i="1">
              <a:latin typeface="Avenir Book"/>
              <a:cs typeface="Avenir Book"/>
            </a:endParaRPr>
          </a:p>
          <a:p>
            <a:pPr algn="r"/>
            <a:endParaRPr lang="en-US" i="1">
              <a:latin typeface="Avenir Book"/>
              <a:cs typeface="Avenir Book"/>
            </a:endParaRPr>
          </a:p>
          <a:p>
            <a:pPr algn="r"/>
            <a:r>
              <a:rPr lang="en-US" i="1">
                <a:latin typeface="Avenir Book"/>
                <a:cs typeface="Avenir Book"/>
              </a:rPr>
              <a:t>Skupina: Anja Hauptman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Simona Siljanovska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Urška Nemet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Dominik Šb</a:t>
            </a:r>
            <a:r>
              <a:rPr lang="en-US" i="1">
                <a:latin typeface="Avenir Book"/>
                <a:cs typeface="Avenir Book"/>
              </a:rPr>
              <a:t>üll</a:t>
            </a:r>
            <a:endParaRPr lang="en-US" i="1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9891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 FERImbd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Priporočanje filmov uporabnikom</a:t>
            </a:r>
          </a:p>
          <a:p>
            <a:r>
              <a:rPr lang="en-US"/>
              <a:t>Iskanje filmov glede na različne tematike</a:t>
            </a:r>
          </a:p>
          <a:p>
            <a:r>
              <a:rPr lang="en-US"/>
              <a:t>Brskanje po podobnih filmih</a:t>
            </a:r>
          </a:p>
          <a:p>
            <a:r>
              <a:rPr lang="en-US"/>
              <a:t>Prikaz, če se film predvaja v kinematografih ali na TV</a:t>
            </a:r>
          </a:p>
        </p:txBody>
      </p:sp>
    </p:spTree>
    <p:extLst>
      <p:ext uri="{BB962C8B-B14F-4D97-AF65-F5344CB8AC3E}">
        <p14:creationId xmlns:p14="http://schemas.microsoft.com/office/powerpoint/2010/main" val="9483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6-11 at 21.3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600"/>
            <a:ext cx="9144000" cy="5491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35" y="3653441"/>
            <a:ext cx="71467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Vpišite film, ki vam je všeč in predlagali vam bomo podobne!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8424" y="3925076"/>
            <a:ext cx="1" cy="4852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100" y="4797894"/>
            <a:ext cx="62370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Izberite žanr in si prebrskajte med filmi, ki spadajo vanj!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1630" y="5167226"/>
            <a:ext cx="740716" cy="24049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4770" y="5629782"/>
            <a:ext cx="41492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ključne besede, ki vas zanimajo in prikazali vam bomo filme, s katerimi so besede povezane!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81024" y="5764644"/>
            <a:ext cx="513746" cy="1109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6-12 at 01.2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56"/>
            <a:ext cx="9144000" cy="60701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65287" y="2354373"/>
            <a:ext cx="656456" cy="69697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43" y="2523400"/>
            <a:ext cx="22975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Film lahko označite kot gledan in ga ocenite</a:t>
            </a:r>
          </a:p>
        </p:txBody>
      </p:sp>
      <p:pic>
        <p:nvPicPr>
          <p:cNvPr id="20" name="Picture 19" descr="Screen Shot 2015-06-12 at 01.26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58"/>
            <a:ext cx="9144000" cy="58019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8107" y="6114285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 vašo oceno delite z ostalimi preko socialnih omrežij!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7380" y="6114285"/>
            <a:ext cx="670727" cy="1118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12 at 03.08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858"/>
            <a:ext cx="9144000" cy="5672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3407" y="1475096"/>
            <a:ext cx="351665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Uporabniku predlagamo tudi nekaj naključnih filmov!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18442" y="2121427"/>
            <a:ext cx="1" cy="156438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6-12 at 03.1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383"/>
            <a:ext cx="9144000" cy="5360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5079" y="4326593"/>
            <a:ext cx="45455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Ogleda pa si lahko tudi že videne filme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425899" y="3685811"/>
            <a:ext cx="670728" cy="64078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5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325</TotalTime>
  <Words>125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FERImbd</vt:lpstr>
      <vt:lpstr>Ideja FERImbd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FERImbd</dc:title>
  <dc:creator>Anja Hauptman</dc:creator>
  <cp:lastModifiedBy>Anja Hauptman</cp:lastModifiedBy>
  <cp:revision>11</cp:revision>
  <dcterms:created xsi:type="dcterms:W3CDTF">2015-06-11T19:40:34Z</dcterms:created>
  <dcterms:modified xsi:type="dcterms:W3CDTF">2015-06-12T01:32:19Z</dcterms:modified>
</cp:coreProperties>
</file>