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59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sl-S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FERImbd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>
                <a:latin typeface="Avenir Book"/>
                <a:cs typeface="Avenir Book"/>
              </a:rPr>
              <a:t>Predstavitev projektnega dela pri predmetu Spletno programiranje</a:t>
            </a:r>
          </a:p>
          <a:p>
            <a:r>
              <a:rPr lang="en-US" sz="2200" i="1">
                <a:latin typeface="Avenir Book"/>
                <a:cs typeface="Avenir Book"/>
              </a:rPr>
              <a:t>Projekt Semantični spletni portal</a:t>
            </a:r>
          </a:p>
          <a:p>
            <a:endParaRPr lang="en-US" i="1">
              <a:latin typeface="Avenir Book"/>
              <a:cs typeface="Avenir Book"/>
            </a:endParaRPr>
          </a:p>
          <a:p>
            <a:pPr algn="r"/>
            <a:endParaRPr lang="en-US" i="1">
              <a:latin typeface="Avenir Book"/>
              <a:cs typeface="Avenir Book"/>
            </a:endParaRPr>
          </a:p>
          <a:p>
            <a:pPr algn="r"/>
            <a:r>
              <a:rPr lang="en-US" i="1">
                <a:latin typeface="Avenir Book"/>
                <a:cs typeface="Avenir Book"/>
              </a:rPr>
              <a:t>Skupina: Anja Hauptman</a:t>
            </a:r>
          </a:p>
          <a:p>
            <a:pPr algn="r"/>
            <a:r>
              <a:rPr lang="en-US" i="1">
                <a:latin typeface="Avenir Book"/>
                <a:cs typeface="Avenir Book"/>
              </a:rPr>
              <a:t>Simona Siljanovska</a:t>
            </a:r>
          </a:p>
          <a:p>
            <a:pPr algn="r"/>
            <a:r>
              <a:rPr lang="en-US" i="1">
                <a:latin typeface="Avenir Book"/>
                <a:cs typeface="Avenir Book"/>
              </a:rPr>
              <a:t>Urška Nemet</a:t>
            </a:r>
          </a:p>
        </p:txBody>
      </p:sp>
    </p:spTree>
    <p:extLst>
      <p:ext uri="{BB962C8B-B14F-4D97-AF65-F5344CB8AC3E}">
        <p14:creationId xmlns:p14="http://schemas.microsoft.com/office/powerpoint/2010/main" val="1298913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Ideja FERImbd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Priporočanje filmov uporabnikom</a:t>
            </a:r>
          </a:p>
          <a:p>
            <a:r>
              <a:rPr lang="en-US"/>
              <a:t>Iskanje filmov glede na različne tematike</a:t>
            </a:r>
          </a:p>
          <a:p>
            <a:r>
              <a:rPr lang="en-US"/>
              <a:t>Brskanje po podobnih filmih</a:t>
            </a:r>
          </a:p>
          <a:p>
            <a:r>
              <a:rPr lang="en-US"/>
              <a:t>Prikaz, če se film predvaja v kinematografih ali na TV</a:t>
            </a:r>
          </a:p>
        </p:txBody>
      </p:sp>
    </p:spTree>
    <p:extLst>
      <p:ext uri="{BB962C8B-B14F-4D97-AF65-F5344CB8AC3E}">
        <p14:creationId xmlns:p14="http://schemas.microsoft.com/office/powerpoint/2010/main" val="948333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6-11 at 21.39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8600"/>
            <a:ext cx="9144000" cy="54913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7235" y="3653441"/>
            <a:ext cx="714672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Vpišite film, ki vam je všeč in predlagali vam bomo podobne!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28424" y="3925076"/>
            <a:ext cx="1" cy="48525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9100" y="4797894"/>
            <a:ext cx="623702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Izberite žanr in si prebrskajte med filmi, ki spadajo vanj!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31630" y="5167226"/>
            <a:ext cx="740716" cy="240495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94770" y="5629782"/>
            <a:ext cx="4149229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Vpišite ključne besede, ki vas zanimajo in prikazali vam bomo filme, s katerimi so besede povezane!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481024" y="5764644"/>
            <a:ext cx="513746" cy="110952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497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creen Shot 2015-06-12 at 01.26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456"/>
            <a:ext cx="9144000" cy="607016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5865287" y="2354373"/>
            <a:ext cx="656456" cy="696976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21743" y="2523400"/>
            <a:ext cx="2297595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Film lahko označite kot gledan in ga ocenite</a:t>
            </a:r>
          </a:p>
        </p:txBody>
      </p:sp>
      <p:pic>
        <p:nvPicPr>
          <p:cNvPr id="20" name="Picture 19" descr="Screen Shot 2015-06-12 at 01.26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758"/>
            <a:ext cx="9144000" cy="580194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38107" y="6114285"/>
            <a:ext cx="351061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In vašo oceno delite z ostalimi preko socialnih omrežij!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867380" y="6114285"/>
            <a:ext cx="670727" cy="111802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394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47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6-12 at 03.08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858"/>
            <a:ext cx="9144000" cy="56727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23407" y="1475096"/>
            <a:ext cx="351665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Uporabniku predlagamo tudi nekaj naključnih filmov!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18442" y="2121427"/>
            <a:ext cx="1" cy="1564383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creen Shot 2015-06-12 at 03.10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2383"/>
            <a:ext cx="9144000" cy="53605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05079" y="4326593"/>
            <a:ext cx="454557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Ogleda pa si lahko tudi že videne filme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7425899" y="3685811"/>
            <a:ext cx="670728" cy="640782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251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327</TotalTime>
  <Words>123</Words>
  <Application>Microsoft Macintosh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Perception</vt:lpstr>
      <vt:lpstr>FERImbd</vt:lpstr>
      <vt:lpstr>Ideja FERImbd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FERImbd</dc:title>
  <dc:creator>Anja Hauptman</dc:creator>
  <cp:lastModifiedBy>Anja Hauptman</cp:lastModifiedBy>
  <cp:revision>12</cp:revision>
  <dcterms:created xsi:type="dcterms:W3CDTF">2015-06-11T19:40:34Z</dcterms:created>
  <dcterms:modified xsi:type="dcterms:W3CDTF">2015-06-12T06:59:46Z</dcterms:modified>
</cp:coreProperties>
</file>