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7"/>
  </p:notesMasterIdLst>
  <p:sldIdLst>
    <p:sldId id="263" r:id="rId2"/>
    <p:sldId id="260" r:id="rId3"/>
    <p:sldId id="256" r:id="rId4"/>
    <p:sldId id="258" r:id="rId5"/>
    <p:sldId id="265" r:id="rId6"/>
  </p:sldIdLst>
  <p:sldSz cx="18288000" cy="10287000"/>
  <p:notesSz cx="6858000" cy="9144000"/>
  <p:embeddedFontLst>
    <p:embeddedFont>
      <p:font typeface="Gill Sans Ultra Bold" pitchFamily="34" charset="0"/>
      <p:regular r:id="rId8"/>
    </p:embeddedFont>
    <p:embeddedFont>
      <p:font typeface="Calibri" pitchFamily="34" charset="0"/>
      <p:regular r:id="rId9"/>
      <p:bold r:id="rId10"/>
      <p:italic r:id="rId11"/>
      <p:boldItalic r:id="rId12"/>
    </p:embeddedFont>
    <p:embeddedFont>
      <p:font typeface="Aileron Regular Bold" charset="0"/>
      <p:regular r:id="rId13"/>
    </p:embeddedFont>
    <p:embeddedFont>
      <p:font typeface="Berlin Sans FB" pitchFamily="34" charset="0"/>
      <p:regular r:id="rId14"/>
      <p:bold r:id="rId15"/>
    </p:embeddedFont>
    <p:embeddedFont>
      <p:font typeface="Futura Lt BT" pitchFamily="34" charset="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0087" autoAdjust="0"/>
  </p:normalViewPr>
  <p:slideViewPr>
    <p:cSldViewPr>
      <p:cViewPr>
        <p:scale>
          <a:sx n="30" d="100"/>
          <a:sy n="30" d="100"/>
        </p:scale>
        <p:origin x="-72" y="-528"/>
      </p:cViewPr>
      <p:guideLst>
        <p:guide orient="horz" pos="4824"/>
        <p:guide pos="57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16.01.2021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16.01.2021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Capusl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4">
            <a:extLst>
              <a:ext uri="{FF2B5EF4-FFF2-40B4-BE49-F238E27FC236}">
                <a16:creationId xmlns:a16="http://schemas.microsoft.com/office/drawing/2014/main" xmlns="" id="{91EA5BFA-D09B-47EE-9FA7-16D65D055EE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570937" y="776037"/>
            <a:ext cx="8205537" cy="8205537"/>
          </a:xfrm>
          <a:custGeom>
            <a:avLst/>
            <a:gdLst>
              <a:gd name="connsiteX0" fmla="*/ 4102769 w 8205537"/>
              <a:gd name="connsiteY0" fmla="*/ 0 h 8205537"/>
              <a:gd name="connsiteX1" fmla="*/ 8205537 w 8205537"/>
              <a:gd name="connsiteY1" fmla="*/ 4102769 h 8205537"/>
              <a:gd name="connsiteX2" fmla="*/ 4102769 w 8205537"/>
              <a:gd name="connsiteY2" fmla="*/ 8205537 h 8205537"/>
              <a:gd name="connsiteX3" fmla="*/ 0 w 8205537"/>
              <a:gd name="connsiteY3" fmla="*/ 8205537 h 8205537"/>
              <a:gd name="connsiteX4" fmla="*/ 0 w 8205537"/>
              <a:gd name="connsiteY4" fmla="*/ 4102769 h 8205537"/>
              <a:gd name="connsiteX5" fmla="*/ 4102769 w 8205537"/>
              <a:gd name="connsiteY5" fmla="*/ 0 h 8205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05537" h="8205537">
                <a:moveTo>
                  <a:pt x="4102769" y="0"/>
                </a:moveTo>
                <a:cubicBezTo>
                  <a:pt x="6368665" y="0"/>
                  <a:pt x="8205537" y="1836872"/>
                  <a:pt x="8205537" y="4102769"/>
                </a:cubicBezTo>
                <a:cubicBezTo>
                  <a:pt x="8205537" y="6368665"/>
                  <a:pt x="6368665" y="8205537"/>
                  <a:pt x="4102769" y="8205537"/>
                </a:cubicBezTo>
                <a:lnTo>
                  <a:pt x="0" y="8205537"/>
                </a:lnTo>
                <a:lnTo>
                  <a:pt x="0" y="4102769"/>
                </a:lnTo>
                <a:cubicBezTo>
                  <a:pt x="0" y="1836872"/>
                  <a:pt x="1836872" y="0"/>
                  <a:pt x="410276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marR="0" indent="0" algn="l" defTabSz="1460754" rtl="0" eaLnBrk="1" fontAlgn="auto" latinLnBrk="0" hangingPunct="1">
              <a:lnSpc>
                <a:spcPct val="90000"/>
              </a:lnSpc>
              <a:spcBef>
                <a:spcPts val="1598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l" defTabSz="1460754" rtl="0" eaLnBrk="1" fontAlgn="auto" latinLnBrk="0" hangingPunct="1">
              <a:lnSpc>
                <a:spcPct val="90000"/>
              </a:lnSpc>
              <a:spcBef>
                <a:spcPts val="1598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Image placeholder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13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9" presetClass="entr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3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mph" presetSubtype="0" autoRev="1" fill="hold" grpId="4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24" dur="1250" fill="hold"/>
                                        <p:tgtEl>
                                          <p:spTgt spid="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49" presetClass="exit" presetSubtype="0" accel="100000" fill="hold" grpId="5" nodeType="withEffect">
                                  <p:stCondLst>
                                    <p:cond delay="3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8" grpId="2"/>
      <p:bldP spid="8" grpId="3"/>
      <p:bldP spid="8" grpId="4"/>
      <p:bldP spid="8" grpId="5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">
            <a:extLst>
              <a:ext uri="{FF2B5EF4-FFF2-40B4-BE49-F238E27FC236}">
                <a16:creationId xmlns="" xmlns:a16="http://schemas.microsoft.com/office/drawing/2014/main" id="{64D8BB97-E39B-B547-B911-C5C5E20C7E52}"/>
              </a:ext>
            </a:extLst>
          </p:cNvPr>
          <p:cNvSpPr/>
          <p:nvPr/>
        </p:nvSpPr>
        <p:spPr>
          <a:xfrm>
            <a:off x="-1069598" y="-6515100"/>
            <a:ext cx="20619332" cy="112429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22860" rIns="45720" bIns="22860"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989286" y="1220063"/>
            <a:ext cx="1050156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v-SE" sz="5400" b="1" dirty="0">
                <a:solidFill>
                  <a:schemeClr val="bg1"/>
                </a:solidFill>
                <a:latin typeface="Gill Sans Ultra Bold" pitchFamily="34" charset="0"/>
              </a:rPr>
              <a:t>Sudah Saatnya Paketmu</a:t>
            </a:r>
            <a:br>
              <a:rPr lang="sv-SE" sz="5400" b="1" dirty="0">
                <a:solidFill>
                  <a:schemeClr val="bg1"/>
                </a:solidFill>
                <a:latin typeface="Gill Sans Ultra Bold" pitchFamily="34" charset="0"/>
              </a:rPr>
            </a:br>
            <a:r>
              <a:rPr lang="sv-SE" sz="5400" b="1" dirty="0">
                <a:solidFill>
                  <a:schemeClr val="bg1"/>
                </a:solidFill>
                <a:latin typeface="Gill Sans Ultra Bold" pitchFamily="34" charset="0"/>
              </a:rPr>
              <a:t>Urus Dirinya Sendiri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6545785" y="7906752"/>
            <a:ext cx="5042608" cy="1163052"/>
            <a:chOff x="6545785" y="7906752"/>
            <a:chExt cx="5042608" cy="1163052"/>
          </a:xfrm>
        </p:grpSpPr>
        <p:sp>
          <p:nvSpPr>
            <p:cNvPr id="6" name="Rounded Rectangle 5"/>
            <p:cNvSpPr/>
            <p:nvPr/>
          </p:nvSpPr>
          <p:spPr>
            <a:xfrm>
              <a:off x="6545785" y="8231604"/>
              <a:ext cx="4800600" cy="83820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6781800" y="7906752"/>
              <a:ext cx="4806593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781800" y="7928808"/>
              <a:ext cx="0" cy="32485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11582400" y="7906752"/>
              <a:ext cx="0" cy="9144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1350918" y="8841999"/>
              <a:ext cx="2286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" name="Rectangle 8"/>
          <p:cNvSpPr/>
          <p:nvPr/>
        </p:nvSpPr>
        <p:spPr>
          <a:xfrm>
            <a:off x="7063439" y="8271231"/>
            <a:ext cx="374623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4000" dirty="0" smtClean="0">
                <a:solidFill>
                  <a:schemeClr val="bg1"/>
                </a:solidFill>
                <a:latin typeface="Berlin Sans FB" pitchFamily="34" charset="0"/>
              </a:rPr>
              <a:t>Kirim Sekarang!</a:t>
            </a:r>
            <a:endParaRPr lang="sv-SE" sz="4000" dirty="0">
              <a:solidFill>
                <a:schemeClr val="bg1"/>
              </a:solidFill>
              <a:latin typeface="Berlin Sans FB" pitchFamily="34" charset="0"/>
            </a:endParaRPr>
          </a:p>
        </p:txBody>
      </p:sp>
      <p:pic>
        <p:nvPicPr>
          <p:cNvPr id="1026" name="Picture 2" descr="C:\Users\RARA\Downloads\truc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1186" y="5327623"/>
            <a:ext cx="5202371" cy="520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ounded Rectangle 23"/>
          <p:cNvSpPr/>
          <p:nvPr/>
        </p:nvSpPr>
        <p:spPr>
          <a:xfrm>
            <a:off x="4953000" y="3127425"/>
            <a:ext cx="1828800" cy="228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114423" y="4997060"/>
            <a:ext cx="484897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4000" dirty="0" smtClean="0">
                <a:latin typeface="Berlin Sans FB" pitchFamily="34" charset="0"/>
              </a:rPr>
              <a:t>AMBILPAKET.COM</a:t>
            </a:r>
            <a:endParaRPr lang="sv-SE" sz="4000" dirty="0">
              <a:latin typeface="Berlin Sans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1226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grpId="2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63" presetClass="path" presetSubtype="0" accel="50000" decel="5000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animMotion origin="layout" path="M -3.33333E-6 3.20463E-6 L 0.3875 0.01451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375" y="726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35" presetClass="path" presetSubtype="0" accel="50000" decel="50000" fill="hold" grpId="1" nodeType="withEffect">
                                  <p:stCondLst>
                                    <p:cond delay="4300"/>
                                  </p:stCondLst>
                                  <p:childTnLst>
                                    <p:animMotion origin="layout" path="M 0.3875 0.01451 L 0.00834 0.01451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958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63" presetClass="path" presetSubtype="0" accel="50000" decel="50000" fill="hold" grpId="3" nodeType="withEffect">
                                  <p:stCondLst>
                                    <p:cond delay="6500"/>
                                  </p:stCondLst>
                                  <p:childTnLst>
                                    <p:animMotion origin="layout" path="M 3.33333E-6 2.90606E-6 L 0.35416 2.90606E-6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708" y="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2" presetClass="entr" presetSubtype="8" fill="hold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63" presetClass="path" presetSubtype="0" accel="50000" decel="50000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animMotion origin="layout" path="M 0 0.00339 L 1.1375 0.00679 " pathEditMode="relative" rAng="0" ptsTypes="AA">
                                      <p:cBhvr>
                                        <p:cTn id="27" dur="29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875" y="17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56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5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8" presetClass="emph" presetSubtype="0" fill="hold" grpId="2" nodeType="withEffect">
                                  <p:stCondLst>
                                    <p:cond delay="300"/>
                                  </p:stCondLst>
                                  <p:childTnLst>
                                    <p:animRot by="21600000">
                                      <p:cBhvr>
                                        <p:cTn id="4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5" presetID="6" presetClass="emph" presetSubtype="0" fill="hold" grpId="3" nodeType="withEffect">
                                  <p:stCondLst>
                                    <p:cond delay="2700"/>
                                  </p:stCondLst>
                                  <p:childTnLst>
                                    <p:animScale>
                                      <p:cBhvr>
                                        <p:cTn id="46" dur="230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4" nodeType="withEffect">
                                  <p:stCondLst>
                                    <p:cond delay="49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6" presetClass="emph" presetSubtype="0" fill="hold" grpId="3" nodeType="withEffect">
                                  <p:stCondLst>
                                    <p:cond delay="5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8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3" dur="40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4" presetID="2" presetClass="exit" presetSubtype="1" fill="hold" grpId="4" nodeType="withEffect">
                                  <p:stCondLst>
                                    <p:cond delay="8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5" dur="11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1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10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" presetClass="exit" presetSubtype="2" fill="hold" grpId="2" nodeType="withEffect">
                                  <p:stCondLst>
                                    <p:cond delay="8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" presetClass="exit" presetSubtype="2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2" presetClass="exit" presetSubtype="4" fill="hold" grpId="1" nodeType="withEffect">
                                  <p:stCondLst>
                                    <p:cond delay="8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6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" presetClass="exit" presetSubtype="2" fill="hold" grpId="4" nodeType="withEffect">
                                  <p:stCondLst>
                                    <p:cond delay="8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0" grpId="2" animBg="1"/>
      <p:bldP spid="10" grpId="3" animBg="1"/>
      <p:bldP spid="10" grpId="4" animBg="1"/>
      <p:bldP spid="7" grpId="0" build="allAtOnce"/>
      <p:bldP spid="7" grpId="1" build="allAtOnce"/>
      <p:bldP spid="9" grpId="0"/>
      <p:bldP spid="9" grpId="2"/>
      <p:bldP spid="24" grpId="0" animBg="1"/>
      <p:bldP spid="24" grpId="1" animBg="1"/>
      <p:bldP spid="24" grpId="2" animBg="1"/>
      <p:bldP spid="24" grpId="3" animBg="1"/>
      <p:bldP spid="24" grpId="4" animBg="1"/>
      <p:bldP spid="26" grpId="3"/>
      <p:bldP spid="26" grpId="4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lowchart: Connector 64"/>
          <p:cNvSpPr/>
          <p:nvPr/>
        </p:nvSpPr>
        <p:spPr>
          <a:xfrm>
            <a:off x="12797798" y="5946121"/>
            <a:ext cx="4610511" cy="4000030"/>
          </a:xfrm>
          <a:prstGeom prst="flowChartConnector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lowchart: Connector 63"/>
          <p:cNvSpPr/>
          <p:nvPr/>
        </p:nvSpPr>
        <p:spPr>
          <a:xfrm>
            <a:off x="6688838" y="5875150"/>
            <a:ext cx="4610511" cy="4000030"/>
          </a:xfrm>
          <a:prstGeom prst="flowChartConnector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Futura Lt BT" pitchFamily="34" charset="0"/>
            </a:endParaRPr>
          </a:p>
        </p:txBody>
      </p:sp>
      <p:sp>
        <p:nvSpPr>
          <p:cNvPr id="47" name="Flowchart: Connector 46"/>
          <p:cNvSpPr/>
          <p:nvPr/>
        </p:nvSpPr>
        <p:spPr>
          <a:xfrm>
            <a:off x="1081243" y="5788467"/>
            <a:ext cx="4610511" cy="4000030"/>
          </a:xfrm>
          <a:prstGeom prst="flowChartConnector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2057400" y="4001006"/>
            <a:ext cx="7620000" cy="304698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ID" sz="6600" spc="107" dirty="0" err="1" smtClean="0">
                <a:solidFill>
                  <a:schemeClr val="bg1"/>
                </a:solidFill>
                <a:latin typeface="Gill Sans Ultra Bold" pitchFamily="34" charset="0"/>
              </a:rPr>
              <a:t>Apa</a:t>
            </a:r>
            <a:r>
              <a:rPr lang="en-ID" sz="6600" spc="107" dirty="0" smtClean="0">
                <a:solidFill>
                  <a:schemeClr val="bg1"/>
                </a:solidFill>
                <a:latin typeface="Gill Sans Ultra Bold" pitchFamily="34" charset="0"/>
              </a:rPr>
              <a:t> </a:t>
            </a:r>
            <a:r>
              <a:rPr lang="en-ID" sz="6600" spc="107" dirty="0" err="1" smtClean="0">
                <a:solidFill>
                  <a:schemeClr val="bg1"/>
                </a:solidFill>
                <a:latin typeface="Gill Sans Ultra Bold" pitchFamily="34" charset="0"/>
              </a:rPr>
              <a:t>Saja</a:t>
            </a:r>
            <a:r>
              <a:rPr lang="en-ID" sz="6600" spc="107" dirty="0" smtClean="0">
                <a:solidFill>
                  <a:schemeClr val="bg1"/>
                </a:solidFill>
                <a:latin typeface="Gill Sans Ultra Bold" pitchFamily="34" charset="0"/>
              </a:rPr>
              <a:t> </a:t>
            </a:r>
            <a:r>
              <a:rPr lang="en-ID" sz="6600" spc="107" dirty="0" err="1" smtClean="0">
                <a:solidFill>
                  <a:schemeClr val="bg1"/>
                </a:solidFill>
                <a:latin typeface="Gill Sans Ultra Bold" pitchFamily="34" charset="0"/>
              </a:rPr>
              <a:t>Sih</a:t>
            </a:r>
            <a:r>
              <a:rPr lang="en-ID" sz="6600" spc="107" dirty="0" smtClean="0">
                <a:solidFill>
                  <a:schemeClr val="bg1"/>
                </a:solidFill>
                <a:latin typeface="Gill Sans Ultra Bold" pitchFamily="34" charset="0"/>
              </a:rPr>
              <a:t> Yang </a:t>
            </a:r>
            <a:r>
              <a:rPr lang="en-ID" sz="6600" spc="107" dirty="0" err="1" smtClean="0">
                <a:solidFill>
                  <a:schemeClr val="bg1"/>
                </a:solidFill>
                <a:latin typeface="Gill Sans Ultra Bold" pitchFamily="34" charset="0"/>
              </a:rPr>
              <a:t>Bisa</a:t>
            </a:r>
            <a:r>
              <a:rPr lang="en-ID" sz="6600" spc="107" dirty="0" smtClean="0">
                <a:solidFill>
                  <a:schemeClr val="bg1"/>
                </a:solidFill>
                <a:latin typeface="Gill Sans Ultra Bold" pitchFamily="34" charset="0"/>
              </a:rPr>
              <a:t> </a:t>
            </a:r>
            <a:r>
              <a:rPr lang="en-ID" sz="6600" spc="107" dirty="0" err="1" smtClean="0">
                <a:solidFill>
                  <a:schemeClr val="bg1"/>
                </a:solidFill>
                <a:latin typeface="Gill Sans Ultra Bold" pitchFamily="34" charset="0"/>
              </a:rPr>
              <a:t>Anda</a:t>
            </a:r>
            <a:r>
              <a:rPr lang="en-ID" sz="6600" spc="107" dirty="0" smtClean="0">
                <a:solidFill>
                  <a:schemeClr val="bg1"/>
                </a:solidFill>
                <a:latin typeface="Gill Sans Ultra Bold" pitchFamily="34" charset="0"/>
              </a:rPr>
              <a:t> </a:t>
            </a:r>
            <a:r>
              <a:rPr lang="en-ID" sz="6600" spc="107" dirty="0" err="1" smtClean="0">
                <a:solidFill>
                  <a:schemeClr val="bg1"/>
                </a:solidFill>
                <a:latin typeface="Gill Sans Ultra Bold" pitchFamily="34" charset="0"/>
              </a:rPr>
              <a:t>Kirim</a:t>
            </a:r>
            <a:r>
              <a:rPr lang="en-ID" sz="6600" spc="107" dirty="0" smtClean="0">
                <a:solidFill>
                  <a:schemeClr val="bg1"/>
                </a:solidFill>
                <a:latin typeface="Gill Sans Ultra Bold" pitchFamily="34" charset="0"/>
              </a:rPr>
              <a:t>?</a:t>
            </a:r>
            <a:endParaRPr lang="en-US" sz="6600" spc="107" dirty="0">
              <a:solidFill>
                <a:schemeClr val="bg1"/>
              </a:solidFill>
              <a:latin typeface="Gill Sans Ultra Bold" pitchFamily="34" charset="0"/>
            </a:endParaRP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9092" y="3185121"/>
            <a:ext cx="2233027" cy="2233027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7039" y="2926121"/>
            <a:ext cx="2492027" cy="2492027"/>
          </a:xfrm>
          <a:prstGeom prst="rect">
            <a:avLst/>
          </a:prstGeom>
        </p:spPr>
      </p:pic>
      <p:pic>
        <p:nvPicPr>
          <p:cNvPr id="2050" name="Picture 2" descr="C:\Users\RARA\Downloads\ballot-box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723"/>
          <a:stretch/>
        </p:blipFill>
        <p:spPr bwMode="auto">
          <a:xfrm>
            <a:off x="7476589" y="3339941"/>
            <a:ext cx="2812906" cy="1892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TextBox 21"/>
          <p:cNvSpPr txBox="1"/>
          <p:nvPr/>
        </p:nvSpPr>
        <p:spPr>
          <a:xfrm>
            <a:off x="1603320" y="648776"/>
            <a:ext cx="3924554" cy="13542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4400" dirty="0" err="1" smtClean="0">
                <a:solidFill>
                  <a:srgbClr val="FFFFFF"/>
                </a:solidFill>
                <a:latin typeface="Berlin Sans FB" pitchFamily="34" charset="0"/>
              </a:rPr>
              <a:t>Barang</a:t>
            </a:r>
            <a:r>
              <a:rPr lang="en-US" sz="4400" dirty="0" smtClean="0">
                <a:solidFill>
                  <a:srgbClr val="FFFFFF"/>
                </a:solidFill>
                <a:latin typeface="Berlin Sans FB" pitchFamily="34" charset="0"/>
              </a:rPr>
              <a:t> </a:t>
            </a:r>
            <a:r>
              <a:rPr lang="en-US" sz="4400" dirty="0" err="1" smtClean="0">
                <a:solidFill>
                  <a:srgbClr val="FFFFFF"/>
                </a:solidFill>
                <a:latin typeface="Berlin Sans FB" pitchFamily="34" charset="0"/>
              </a:rPr>
              <a:t>Berukuran</a:t>
            </a:r>
            <a:r>
              <a:rPr lang="en-US" sz="4400" dirty="0" smtClean="0">
                <a:solidFill>
                  <a:srgbClr val="FFFFFF"/>
                </a:solidFill>
                <a:latin typeface="Berlin Sans FB" pitchFamily="34" charset="0"/>
              </a:rPr>
              <a:t> Kecil</a:t>
            </a:r>
            <a:endParaRPr lang="en-US" sz="4400" dirty="0">
              <a:solidFill>
                <a:srgbClr val="FFFFFF"/>
              </a:solidFill>
              <a:latin typeface="Berlin Sans FB" pitchFamily="34" charset="0"/>
            </a:endParaRPr>
          </a:p>
        </p:txBody>
      </p:sp>
      <p:sp>
        <p:nvSpPr>
          <p:cNvPr id="56" name="TextBox 21"/>
          <p:cNvSpPr txBox="1"/>
          <p:nvPr/>
        </p:nvSpPr>
        <p:spPr>
          <a:xfrm>
            <a:off x="7476589" y="648775"/>
            <a:ext cx="3503649" cy="13542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4400" b="1" dirty="0" err="1" smtClean="0">
                <a:solidFill>
                  <a:srgbClr val="FFFFFF"/>
                </a:solidFill>
                <a:latin typeface="Futura Lt BT" pitchFamily="34" charset="0"/>
              </a:rPr>
              <a:t>Barang</a:t>
            </a:r>
            <a:r>
              <a:rPr lang="en-US" sz="4400" b="1" dirty="0" smtClean="0">
                <a:solidFill>
                  <a:srgbClr val="FFFFFF"/>
                </a:solidFill>
                <a:latin typeface="Futura Lt BT" pitchFamily="34" charset="0"/>
              </a:rPr>
              <a:t> </a:t>
            </a:r>
            <a:r>
              <a:rPr lang="en-US" sz="4400" b="1" dirty="0" err="1" smtClean="0">
                <a:solidFill>
                  <a:srgbClr val="FFFFFF"/>
                </a:solidFill>
                <a:latin typeface="Futura Lt BT" pitchFamily="34" charset="0"/>
              </a:rPr>
              <a:t>Berharga</a:t>
            </a:r>
            <a:endParaRPr lang="en-US" sz="4400" b="1" dirty="0">
              <a:solidFill>
                <a:srgbClr val="FFFFFF"/>
              </a:solidFill>
              <a:latin typeface="Futura Lt BT" pitchFamily="34" charset="0"/>
            </a:endParaRPr>
          </a:p>
        </p:txBody>
      </p:sp>
      <p:sp>
        <p:nvSpPr>
          <p:cNvPr id="58" name="TextBox 21"/>
          <p:cNvSpPr txBox="1"/>
          <p:nvPr/>
        </p:nvSpPr>
        <p:spPr>
          <a:xfrm>
            <a:off x="13201324" y="648775"/>
            <a:ext cx="3503649" cy="20313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4400" b="1" dirty="0" err="1" smtClean="0">
                <a:solidFill>
                  <a:srgbClr val="FFFFFF"/>
                </a:solidFill>
                <a:latin typeface="Futura Lt BT" pitchFamily="34" charset="0"/>
              </a:rPr>
              <a:t>Barang</a:t>
            </a:r>
            <a:r>
              <a:rPr lang="en-US" sz="4400" b="1" dirty="0" smtClean="0">
                <a:solidFill>
                  <a:srgbClr val="FFFFFF"/>
                </a:solidFill>
                <a:latin typeface="Futura Lt BT" pitchFamily="34" charset="0"/>
              </a:rPr>
              <a:t> </a:t>
            </a:r>
            <a:r>
              <a:rPr lang="en-US" sz="4400" b="1" dirty="0" err="1" smtClean="0">
                <a:solidFill>
                  <a:srgbClr val="FFFFFF"/>
                </a:solidFill>
                <a:latin typeface="Futura Lt BT" pitchFamily="34" charset="0"/>
              </a:rPr>
              <a:t>Banyak</a:t>
            </a:r>
            <a:r>
              <a:rPr lang="en-US" sz="4400" b="1" dirty="0" smtClean="0">
                <a:solidFill>
                  <a:srgbClr val="FFFFFF"/>
                </a:solidFill>
                <a:latin typeface="Futura Lt BT" pitchFamily="34" charset="0"/>
              </a:rPr>
              <a:t> &amp; </a:t>
            </a:r>
            <a:r>
              <a:rPr lang="en-US" sz="4400" b="1" dirty="0" err="1" smtClean="0">
                <a:solidFill>
                  <a:srgbClr val="FFFFFF"/>
                </a:solidFill>
                <a:latin typeface="Futura Lt BT" pitchFamily="34" charset="0"/>
              </a:rPr>
              <a:t>Besar</a:t>
            </a:r>
            <a:endParaRPr lang="en-US" sz="4400" b="1" dirty="0">
              <a:solidFill>
                <a:srgbClr val="FFFFFF"/>
              </a:solidFill>
              <a:latin typeface="Futura Lt BT" pitchFamily="34" charset="0"/>
            </a:endParaRPr>
          </a:p>
        </p:txBody>
      </p:sp>
      <p:sp>
        <p:nvSpPr>
          <p:cNvPr id="59" name="TextBox 23"/>
          <p:cNvSpPr txBox="1"/>
          <p:nvPr/>
        </p:nvSpPr>
        <p:spPr>
          <a:xfrm>
            <a:off x="7341990" y="6445726"/>
            <a:ext cx="3304206" cy="30008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899"/>
              </a:lnSpc>
            </a:pPr>
            <a:r>
              <a:rPr lang="en-US" sz="3200" b="1" dirty="0" err="1">
                <a:latin typeface="Futura Lt BT" pitchFamily="34" charset="0"/>
              </a:rPr>
              <a:t>Anda</a:t>
            </a:r>
            <a:r>
              <a:rPr lang="en-US" sz="3200" b="1" dirty="0">
                <a:latin typeface="Futura Lt BT" pitchFamily="34" charset="0"/>
              </a:rPr>
              <a:t> </a:t>
            </a:r>
            <a:r>
              <a:rPr lang="en-US" sz="3200" b="1" dirty="0" err="1">
                <a:latin typeface="Futura Lt BT" pitchFamily="34" charset="0"/>
              </a:rPr>
              <a:t>bisa</a:t>
            </a:r>
            <a:r>
              <a:rPr lang="en-US" sz="3200" b="1" dirty="0">
                <a:latin typeface="Futura Lt BT" pitchFamily="34" charset="0"/>
              </a:rPr>
              <a:t> </a:t>
            </a:r>
            <a:r>
              <a:rPr lang="en-US" sz="3200" b="1" dirty="0" err="1">
                <a:latin typeface="Futura Lt BT" pitchFamily="34" charset="0"/>
              </a:rPr>
              <a:t>tenang</a:t>
            </a:r>
            <a:r>
              <a:rPr lang="en-US" sz="3200" b="1" dirty="0">
                <a:latin typeface="Futura Lt BT" pitchFamily="34" charset="0"/>
              </a:rPr>
              <a:t> </a:t>
            </a:r>
            <a:r>
              <a:rPr lang="en-US" sz="3200" b="1" dirty="0" err="1">
                <a:latin typeface="Futura Lt BT" pitchFamily="34" charset="0"/>
              </a:rPr>
              <a:t>mengirimkan</a:t>
            </a:r>
            <a:r>
              <a:rPr lang="en-US" sz="3200" b="1" dirty="0">
                <a:latin typeface="Futura Lt BT" pitchFamily="34" charset="0"/>
              </a:rPr>
              <a:t> </a:t>
            </a:r>
            <a:r>
              <a:rPr lang="en-US" sz="3200" b="1" dirty="0" err="1">
                <a:latin typeface="Futura Lt BT" pitchFamily="34" charset="0"/>
              </a:rPr>
              <a:t>barang</a:t>
            </a:r>
            <a:r>
              <a:rPr lang="en-US" sz="3200" b="1" dirty="0">
                <a:latin typeface="Futura Lt BT" pitchFamily="34" charset="0"/>
              </a:rPr>
              <a:t> </a:t>
            </a:r>
            <a:r>
              <a:rPr lang="en-US" sz="3200" b="1" dirty="0" err="1">
                <a:latin typeface="Futura Lt BT" pitchFamily="34" charset="0"/>
              </a:rPr>
              <a:t>dengan</a:t>
            </a:r>
            <a:r>
              <a:rPr lang="en-US" sz="3200" b="1" dirty="0">
                <a:latin typeface="Futura Lt BT" pitchFamily="34" charset="0"/>
              </a:rPr>
              <a:t> </a:t>
            </a:r>
            <a:r>
              <a:rPr lang="en-US" sz="3200" b="1" dirty="0" err="1">
                <a:latin typeface="Futura Lt BT" pitchFamily="34" charset="0"/>
              </a:rPr>
              <a:t>nilai</a:t>
            </a:r>
            <a:r>
              <a:rPr lang="en-US" sz="3200" b="1" dirty="0">
                <a:latin typeface="Futura Lt BT" pitchFamily="34" charset="0"/>
              </a:rPr>
              <a:t> yang </a:t>
            </a:r>
            <a:r>
              <a:rPr lang="en-US" sz="3200" b="1" dirty="0" err="1">
                <a:latin typeface="Futura Lt BT" pitchFamily="34" charset="0"/>
              </a:rPr>
              <a:t>tinggi</a:t>
            </a:r>
            <a:r>
              <a:rPr lang="en-US" sz="3200" b="1" dirty="0">
                <a:latin typeface="Futura Lt BT" pitchFamily="34" charset="0"/>
              </a:rPr>
              <a:t> </a:t>
            </a:r>
            <a:r>
              <a:rPr lang="en-US" sz="3200" b="1" dirty="0" err="1">
                <a:latin typeface="Futura Lt BT" pitchFamily="34" charset="0"/>
              </a:rPr>
              <a:t>karena</a:t>
            </a:r>
            <a:r>
              <a:rPr lang="en-US" sz="3200" b="1" dirty="0">
                <a:latin typeface="Futura Lt BT" pitchFamily="34" charset="0"/>
              </a:rPr>
              <a:t> </a:t>
            </a:r>
            <a:r>
              <a:rPr lang="en-US" sz="3200" b="1" dirty="0" err="1">
                <a:latin typeface="Futura Lt BT" pitchFamily="34" charset="0"/>
              </a:rPr>
              <a:t>dapat</a:t>
            </a:r>
            <a:r>
              <a:rPr lang="en-US" sz="3200" b="1" dirty="0">
                <a:latin typeface="Futura Lt BT" pitchFamily="34" charset="0"/>
              </a:rPr>
              <a:t> kami </a:t>
            </a:r>
            <a:r>
              <a:rPr lang="en-US" sz="3200" b="1" dirty="0" err="1">
                <a:latin typeface="Futura Lt BT" pitchFamily="34" charset="0"/>
              </a:rPr>
              <a:t>asuransikan</a:t>
            </a:r>
            <a:endParaRPr lang="en-US" sz="2800" b="1" dirty="0">
              <a:latin typeface="Futura Lt BT" pitchFamily="34" charset="0"/>
            </a:endParaRPr>
          </a:p>
        </p:txBody>
      </p:sp>
      <p:sp>
        <p:nvSpPr>
          <p:cNvPr id="60" name="TextBox 23"/>
          <p:cNvSpPr txBox="1"/>
          <p:nvPr/>
        </p:nvSpPr>
        <p:spPr>
          <a:xfrm>
            <a:off x="13456285" y="6644688"/>
            <a:ext cx="3293536" cy="25006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899"/>
              </a:lnSpc>
            </a:pPr>
            <a:r>
              <a:rPr lang="en-US" sz="3200" b="1" dirty="0" err="1">
                <a:latin typeface="Futura Lt BT" pitchFamily="34" charset="0"/>
              </a:rPr>
              <a:t>Furnitur</a:t>
            </a:r>
            <a:r>
              <a:rPr lang="en-US" sz="3200" b="1" dirty="0">
                <a:latin typeface="Futura Lt BT" pitchFamily="34" charset="0"/>
              </a:rPr>
              <a:t>, </a:t>
            </a:r>
            <a:r>
              <a:rPr lang="en-US" sz="3200" b="1" dirty="0" err="1">
                <a:latin typeface="Futura Lt BT" pitchFamily="34" charset="0"/>
              </a:rPr>
              <a:t>bahan</a:t>
            </a:r>
            <a:r>
              <a:rPr lang="en-US" sz="3200" b="1" dirty="0">
                <a:latin typeface="Futura Lt BT" pitchFamily="34" charset="0"/>
              </a:rPr>
              <a:t> </a:t>
            </a:r>
            <a:r>
              <a:rPr lang="en-US" sz="3200" b="1" dirty="0" err="1" smtClean="0">
                <a:latin typeface="Futura Lt BT" pitchFamily="34" charset="0"/>
              </a:rPr>
              <a:t>bangunan</a:t>
            </a:r>
            <a:r>
              <a:rPr lang="en-US" sz="3200" b="1" dirty="0" smtClean="0">
                <a:latin typeface="Futura Lt BT" pitchFamily="34" charset="0"/>
              </a:rPr>
              <a:t>, </a:t>
            </a:r>
            <a:r>
              <a:rPr lang="en-US" sz="3200" b="1" dirty="0">
                <a:latin typeface="Futura Lt BT" pitchFamily="34" charset="0"/>
              </a:rPr>
              <a:t>kami </a:t>
            </a:r>
            <a:r>
              <a:rPr lang="en-US" sz="3200" b="1" dirty="0" err="1">
                <a:latin typeface="Futura Lt BT" pitchFamily="34" charset="0"/>
              </a:rPr>
              <a:t>memiliki</a:t>
            </a:r>
            <a:r>
              <a:rPr lang="en-US" sz="3200" b="1" dirty="0">
                <a:latin typeface="Futura Lt BT" pitchFamily="34" charset="0"/>
              </a:rPr>
              <a:t> </a:t>
            </a:r>
            <a:r>
              <a:rPr lang="en-US" sz="3200" b="1" dirty="0" smtClean="0">
                <a:latin typeface="Futura Lt BT" pitchFamily="34" charset="0"/>
              </a:rPr>
              <a:t> </a:t>
            </a:r>
            <a:r>
              <a:rPr lang="en-US" sz="3200" b="1" dirty="0" err="1">
                <a:latin typeface="Futura Lt BT" pitchFamily="34" charset="0"/>
              </a:rPr>
              <a:t>jenis</a:t>
            </a:r>
            <a:r>
              <a:rPr lang="en-US" sz="3200" b="1" dirty="0">
                <a:latin typeface="Futura Lt BT" pitchFamily="34" charset="0"/>
              </a:rPr>
              <a:t> </a:t>
            </a:r>
            <a:r>
              <a:rPr lang="en-US" sz="3200" b="1" dirty="0" err="1">
                <a:latin typeface="Futura Lt BT" pitchFamily="34" charset="0"/>
              </a:rPr>
              <a:t>kendaraan</a:t>
            </a:r>
            <a:r>
              <a:rPr lang="en-US" sz="3200" b="1" dirty="0">
                <a:latin typeface="Futura Lt BT" pitchFamily="34" charset="0"/>
              </a:rPr>
              <a:t> yang </a:t>
            </a:r>
            <a:r>
              <a:rPr lang="en-US" sz="3200" b="1" dirty="0" err="1" smtClean="0">
                <a:latin typeface="Futura Lt BT" pitchFamily="34" charset="0"/>
              </a:rPr>
              <a:t>mengirimkannya</a:t>
            </a:r>
            <a:r>
              <a:rPr lang="en-US" sz="3200" b="1" dirty="0">
                <a:latin typeface="Futura Lt BT" pitchFamily="34" charset="0"/>
              </a:rPr>
              <a:t>.</a:t>
            </a:r>
          </a:p>
        </p:txBody>
      </p:sp>
      <p:sp>
        <p:nvSpPr>
          <p:cNvPr id="61" name="TextBox 23"/>
          <p:cNvSpPr txBox="1"/>
          <p:nvPr/>
        </p:nvSpPr>
        <p:spPr>
          <a:xfrm>
            <a:off x="1663229" y="6378922"/>
            <a:ext cx="3446538" cy="30008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899"/>
              </a:lnSpc>
            </a:pPr>
            <a:r>
              <a:rPr lang="en-US" sz="3200" b="1" dirty="0">
                <a:latin typeface="Futura Lt BT" pitchFamily="34" charset="0"/>
              </a:rPr>
              <a:t>Kami </a:t>
            </a:r>
            <a:r>
              <a:rPr lang="en-US" sz="3200" b="1" dirty="0" err="1">
                <a:latin typeface="Futura Lt BT" pitchFamily="34" charset="0"/>
              </a:rPr>
              <a:t>tetap</a:t>
            </a:r>
            <a:r>
              <a:rPr lang="en-US" sz="3200" b="1" dirty="0">
                <a:latin typeface="Futura Lt BT" pitchFamily="34" charset="0"/>
              </a:rPr>
              <a:t> </a:t>
            </a:r>
            <a:r>
              <a:rPr lang="en-US" sz="3200" b="1" dirty="0" err="1">
                <a:latin typeface="Futura Lt BT" pitchFamily="34" charset="0"/>
              </a:rPr>
              <a:t>jemput</a:t>
            </a:r>
            <a:r>
              <a:rPr lang="en-US" sz="3200" b="1" dirty="0">
                <a:latin typeface="Futura Lt BT" pitchFamily="34" charset="0"/>
              </a:rPr>
              <a:t> </a:t>
            </a:r>
            <a:r>
              <a:rPr lang="en-US" sz="3200" b="1" dirty="0" err="1">
                <a:latin typeface="Futura Lt BT" pitchFamily="34" charset="0"/>
              </a:rPr>
              <a:t>dan</a:t>
            </a:r>
            <a:r>
              <a:rPr lang="en-US" sz="3200" b="1" dirty="0">
                <a:latin typeface="Futura Lt BT" pitchFamily="34" charset="0"/>
              </a:rPr>
              <a:t> </a:t>
            </a:r>
            <a:r>
              <a:rPr lang="en-US" sz="3200" b="1" dirty="0" err="1">
                <a:latin typeface="Futura Lt BT" pitchFamily="34" charset="0"/>
              </a:rPr>
              <a:t>kirimkan</a:t>
            </a:r>
            <a:r>
              <a:rPr lang="en-US" sz="3200" b="1" dirty="0">
                <a:latin typeface="Futura Lt BT" pitchFamily="34" charset="0"/>
              </a:rPr>
              <a:t> </a:t>
            </a:r>
            <a:r>
              <a:rPr lang="en-US" sz="3200" b="1" dirty="0" err="1">
                <a:latin typeface="Futura Lt BT" pitchFamily="34" charset="0"/>
              </a:rPr>
              <a:t>sesuai</a:t>
            </a:r>
            <a:r>
              <a:rPr lang="en-US" sz="3200" b="1" dirty="0">
                <a:latin typeface="Futura Lt BT" pitchFamily="34" charset="0"/>
              </a:rPr>
              <a:t> </a:t>
            </a:r>
            <a:r>
              <a:rPr lang="en-US" sz="3200" b="1" dirty="0" err="1">
                <a:latin typeface="Futura Lt BT" pitchFamily="34" charset="0"/>
              </a:rPr>
              <a:t>dengan</a:t>
            </a:r>
            <a:r>
              <a:rPr lang="en-US" sz="3200" b="1" dirty="0">
                <a:latin typeface="Futura Lt BT" pitchFamily="34" charset="0"/>
              </a:rPr>
              <a:t> </a:t>
            </a:r>
            <a:r>
              <a:rPr lang="en-US" sz="3200" b="1" dirty="0" err="1">
                <a:latin typeface="Futura Lt BT" pitchFamily="34" charset="0"/>
              </a:rPr>
              <a:t>tujuan</a:t>
            </a:r>
            <a:r>
              <a:rPr lang="en-US" sz="3200" b="1" dirty="0">
                <a:latin typeface="Futura Lt BT" pitchFamily="34" charset="0"/>
              </a:rPr>
              <a:t> </a:t>
            </a:r>
            <a:r>
              <a:rPr lang="en-US" sz="3200" b="1" dirty="0" err="1">
                <a:latin typeface="Futura Lt BT" pitchFamily="34" charset="0"/>
              </a:rPr>
              <a:t>tanpa</a:t>
            </a:r>
            <a:r>
              <a:rPr lang="en-US" sz="3200" b="1" dirty="0">
                <a:latin typeface="Futura Lt BT" pitchFamily="34" charset="0"/>
              </a:rPr>
              <a:t> </a:t>
            </a:r>
            <a:r>
              <a:rPr lang="en-US" sz="3200" b="1" dirty="0" err="1">
                <a:latin typeface="Futura Lt BT" pitchFamily="34" charset="0"/>
              </a:rPr>
              <a:t>membatasi</a:t>
            </a:r>
            <a:r>
              <a:rPr lang="en-US" sz="3200" b="1" dirty="0">
                <a:latin typeface="Futura Lt BT" pitchFamily="34" charset="0"/>
              </a:rPr>
              <a:t> </a:t>
            </a:r>
            <a:r>
              <a:rPr lang="en-US" sz="3200" b="1" dirty="0" err="1">
                <a:latin typeface="Futura Lt BT" pitchFamily="34" charset="0"/>
              </a:rPr>
              <a:t>kecilnya</a:t>
            </a:r>
            <a:r>
              <a:rPr lang="en-US" sz="3200" b="1" dirty="0">
                <a:latin typeface="Futura Lt BT" pitchFamily="34" charset="0"/>
              </a:rPr>
              <a:t> </a:t>
            </a:r>
            <a:r>
              <a:rPr lang="en-US" sz="3200" b="1" dirty="0" err="1">
                <a:latin typeface="Futura Lt BT" pitchFamily="34" charset="0"/>
              </a:rPr>
              <a:t>ukuran</a:t>
            </a:r>
            <a:r>
              <a:rPr lang="en-US" sz="3200" b="1" dirty="0">
                <a:latin typeface="Futura Lt BT" pitchFamily="34" charset="0"/>
              </a:rPr>
              <a:t> </a:t>
            </a:r>
            <a:r>
              <a:rPr lang="en-US" sz="3200" b="1" dirty="0" err="1">
                <a:latin typeface="Futura Lt BT" pitchFamily="34" charset="0"/>
              </a:rPr>
              <a:t>paket</a:t>
            </a:r>
            <a:r>
              <a:rPr lang="en-US" sz="3200" b="1" dirty="0">
                <a:latin typeface="Futura Lt BT" pitchFamily="34" charset="0"/>
              </a:rPr>
              <a:t> </a:t>
            </a:r>
            <a:r>
              <a:rPr lang="en-US" sz="3200" b="1" dirty="0" err="1">
                <a:latin typeface="Futura Lt BT" pitchFamily="34" charset="0"/>
              </a:rPr>
              <a:t>Anda</a:t>
            </a:r>
            <a:r>
              <a:rPr lang="en-US" sz="3200" b="1" dirty="0">
                <a:latin typeface="Futura Lt BT" pitchFamily="34" charset="0"/>
              </a:rPr>
              <a:t>.</a:t>
            </a:r>
            <a:endParaRPr lang="en-US" sz="2800" b="1" dirty="0">
              <a:latin typeface="Futura Lt BT" pitchFamily="34" charset="0"/>
            </a:endParaRPr>
          </a:p>
        </p:txBody>
      </p:sp>
      <p:pic>
        <p:nvPicPr>
          <p:cNvPr id="62" name="Picture 2" descr="C:\Users\RARA\Downloads\packag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8897600" y="4001006"/>
            <a:ext cx="4039376" cy="4039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Rounded Rectangle 51"/>
          <p:cNvSpPr/>
          <p:nvPr/>
        </p:nvSpPr>
        <p:spPr>
          <a:xfrm>
            <a:off x="76201" y="10287000"/>
            <a:ext cx="228600" cy="35052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/>
          <p:cNvSpPr/>
          <p:nvPr/>
        </p:nvSpPr>
        <p:spPr>
          <a:xfrm>
            <a:off x="18059400" y="10287000"/>
            <a:ext cx="228600" cy="35052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62515E-6 L -0.49792 0.003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896" y="18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52" presetClass="entr" presetSubtype="0" fill="hold" grpId="0" nodeType="withEffect">
                                  <p:stCondLst>
                                    <p:cond delay="21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4" presetClass="emph" presetSubtype="0" fill="hold" grpId="1" nodeType="withEffect">
                                  <p:stCondLst>
                                    <p:cond delay="3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3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4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5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6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7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2" presetClass="exit" presetSubtype="2" fill="hold" nodeType="withEffect">
                                  <p:stCondLst>
                                    <p:cond delay="54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" presetClass="exit" presetSubtype="4" fill="hold" grpId="2" nodeType="withEffect">
                                  <p:stCondLst>
                                    <p:cond delay="54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37" presetClass="entr" presetSubtype="0" fill="hold" nodeType="withEffect">
                                  <p:stCondLst>
                                    <p:cond delay="6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900" decel="10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37" presetClass="entr" presetSubtype="0" fill="hold" grpId="0" nodeType="withEffect">
                                  <p:stCondLst>
                                    <p:cond delay="6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900" decel="100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37" presetClass="entr" presetSubtype="0" fill="hold" grpId="0" nodeType="withEffect">
                                  <p:stCondLst>
                                    <p:cond delay="61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900" decel="1000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37" presetClass="entr" presetSubtype="0" fill="hold" grpId="0" nodeType="withEffect">
                                  <p:stCondLst>
                                    <p:cond delay="61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900" decel="100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37" presetClass="entr" presetSubtype="0" fill="hold" nodeType="withEffect">
                                  <p:stCondLst>
                                    <p:cond delay="7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900" decel="100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37" presetClass="entr" presetSubtype="0" fill="hold" grpId="0" nodeType="withEffect">
                                  <p:stCondLst>
                                    <p:cond delay="7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900" decel="100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37" presetClass="entr" presetSubtype="0" fill="hold" grpId="0" nodeType="withEffect">
                                  <p:stCondLst>
                                    <p:cond delay="7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900" decel="1000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37" presetClass="entr" presetSubtype="0" fill="hold" grpId="0" nodeType="withEffect">
                                  <p:stCondLst>
                                    <p:cond delay="7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900" decel="100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37" presetClass="entr" presetSubtype="0" fill="hold" nodeType="withEffect">
                                  <p:stCondLst>
                                    <p:cond delay="89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900" decel="100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37" presetClass="entr" presetSubtype="0" fill="hold" grpId="0" nodeType="withEffect">
                                  <p:stCondLst>
                                    <p:cond delay="89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900" decel="100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37" presetClass="entr" presetSubtype="0" fill="hold" grpId="0" nodeType="withEffect">
                                  <p:stCondLst>
                                    <p:cond delay="89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900" decel="1000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37" presetClass="entr" presetSubtype="0" fill="hold" grpId="0" nodeType="withEffect">
                                  <p:stCondLst>
                                    <p:cond delay="89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900" decel="100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32" presetClass="emph" presetSubtype="0" fill="hold" nodeType="withEffect">
                                  <p:stCondLst>
                                    <p:cond delay="6100"/>
                                  </p:stCondLst>
                                  <p:childTnLst>
                                    <p:animRot by="120000">
                                      <p:cBhvr>
                                        <p:cTn id="99" dur="84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0" dur="1680" fill="hold">
                                          <p:stCondLst>
                                            <p:cond delay="168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01" dur="1680" fill="hold">
                                          <p:stCondLst>
                                            <p:cond delay="336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2" dur="1680" fill="hold">
                                          <p:stCondLst>
                                            <p:cond delay="504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3" dur="1680" fill="hold">
                                          <p:stCondLst>
                                            <p:cond delay="672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4" presetID="32" presetClass="emph" presetSubtype="0" fill="hold" nodeType="withEffect">
                                  <p:stCondLst>
                                    <p:cond delay="6100"/>
                                  </p:stCondLst>
                                  <p:childTnLst>
                                    <p:animRot by="120000">
                                      <p:cBhvr>
                                        <p:cTn id="105" dur="83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6" dur="1660" fill="hold">
                                          <p:stCondLst>
                                            <p:cond delay="166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07" dur="1660" fill="hold">
                                          <p:stCondLst>
                                            <p:cond delay="332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8" dur="1660" fill="hold">
                                          <p:stCondLst>
                                            <p:cond delay="498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9" dur="1660" fill="hold">
                                          <p:stCondLst>
                                            <p:cond delay="664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0" presetID="32" presetClass="emph" presetSubtype="0" fill="hold" nodeType="withEffect">
                                  <p:stCondLst>
                                    <p:cond delay="6100"/>
                                  </p:stCondLst>
                                  <p:childTnLst>
                                    <p:animRot by="120000">
                                      <p:cBhvr>
                                        <p:cTn id="111" dur="83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2" dur="1660" fill="hold">
                                          <p:stCondLst>
                                            <p:cond delay="166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13" dur="1660" fill="hold">
                                          <p:stCondLst>
                                            <p:cond delay="332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4" dur="1660" fill="hold">
                                          <p:stCondLst>
                                            <p:cond delay="498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15" dur="1660" fill="hold">
                                          <p:stCondLst>
                                            <p:cond delay="664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6" presetID="64" presetClass="path" presetSubtype="0" accel="50000" decel="50000" fill="hold" grpId="0" nodeType="withEffect">
                                  <p:stCondLst>
                                    <p:cond delay="6100"/>
                                  </p:stCondLst>
                                  <p:childTnLst>
                                    <p:animMotion origin="layout" path="M -4.44444E-6 -4.13127E-6 L -0.00694 -1.12308 " pathEditMode="relative" rAng="0" ptsTypes="AA">
                                      <p:cBhvr>
                                        <p:cTn id="117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7" y="-56154"/>
                                    </p:animMotion>
                                  </p:childTnLst>
                                </p:cTn>
                              </p:par>
                              <p:par>
                                <p:cTn id="118" presetID="42" presetClass="path" presetSubtype="0" accel="50000" decel="50000" fill="hold" grpId="1" nodeType="withEffect">
                                  <p:stCondLst>
                                    <p:cond delay="8200"/>
                                  </p:stCondLst>
                                  <p:childTnLst>
                                    <p:animMotion origin="layout" path="M -0.00694 -1.12308 L -0.00694 -0.23351 " pathEditMode="relative" rAng="0" ptsTypes="AA">
                                      <p:cBhvr>
                                        <p:cTn id="119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4479"/>
                                    </p:animMotion>
                                  </p:childTnLst>
                                </p:cTn>
                              </p:par>
                              <p:par>
                                <p:cTn id="120" presetID="64" presetClass="path" presetSubtype="0" accel="50000" decel="50000" fill="hold" grpId="2" nodeType="withEffect">
                                  <p:stCondLst>
                                    <p:cond delay="10400"/>
                                  </p:stCondLst>
                                  <p:childTnLst>
                                    <p:animMotion origin="layout" path="M -0.00694 -0.23351 L -0.00694 -1.08602 " pathEditMode="relative" rAng="0" ptsTypes="AA">
                                      <p:cBhvr>
                                        <p:cTn id="121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2625"/>
                                    </p:animMotion>
                                  </p:childTnLst>
                                </p:cTn>
                              </p:par>
                              <p:par>
                                <p:cTn id="122" presetID="42" presetClass="path" presetSubtype="0" accel="50000" decel="50000" fill="hold" grpId="3" nodeType="withEffect">
                                  <p:stCondLst>
                                    <p:cond delay="12500"/>
                                  </p:stCondLst>
                                  <p:childTnLst>
                                    <p:animMotion origin="layout" path="M -0.00694 -1.12308 L -0.00694 -0.27799 " pathEditMode="relative" rAng="0" ptsTypes="AA">
                                      <p:cBhvr>
                                        <p:cTn id="123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2255"/>
                                    </p:animMotion>
                                  </p:childTnLst>
                                </p:cTn>
                              </p:par>
                              <p:par>
                                <p:cTn id="124" presetID="64" presetClass="path" presetSubtype="0" accel="50000" decel="50000" fill="hold" grpId="0" nodeType="withEffect">
                                  <p:stCondLst>
                                    <p:cond delay="6100"/>
                                  </p:stCondLst>
                                  <p:childTnLst>
                                    <p:animMotion origin="layout" path="M -4.44444E-6 -4.13127E-6 L -0.00694 -1.12308 " pathEditMode="relative" rAng="0" ptsTypes="AA">
                                      <p:cBhvr>
                                        <p:cTn id="125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7" y="-56154"/>
                                    </p:animMotion>
                                  </p:childTnLst>
                                </p:cTn>
                              </p:par>
                              <p:par>
                                <p:cTn id="126" presetID="42" presetClass="path" presetSubtype="0" accel="50000" decel="50000" fill="hold" grpId="1" nodeType="withEffect">
                                  <p:stCondLst>
                                    <p:cond delay="8200"/>
                                  </p:stCondLst>
                                  <p:childTnLst>
                                    <p:animMotion origin="layout" path="M -0.00694 -1.12308 L -0.00694 -0.23351 " pathEditMode="relative" rAng="0" ptsTypes="AA">
                                      <p:cBhvr>
                                        <p:cTn id="127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4479"/>
                                    </p:animMotion>
                                  </p:childTnLst>
                                </p:cTn>
                              </p:par>
                              <p:par>
                                <p:cTn id="128" presetID="64" presetClass="path" presetSubtype="0" accel="50000" decel="50000" fill="hold" grpId="2" nodeType="withEffect">
                                  <p:stCondLst>
                                    <p:cond delay="10400"/>
                                  </p:stCondLst>
                                  <p:childTnLst>
                                    <p:animMotion origin="layout" path="M -0.00694 -0.23351 L -0.00694 -1.08602 " pathEditMode="relative" rAng="0" ptsTypes="AA">
                                      <p:cBhvr>
                                        <p:cTn id="129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2625"/>
                                    </p:animMotion>
                                  </p:childTnLst>
                                </p:cTn>
                              </p:par>
                              <p:par>
                                <p:cTn id="130" presetID="42" presetClass="path" presetSubtype="0" accel="50000" decel="50000" fill="hold" grpId="3" nodeType="withEffect">
                                  <p:stCondLst>
                                    <p:cond delay="12500"/>
                                  </p:stCondLst>
                                  <p:childTnLst>
                                    <p:animMotion origin="layout" path="M -0.00694 -1.12308 L -0.00694 -0.27799 " pathEditMode="relative" rAng="0" ptsTypes="AA">
                                      <p:cBhvr>
                                        <p:cTn id="131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2255"/>
                                    </p:animMotion>
                                  </p:childTnLst>
                                </p:cTn>
                              </p:par>
                              <p:par>
                                <p:cTn id="132" presetID="2" presetClass="exit" presetSubtype="8" fill="hold" grpId="1" nodeType="withEffect">
                                  <p:stCondLst>
                                    <p:cond delay="15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3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2" presetClass="exit" presetSubtype="8" fill="hold" grpId="1" nodeType="withEffect">
                                  <p:stCondLst>
                                    <p:cond delay="15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7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2" presetClass="exit" presetSubtype="8" fill="hold" grpId="1" nodeType="withEffect">
                                  <p:stCondLst>
                                    <p:cond delay="15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1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2" presetClass="exit" presetSubtype="2" fill="hold" nodeType="withEffect">
                                  <p:stCondLst>
                                    <p:cond delay="15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5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2" presetClass="exit" presetSubtype="2" fill="hold" nodeType="withEffect">
                                  <p:stCondLst>
                                    <p:cond delay="15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9" dur="5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2" presetClass="exit" presetSubtype="2" fill="hold" nodeType="withEffect">
                                  <p:stCondLst>
                                    <p:cond delay="15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3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2" presetClass="exit" presetSubtype="8" fill="hold" grpId="1" nodeType="withEffect">
                                  <p:stCondLst>
                                    <p:cond delay="15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7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2" presetClass="exit" presetSubtype="8" fill="hold" grpId="1" nodeType="withEffect">
                                  <p:stCondLst>
                                    <p:cond delay="15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1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2" presetClass="exit" presetSubtype="8" fill="hold" grpId="1" nodeType="withEffect">
                                  <p:stCondLst>
                                    <p:cond delay="15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5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2" presetClass="exit" presetSubtype="8" fill="hold" grpId="1" nodeType="withEffect">
                                  <p:stCondLst>
                                    <p:cond delay="15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9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2" presetClass="exit" presetSubtype="8" fill="hold" grpId="1" nodeType="withEffect">
                                  <p:stCondLst>
                                    <p:cond delay="15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3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2" presetClass="exit" presetSubtype="8" fill="hold" grpId="1" nodeType="withEffect">
                                  <p:stCondLst>
                                    <p:cond delay="15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7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2" presetClass="exit" presetSubtype="1" fill="hold" grpId="4" nodeType="withEffect">
                                  <p:stCondLst>
                                    <p:cond delay="15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1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2" presetClass="exit" presetSubtype="1" fill="hold" grpId="4" nodeType="withEffect">
                                  <p:stCondLst>
                                    <p:cond delay="15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5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6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5" grpId="1" animBg="1"/>
      <p:bldP spid="64" grpId="0" animBg="1"/>
      <p:bldP spid="64" grpId="1" animBg="1"/>
      <p:bldP spid="47" grpId="0" animBg="1"/>
      <p:bldP spid="47" grpId="1" animBg="1"/>
      <p:bldP spid="3" grpId="0"/>
      <p:bldP spid="3" grpId="1"/>
      <p:bldP spid="3" grpId="2"/>
      <p:bldP spid="55" grpId="0" build="allAtOnce"/>
      <p:bldP spid="55" grpId="1" build="allAtOnce"/>
      <p:bldP spid="56" grpId="0" build="allAtOnce"/>
      <p:bldP spid="56" grpId="1" build="allAtOnce"/>
      <p:bldP spid="58" grpId="0" build="allAtOnce"/>
      <p:bldP spid="58" grpId="1" build="allAtOnce"/>
      <p:bldP spid="59" grpId="0"/>
      <p:bldP spid="59" grpId="1"/>
      <p:bldP spid="60" grpId="0"/>
      <p:bldP spid="60" grpId="1"/>
      <p:bldP spid="61" grpId="0"/>
      <p:bldP spid="61" grpId="1"/>
      <p:bldP spid="52" grpId="0" animBg="1"/>
      <p:bldP spid="52" grpId="1" animBg="1"/>
      <p:bldP spid="52" grpId="2" animBg="1"/>
      <p:bldP spid="52" grpId="3" animBg="1"/>
      <p:bldP spid="52" grpId="4" animBg="1"/>
      <p:bldP spid="68" grpId="0" animBg="1"/>
      <p:bldP spid="68" grpId="1" animBg="1"/>
      <p:bldP spid="68" grpId="2" animBg="1"/>
      <p:bldP spid="68" grpId="3" animBg="1"/>
      <p:bldP spid="68" grpId="4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2788883" y="8320640"/>
            <a:ext cx="12386749" cy="6027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680"/>
              </a:lnSpc>
            </a:pPr>
            <a:r>
              <a:rPr lang="en-ID" sz="3600" spc="107" dirty="0" err="1" smtClean="0">
                <a:solidFill>
                  <a:schemeClr val="bg1"/>
                </a:solidFill>
                <a:latin typeface="Gill Sans Ultra Bold" pitchFamily="34" charset="0"/>
              </a:rPr>
              <a:t>Mengapa</a:t>
            </a:r>
            <a:r>
              <a:rPr lang="en-ID" sz="3600" spc="107" dirty="0" smtClean="0">
                <a:solidFill>
                  <a:schemeClr val="bg1"/>
                </a:solidFill>
                <a:latin typeface="Gill Sans Ultra Bold" pitchFamily="34" charset="0"/>
              </a:rPr>
              <a:t> </a:t>
            </a:r>
            <a:r>
              <a:rPr lang="en-ID" sz="3600" spc="107" dirty="0" err="1" smtClean="0">
                <a:solidFill>
                  <a:schemeClr val="bg1"/>
                </a:solidFill>
                <a:latin typeface="Gill Sans Ultra Bold" pitchFamily="34" charset="0"/>
              </a:rPr>
              <a:t>Memilih</a:t>
            </a:r>
            <a:r>
              <a:rPr lang="en-ID" sz="3600" spc="107" dirty="0" smtClean="0">
                <a:solidFill>
                  <a:schemeClr val="bg1"/>
                </a:solidFill>
                <a:latin typeface="Gill Sans Ultra Bold" pitchFamily="34" charset="0"/>
              </a:rPr>
              <a:t> ambilpaket.com</a:t>
            </a:r>
            <a:endParaRPr lang="en-US" sz="3600" spc="107" dirty="0">
              <a:solidFill>
                <a:schemeClr val="bg1"/>
              </a:solidFill>
              <a:latin typeface="Gill Sans Ultra Bold" pitchFamily="34" charset="0"/>
            </a:endParaRPr>
          </a:p>
        </p:txBody>
      </p:sp>
      <p:grpSp>
        <p:nvGrpSpPr>
          <p:cNvPr id="5" name="Group 5"/>
          <p:cNvGrpSpPr/>
          <p:nvPr/>
        </p:nvGrpSpPr>
        <p:grpSpPr>
          <a:xfrm rot="-5400000">
            <a:off x="852943" y="-185770"/>
            <a:ext cx="9757001" cy="3381440"/>
            <a:chOff x="0" y="0"/>
            <a:chExt cx="1172650" cy="406400"/>
          </a:xfrm>
        </p:grpSpPr>
        <p:sp>
          <p:nvSpPr>
            <p:cNvPr id="6" name="Freeform 6"/>
            <p:cNvSpPr/>
            <p:nvPr/>
          </p:nvSpPr>
          <p:spPr>
            <a:xfrm>
              <a:off x="17780" y="22860"/>
              <a:ext cx="1147250" cy="360680"/>
            </a:xfrm>
            <a:custGeom>
              <a:avLst/>
              <a:gdLst/>
              <a:ahLst/>
              <a:cxnLst/>
              <a:rect l="l" t="t" r="r" b="b"/>
              <a:pathLst>
                <a:path w="1147250" h="360680">
                  <a:moveTo>
                    <a:pt x="1147250" y="180340"/>
                  </a:moveTo>
                  <a:cubicBezTo>
                    <a:pt x="1147250" y="81280"/>
                    <a:pt x="1067240" y="0"/>
                    <a:pt x="966910" y="0"/>
                  </a:cubicBezTo>
                  <a:lnTo>
                    <a:pt x="172720" y="0"/>
                  </a:lnTo>
                  <a:lnTo>
                    <a:pt x="172720" y="1270"/>
                  </a:lnTo>
                  <a:cubicBezTo>
                    <a:pt x="76200" y="5080"/>
                    <a:pt x="0" y="83820"/>
                    <a:pt x="0" y="180340"/>
                  </a:cubicBezTo>
                  <a:cubicBezTo>
                    <a:pt x="0" y="276860"/>
                    <a:pt x="77470" y="355600"/>
                    <a:pt x="172720" y="359410"/>
                  </a:cubicBezTo>
                  <a:lnTo>
                    <a:pt x="172720" y="360680"/>
                  </a:lnTo>
                  <a:lnTo>
                    <a:pt x="966910" y="360680"/>
                  </a:lnTo>
                  <a:cubicBezTo>
                    <a:pt x="1065970" y="360680"/>
                    <a:pt x="1147250" y="279400"/>
                    <a:pt x="1147250" y="180340"/>
                  </a:cubicBezTo>
                  <a:close/>
                </a:path>
              </a:pathLst>
            </a:custGeom>
            <a:solidFill>
              <a:srgbClr val="2C92D5">
                <a:alpha val="94901"/>
              </a:srgbClr>
            </a:solidFill>
          </p:spPr>
        </p:sp>
      </p:grpSp>
      <p:grpSp>
        <p:nvGrpSpPr>
          <p:cNvPr id="7" name="Group 7"/>
          <p:cNvGrpSpPr/>
          <p:nvPr/>
        </p:nvGrpSpPr>
        <p:grpSpPr>
          <a:xfrm rot="-5400000">
            <a:off x="-2269188" y="-471520"/>
            <a:ext cx="9185501" cy="3381440"/>
            <a:chOff x="0" y="0"/>
            <a:chExt cx="1103964" cy="406400"/>
          </a:xfrm>
        </p:grpSpPr>
        <p:sp>
          <p:nvSpPr>
            <p:cNvPr id="8" name="Freeform 8"/>
            <p:cNvSpPr/>
            <p:nvPr/>
          </p:nvSpPr>
          <p:spPr>
            <a:xfrm>
              <a:off x="17780" y="22860"/>
              <a:ext cx="1078564" cy="360680"/>
            </a:xfrm>
            <a:custGeom>
              <a:avLst/>
              <a:gdLst/>
              <a:ahLst/>
              <a:cxnLst/>
              <a:rect l="l" t="t" r="r" b="b"/>
              <a:pathLst>
                <a:path w="1078564" h="360680">
                  <a:moveTo>
                    <a:pt x="1078564" y="180340"/>
                  </a:moveTo>
                  <a:cubicBezTo>
                    <a:pt x="1078564" y="81280"/>
                    <a:pt x="998554" y="0"/>
                    <a:pt x="898224" y="0"/>
                  </a:cubicBezTo>
                  <a:lnTo>
                    <a:pt x="172720" y="0"/>
                  </a:lnTo>
                  <a:lnTo>
                    <a:pt x="172720" y="1270"/>
                  </a:lnTo>
                  <a:cubicBezTo>
                    <a:pt x="76200" y="5080"/>
                    <a:pt x="0" y="83820"/>
                    <a:pt x="0" y="180340"/>
                  </a:cubicBezTo>
                  <a:cubicBezTo>
                    <a:pt x="0" y="276860"/>
                    <a:pt x="77470" y="355600"/>
                    <a:pt x="172720" y="359410"/>
                  </a:cubicBezTo>
                  <a:lnTo>
                    <a:pt x="172720" y="360680"/>
                  </a:lnTo>
                  <a:lnTo>
                    <a:pt x="898224" y="360680"/>
                  </a:lnTo>
                  <a:cubicBezTo>
                    <a:pt x="997284" y="360680"/>
                    <a:pt x="1078564" y="279400"/>
                    <a:pt x="1078564" y="180340"/>
                  </a:cubicBezTo>
                  <a:close/>
                </a:path>
              </a:pathLst>
            </a:custGeom>
            <a:solidFill>
              <a:srgbClr val="13538A"/>
            </a:solidFill>
          </p:spPr>
        </p:sp>
      </p:grpSp>
      <p:grpSp>
        <p:nvGrpSpPr>
          <p:cNvPr id="9" name="Group 9"/>
          <p:cNvGrpSpPr/>
          <p:nvPr/>
        </p:nvGrpSpPr>
        <p:grpSpPr>
          <a:xfrm rot="-5400000">
            <a:off x="3985487" y="57712"/>
            <a:ext cx="10328501" cy="3381440"/>
            <a:chOff x="0" y="0"/>
            <a:chExt cx="1241336" cy="406400"/>
          </a:xfrm>
        </p:grpSpPr>
        <p:sp>
          <p:nvSpPr>
            <p:cNvPr id="10" name="Freeform 10"/>
            <p:cNvSpPr/>
            <p:nvPr/>
          </p:nvSpPr>
          <p:spPr>
            <a:xfrm>
              <a:off x="17780" y="22860"/>
              <a:ext cx="1215936" cy="360680"/>
            </a:xfrm>
            <a:custGeom>
              <a:avLst/>
              <a:gdLst/>
              <a:ahLst/>
              <a:cxnLst/>
              <a:rect l="l" t="t" r="r" b="b"/>
              <a:pathLst>
                <a:path w="1215936" h="360680">
                  <a:moveTo>
                    <a:pt x="1215936" y="180340"/>
                  </a:moveTo>
                  <a:cubicBezTo>
                    <a:pt x="1215936" y="81280"/>
                    <a:pt x="1135926" y="0"/>
                    <a:pt x="1035596" y="0"/>
                  </a:cubicBezTo>
                  <a:lnTo>
                    <a:pt x="172720" y="0"/>
                  </a:lnTo>
                  <a:lnTo>
                    <a:pt x="172720" y="1270"/>
                  </a:lnTo>
                  <a:cubicBezTo>
                    <a:pt x="76200" y="5080"/>
                    <a:pt x="0" y="83820"/>
                    <a:pt x="0" y="180340"/>
                  </a:cubicBezTo>
                  <a:cubicBezTo>
                    <a:pt x="0" y="276860"/>
                    <a:pt x="77470" y="355600"/>
                    <a:pt x="172720" y="359410"/>
                  </a:cubicBezTo>
                  <a:lnTo>
                    <a:pt x="172720" y="360680"/>
                  </a:lnTo>
                  <a:lnTo>
                    <a:pt x="1035596" y="360680"/>
                  </a:lnTo>
                  <a:cubicBezTo>
                    <a:pt x="1134656" y="360680"/>
                    <a:pt x="1215936" y="279400"/>
                    <a:pt x="1215936" y="180340"/>
                  </a:cubicBezTo>
                  <a:close/>
                </a:path>
              </a:pathLst>
            </a:custGeom>
            <a:solidFill>
              <a:srgbClr val="37C9EF">
                <a:alpha val="89803"/>
              </a:srgbClr>
            </a:solidFill>
          </p:spPr>
        </p:sp>
      </p:grpSp>
      <p:grpSp>
        <p:nvGrpSpPr>
          <p:cNvPr id="11" name="Group 11"/>
          <p:cNvGrpSpPr/>
          <p:nvPr/>
        </p:nvGrpSpPr>
        <p:grpSpPr>
          <a:xfrm rot="-5400000">
            <a:off x="7097206" y="385730"/>
            <a:ext cx="10900001" cy="3381440"/>
            <a:chOff x="0" y="0"/>
            <a:chExt cx="1310022" cy="406400"/>
          </a:xfrm>
        </p:grpSpPr>
        <p:sp>
          <p:nvSpPr>
            <p:cNvPr id="12" name="Freeform 12"/>
            <p:cNvSpPr/>
            <p:nvPr/>
          </p:nvSpPr>
          <p:spPr>
            <a:xfrm>
              <a:off x="17780" y="22860"/>
              <a:ext cx="1284622" cy="360680"/>
            </a:xfrm>
            <a:custGeom>
              <a:avLst/>
              <a:gdLst/>
              <a:ahLst/>
              <a:cxnLst/>
              <a:rect l="l" t="t" r="r" b="b"/>
              <a:pathLst>
                <a:path w="1284622" h="360680">
                  <a:moveTo>
                    <a:pt x="1284622" y="180340"/>
                  </a:moveTo>
                  <a:cubicBezTo>
                    <a:pt x="1284622" y="81280"/>
                    <a:pt x="1204612" y="0"/>
                    <a:pt x="1104282" y="0"/>
                  </a:cubicBezTo>
                  <a:lnTo>
                    <a:pt x="172720" y="0"/>
                  </a:lnTo>
                  <a:lnTo>
                    <a:pt x="172720" y="1270"/>
                  </a:lnTo>
                  <a:cubicBezTo>
                    <a:pt x="76200" y="5080"/>
                    <a:pt x="0" y="83820"/>
                    <a:pt x="0" y="180340"/>
                  </a:cubicBezTo>
                  <a:cubicBezTo>
                    <a:pt x="0" y="276860"/>
                    <a:pt x="77470" y="355600"/>
                    <a:pt x="172720" y="359410"/>
                  </a:cubicBezTo>
                  <a:lnTo>
                    <a:pt x="172720" y="360680"/>
                  </a:lnTo>
                  <a:lnTo>
                    <a:pt x="1104282" y="360680"/>
                  </a:lnTo>
                  <a:cubicBezTo>
                    <a:pt x="1203342" y="360680"/>
                    <a:pt x="1284622" y="279400"/>
                    <a:pt x="1284622" y="180340"/>
                  </a:cubicBezTo>
                  <a:close/>
                </a:path>
              </a:pathLst>
            </a:custGeom>
            <a:solidFill>
              <a:srgbClr val="3EDAD8">
                <a:alpha val="84705"/>
              </a:srgbClr>
            </a:solidFill>
          </p:spPr>
        </p:sp>
      </p:grpSp>
      <p:grpSp>
        <p:nvGrpSpPr>
          <p:cNvPr id="13" name="Group 13"/>
          <p:cNvGrpSpPr/>
          <p:nvPr/>
        </p:nvGrpSpPr>
        <p:grpSpPr>
          <a:xfrm rot="-5400000">
            <a:off x="10254369" y="636447"/>
            <a:ext cx="11401436" cy="3381440"/>
            <a:chOff x="0" y="0"/>
            <a:chExt cx="1370287" cy="406400"/>
          </a:xfrm>
        </p:grpSpPr>
        <p:sp>
          <p:nvSpPr>
            <p:cNvPr id="14" name="Freeform 14"/>
            <p:cNvSpPr/>
            <p:nvPr/>
          </p:nvSpPr>
          <p:spPr>
            <a:xfrm>
              <a:off x="17780" y="22860"/>
              <a:ext cx="1344887" cy="360680"/>
            </a:xfrm>
            <a:custGeom>
              <a:avLst/>
              <a:gdLst/>
              <a:ahLst/>
              <a:cxnLst/>
              <a:rect l="l" t="t" r="r" b="b"/>
              <a:pathLst>
                <a:path w="1344887" h="360680">
                  <a:moveTo>
                    <a:pt x="1344887" y="180340"/>
                  </a:moveTo>
                  <a:cubicBezTo>
                    <a:pt x="1344887" y="81280"/>
                    <a:pt x="1264877" y="0"/>
                    <a:pt x="1164547" y="0"/>
                  </a:cubicBezTo>
                  <a:lnTo>
                    <a:pt x="172720" y="0"/>
                  </a:lnTo>
                  <a:lnTo>
                    <a:pt x="172720" y="1270"/>
                  </a:lnTo>
                  <a:cubicBezTo>
                    <a:pt x="76200" y="5080"/>
                    <a:pt x="0" y="83820"/>
                    <a:pt x="0" y="180340"/>
                  </a:cubicBezTo>
                  <a:cubicBezTo>
                    <a:pt x="0" y="276860"/>
                    <a:pt x="77470" y="355600"/>
                    <a:pt x="172720" y="359410"/>
                  </a:cubicBezTo>
                  <a:lnTo>
                    <a:pt x="172720" y="360680"/>
                  </a:lnTo>
                  <a:lnTo>
                    <a:pt x="1164547" y="360680"/>
                  </a:lnTo>
                  <a:cubicBezTo>
                    <a:pt x="1263607" y="360680"/>
                    <a:pt x="1344887" y="279400"/>
                    <a:pt x="1344887" y="180340"/>
                  </a:cubicBezTo>
                  <a:close/>
                </a:path>
              </a:pathLst>
            </a:custGeom>
            <a:solidFill>
              <a:srgbClr val="86EAE9">
                <a:alpha val="80000"/>
              </a:srgbClr>
            </a:solidFill>
          </p:spPr>
        </p:sp>
      </p:grpSp>
      <p:sp>
        <p:nvSpPr>
          <p:cNvPr id="16" name="TextBox 16"/>
          <p:cNvSpPr txBox="1"/>
          <p:nvPr/>
        </p:nvSpPr>
        <p:spPr>
          <a:xfrm>
            <a:off x="1098151" y="2141914"/>
            <a:ext cx="2459375" cy="5539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18"/>
              </a:lnSpc>
            </a:pPr>
            <a:r>
              <a:rPr lang="en-US" sz="3598" spc="359" dirty="0">
                <a:solidFill>
                  <a:srgbClr val="FFFFFF"/>
                </a:solidFill>
                <a:latin typeface="Aileron Regular Bold"/>
              </a:rPr>
              <a:t>1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093874" y="2708940"/>
            <a:ext cx="2459374" cy="23083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b="1" dirty="0" err="1">
                <a:solidFill>
                  <a:schemeClr val="bg1"/>
                </a:solidFill>
                <a:latin typeface="Futura Lt BT" pitchFamily="34" charset="0"/>
              </a:rPr>
              <a:t>Anda</a:t>
            </a:r>
            <a:r>
              <a:rPr lang="en-US" sz="2400" b="1" dirty="0">
                <a:solidFill>
                  <a:schemeClr val="bg1"/>
                </a:solidFill>
                <a:latin typeface="Futura Lt BT" pitchFamily="34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Futura Lt BT" pitchFamily="34" charset="0"/>
              </a:rPr>
              <a:t>tidak</a:t>
            </a:r>
            <a:r>
              <a:rPr lang="en-US" sz="2400" b="1" dirty="0">
                <a:solidFill>
                  <a:schemeClr val="bg1"/>
                </a:solidFill>
                <a:latin typeface="Futura Lt BT" pitchFamily="34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Futura Lt BT" pitchFamily="34" charset="0"/>
              </a:rPr>
              <a:t>perlu</a:t>
            </a:r>
            <a:r>
              <a:rPr lang="en-US" sz="2400" b="1" dirty="0">
                <a:solidFill>
                  <a:schemeClr val="bg1"/>
                </a:solidFill>
                <a:latin typeface="Futura Lt BT" pitchFamily="34" charset="0"/>
              </a:rPr>
              <a:t> repot </a:t>
            </a:r>
            <a:r>
              <a:rPr lang="en-US" sz="2400" b="1" dirty="0" err="1">
                <a:solidFill>
                  <a:schemeClr val="bg1"/>
                </a:solidFill>
                <a:latin typeface="Futura Lt BT" pitchFamily="34" charset="0"/>
              </a:rPr>
              <a:t>untuk</a:t>
            </a:r>
            <a:r>
              <a:rPr lang="en-US" sz="2400" b="1" dirty="0">
                <a:solidFill>
                  <a:schemeClr val="bg1"/>
                </a:solidFill>
                <a:latin typeface="Futura Lt BT" pitchFamily="34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Futura Lt BT" pitchFamily="34" charset="0"/>
              </a:rPr>
              <a:t>pergi</a:t>
            </a:r>
            <a:r>
              <a:rPr lang="en-US" sz="2400" b="1" dirty="0">
                <a:solidFill>
                  <a:schemeClr val="bg1"/>
                </a:solidFill>
                <a:latin typeface="Futura Lt BT" pitchFamily="34" charset="0"/>
              </a:rPr>
              <a:t>, </a:t>
            </a:r>
            <a:r>
              <a:rPr lang="en-US" sz="2400" b="1" dirty="0" err="1">
                <a:solidFill>
                  <a:schemeClr val="bg1"/>
                </a:solidFill>
                <a:latin typeface="Futura Lt BT" pitchFamily="34" charset="0"/>
              </a:rPr>
              <a:t>biarkan</a:t>
            </a:r>
            <a:r>
              <a:rPr lang="en-US" sz="2400" b="1" dirty="0">
                <a:solidFill>
                  <a:schemeClr val="bg1"/>
                </a:solidFill>
                <a:latin typeface="Futura Lt BT" pitchFamily="34" charset="0"/>
              </a:rPr>
              <a:t> kami yang </a:t>
            </a:r>
            <a:r>
              <a:rPr lang="en-US" sz="2400" b="1" dirty="0" err="1">
                <a:solidFill>
                  <a:schemeClr val="bg1"/>
                </a:solidFill>
                <a:latin typeface="Futura Lt BT" pitchFamily="34" charset="0"/>
              </a:rPr>
              <a:t>menjemput</a:t>
            </a:r>
            <a:r>
              <a:rPr lang="en-US" sz="2400" b="1" dirty="0">
                <a:solidFill>
                  <a:schemeClr val="bg1"/>
                </a:solidFill>
                <a:latin typeface="Futura Lt BT" pitchFamily="34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Futura Lt BT" pitchFamily="34" charset="0"/>
              </a:rPr>
              <a:t>Anda</a:t>
            </a:r>
            <a:r>
              <a:rPr lang="en-US" sz="2400" b="1" dirty="0">
                <a:solidFill>
                  <a:schemeClr val="bg1"/>
                </a:solidFill>
                <a:latin typeface="Futura Lt BT" pitchFamily="34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Futura Lt BT" pitchFamily="34" charset="0"/>
              </a:rPr>
              <a:t>ditempat</a:t>
            </a:r>
            <a:r>
              <a:rPr lang="en-US" sz="2400" b="1" dirty="0">
                <a:solidFill>
                  <a:schemeClr val="bg1"/>
                </a:solidFill>
                <a:latin typeface="Futura Lt BT" pitchFamily="34" charset="0"/>
              </a:rPr>
              <a:t>.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4456598" y="2141914"/>
            <a:ext cx="2459375" cy="5539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18"/>
              </a:lnSpc>
            </a:pPr>
            <a:r>
              <a:rPr lang="en-US" sz="3598" spc="359" dirty="0">
                <a:solidFill>
                  <a:srgbClr val="FFFFFF"/>
                </a:solidFill>
                <a:latin typeface="Aileron Regular Bold"/>
              </a:rPr>
              <a:t>2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7914312" y="2838883"/>
            <a:ext cx="2459375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99"/>
              </a:lnSpc>
            </a:pPr>
            <a:r>
              <a:rPr lang="en-US" sz="2400" b="1" dirty="0">
                <a:solidFill>
                  <a:schemeClr val="bg1"/>
                </a:solidFill>
                <a:latin typeface="Futura Lt BT" pitchFamily="34" charset="0"/>
              </a:rPr>
              <a:t>Kami </a:t>
            </a:r>
            <a:r>
              <a:rPr lang="en-US" sz="2400" b="1" dirty="0" err="1">
                <a:solidFill>
                  <a:schemeClr val="bg1"/>
                </a:solidFill>
                <a:latin typeface="Futura Lt BT" pitchFamily="34" charset="0"/>
              </a:rPr>
              <a:t>mengerti</a:t>
            </a:r>
            <a:r>
              <a:rPr lang="en-US" sz="2400" b="1" dirty="0">
                <a:solidFill>
                  <a:schemeClr val="bg1"/>
                </a:solidFill>
                <a:latin typeface="Futura Lt BT" pitchFamily="34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Futura Lt BT" pitchFamily="34" charset="0"/>
              </a:rPr>
              <a:t>bahwa</a:t>
            </a:r>
            <a:r>
              <a:rPr lang="en-US" sz="2400" b="1" dirty="0">
                <a:solidFill>
                  <a:schemeClr val="bg1"/>
                </a:solidFill>
                <a:latin typeface="Futura Lt BT" pitchFamily="34" charset="0"/>
              </a:rPr>
              <a:t> proses QC </a:t>
            </a:r>
            <a:r>
              <a:rPr lang="en-US" sz="2400" b="1" dirty="0" err="1">
                <a:solidFill>
                  <a:schemeClr val="bg1"/>
                </a:solidFill>
                <a:latin typeface="Futura Lt BT" pitchFamily="34" charset="0"/>
              </a:rPr>
              <a:t>produk</a:t>
            </a:r>
            <a:r>
              <a:rPr lang="en-US" sz="2400" b="1" dirty="0">
                <a:solidFill>
                  <a:schemeClr val="bg1"/>
                </a:solidFill>
                <a:latin typeface="Futura Lt BT" pitchFamily="34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Futura Lt BT" pitchFamily="34" charset="0"/>
              </a:rPr>
              <a:t>memakan</a:t>
            </a:r>
            <a:r>
              <a:rPr lang="en-US" sz="2400" b="1" dirty="0">
                <a:solidFill>
                  <a:schemeClr val="bg1"/>
                </a:solidFill>
                <a:latin typeface="Futura Lt BT" pitchFamily="34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Futura Lt BT" pitchFamily="34" charset="0"/>
              </a:rPr>
              <a:t>waktu</a:t>
            </a:r>
            <a:r>
              <a:rPr lang="en-US" sz="2400" b="1" dirty="0">
                <a:solidFill>
                  <a:schemeClr val="bg1"/>
                </a:solidFill>
                <a:latin typeface="Futura Lt BT" pitchFamily="34" charset="0"/>
              </a:rPr>
              <a:t>, kami </a:t>
            </a:r>
            <a:r>
              <a:rPr lang="en-US" sz="2400" b="1" dirty="0" err="1">
                <a:solidFill>
                  <a:schemeClr val="bg1"/>
                </a:solidFill>
                <a:latin typeface="Futura Lt BT" pitchFamily="34" charset="0"/>
              </a:rPr>
              <a:t>menyerahkan</a:t>
            </a:r>
            <a:r>
              <a:rPr lang="en-US" sz="2400" b="1" dirty="0">
                <a:solidFill>
                  <a:schemeClr val="bg1"/>
                </a:solidFill>
                <a:latin typeface="Futura Lt BT" pitchFamily="34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Futura Lt BT" pitchFamily="34" charset="0"/>
              </a:rPr>
              <a:t>waktu</a:t>
            </a:r>
            <a:r>
              <a:rPr lang="en-US" sz="2400" b="1" dirty="0">
                <a:solidFill>
                  <a:schemeClr val="bg1"/>
                </a:solidFill>
                <a:latin typeface="Futura Lt BT" pitchFamily="34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Futura Lt BT" pitchFamily="34" charset="0"/>
              </a:rPr>
              <a:t>untuk</a:t>
            </a:r>
            <a:r>
              <a:rPr lang="en-US" sz="2400" b="1" dirty="0">
                <a:solidFill>
                  <a:schemeClr val="bg1"/>
                </a:solidFill>
                <a:latin typeface="Futura Lt BT" pitchFamily="34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Futura Lt BT" pitchFamily="34" charset="0"/>
              </a:rPr>
              <a:t>ditentukan</a:t>
            </a:r>
            <a:r>
              <a:rPr lang="en-US" sz="2400" b="1" dirty="0">
                <a:solidFill>
                  <a:schemeClr val="bg1"/>
                </a:solidFill>
                <a:latin typeface="Futura Lt BT" pitchFamily="34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Futura Lt BT" pitchFamily="34" charset="0"/>
              </a:rPr>
              <a:t>oleh</a:t>
            </a:r>
            <a:r>
              <a:rPr lang="en-US" sz="2400" b="1" dirty="0">
                <a:solidFill>
                  <a:schemeClr val="bg1"/>
                </a:solidFill>
                <a:latin typeface="Futura Lt BT" pitchFamily="34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Futura Lt BT" pitchFamily="34" charset="0"/>
              </a:rPr>
              <a:t>Anda</a:t>
            </a:r>
            <a:endParaRPr lang="en-US" sz="2400" b="1" dirty="0">
              <a:solidFill>
                <a:schemeClr val="bg1"/>
              </a:solidFill>
              <a:latin typeface="Futura Lt BT" pitchFamily="34" charset="0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7909725" y="2284899"/>
            <a:ext cx="2459375" cy="5539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18"/>
              </a:lnSpc>
            </a:pPr>
            <a:r>
              <a:rPr lang="en-US" sz="3598" spc="359" dirty="0">
                <a:solidFill>
                  <a:srgbClr val="FFFFFF"/>
                </a:solidFill>
                <a:latin typeface="Aileron Regular Bold"/>
              </a:rPr>
              <a:t>3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4516688" y="2890819"/>
            <a:ext cx="2517943" cy="23083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599"/>
              </a:lnSpc>
            </a:pPr>
            <a:r>
              <a:rPr lang="en-US" sz="2400" b="1" dirty="0">
                <a:solidFill>
                  <a:schemeClr val="bg1"/>
                </a:solidFill>
                <a:latin typeface="Futura Lt BT" pitchFamily="34" charset="0"/>
              </a:rPr>
              <a:t>Kami </a:t>
            </a:r>
            <a:r>
              <a:rPr lang="en-US" sz="2400" b="1" dirty="0" err="1">
                <a:solidFill>
                  <a:schemeClr val="bg1"/>
                </a:solidFill>
                <a:latin typeface="Futura Lt BT" pitchFamily="34" charset="0"/>
              </a:rPr>
              <a:t>akan</a:t>
            </a:r>
            <a:r>
              <a:rPr lang="en-US" sz="2400" b="1" dirty="0">
                <a:solidFill>
                  <a:schemeClr val="bg1"/>
                </a:solidFill>
                <a:latin typeface="Futura Lt BT" pitchFamily="34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Futura Lt BT" pitchFamily="34" charset="0"/>
              </a:rPr>
              <a:t>selalu</a:t>
            </a:r>
            <a:r>
              <a:rPr lang="en-US" sz="2400" b="1" dirty="0">
                <a:solidFill>
                  <a:schemeClr val="bg1"/>
                </a:solidFill>
                <a:latin typeface="Futura Lt BT" pitchFamily="34" charset="0"/>
              </a:rPr>
              <a:t> update </a:t>
            </a:r>
            <a:r>
              <a:rPr lang="en-US" sz="2400" b="1" dirty="0" err="1">
                <a:solidFill>
                  <a:schemeClr val="bg1"/>
                </a:solidFill>
                <a:latin typeface="Futura Lt BT" pitchFamily="34" charset="0"/>
              </a:rPr>
              <a:t>resi</a:t>
            </a:r>
            <a:r>
              <a:rPr lang="en-US" sz="2400" b="1" dirty="0">
                <a:solidFill>
                  <a:schemeClr val="bg1"/>
                </a:solidFill>
                <a:latin typeface="Futura Lt BT" pitchFamily="34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Futura Lt BT" pitchFamily="34" charset="0"/>
              </a:rPr>
              <a:t>pengiriman</a:t>
            </a:r>
            <a:r>
              <a:rPr lang="en-US" sz="2400" b="1" dirty="0">
                <a:solidFill>
                  <a:schemeClr val="bg1"/>
                </a:solidFill>
                <a:latin typeface="Futura Lt BT" pitchFamily="34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Futura Lt BT" pitchFamily="34" charset="0"/>
              </a:rPr>
              <a:t>melalui</a:t>
            </a:r>
            <a:r>
              <a:rPr lang="en-US" sz="2400" b="1" dirty="0">
                <a:solidFill>
                  <a:schemeClr val="bg1"/>
                </a:solidFill>
                <a:latin typeface="Futura Lt BT" pitchFamily="34" charset="0"/>
              </a:rPr>
              <a:t> WA / Email </a:t>
            </a:r>
            <a:r>
              <a:rPr lang="en-US" sz="2400" b="1" dirty="0" err="1">
                <a:solidFill>
                  <a:schemeClr val="bg1"/>
                </a:solidFill>
                <a:latin typeface="Futura Lt BT" pitchFamily="34" charset="0"/>
              </a:rPr>
              <a:t>dengan</a:t>
            </a:r>
            <a:r>
              <a:rPr lang="en-US" sz="2400" b="1" dirty="0">
                <a:solidFill>
                  <a:schemeClr val="bg1"/>
                </a:solidFill>
                <a:latin typeface="Futura Lt BT" pitchFamily="34" charset="0"/>
              </a:rPr>
              <a:t> proses yang </a:t>
            </a:r>
            <a:r>
              <a:rPr lang="en-US" sz="2400" b="1" dirty="0" err="1">
                <a:solidFill>
                  <a:schemeClr val="bg1"/>
                </a:solidFill>
                <a:latin typeface="Futura Lt BT" pitchFamily="34" charset="0"/>
              </a:rPr>
              <a:t>kilat</a:t>
            </a:r>
            <a:r>
              <a:rPr lang="en-US" sz="2400" b="1" dirty="0">
                <a:solidFill>
                  <a:schemeClr val="bg1"/>
                </a:solidFill>
                <a:latin typeface="Futura Lt BT" pitchFamily="34" charset="0"/>
              </a:rPr>
              <a:t>.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1317518" y="2291933"/>
            <a:ext cx="2459375" cy="5539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18"/>
              </a:lnSpc>
            </a:pPr>
            <a:r>
              <a:rPr lang="en-US" sz="3598" spc="359" dirty="0">
                <a:solidFill>
                  <a:srgbClr val="FFFFFF"/>
                </a:solidFill>
                <a:latin typeface="Aileron Regular Bold"/>
              </a:rPr>
              <a:t>4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4818841" y="3087989"/>
            <a:ext cx="2272490" cy="36933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599"/>
              </a:lnSpc>
            </a:pPr>
            <a:r>
              <a:rPr lang="en-US" sz="2400" b="1" dirty="0">
                <a:solidFill>
                  <a:schemeClr val="bg1"/>
                </a:solidFill>
                <a:latin typeface="Futura Lt BT" pitchFamily="34" charset="0"/>
              </a:rPr>
              <a:t>Kami </a:t>
            </a:r>
            <a:r>
              <a:rPr lang="en-US" sz="2400" b="1" dirty="0" err="1">
                <a:solidFill>
                  <a:schemeClr val="bg1"/>
                </a:solidFill>
                <a:latin typeface="Futura Lt BT" pitchFamily="34" charset="0"/>
              </a:rPr>
              <a:t>akan</a:t>
            </a:r>
            <a:r>
              <a:rPr lang="en-US" sz="2400" b="1" dirty="0">
                <a:solidFill>
                  <a:schemeClr val="bg1"/>
                </a:solidFill>
                <a:latin typeface="Futura Lt BT" pitchFamily="34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Futura Lt BT" pitchFamily="34" charset="0"/>
              </a:rPr>
              <a:t>selalu</a:t>
            </a:r>
            <a:r>
              <a:rPr lang="en-US" sz="2400" b="1" dirty="0">
                <a:solidFill>
                  <a:schemeClr val="bg1"/>
                </a:solidFill>
                <a:latin typeface="Futura Lt BT" pitchFamily="34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Futura Lt BT" pitchFamily="34" charset="0"/>
              </a:rPr>
              <a:t>menyediakan</a:t>
            </a:r>
            <a:r>
              <a:rPr lang="en-US" sz="2400" b="1" dirty="0">
                <a:solidFill>
                  <a:schemeClr val="bg1"/>
                </a:solidFill>
                <a:latin typeface="Futura Lt BT" pitchFamily="34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Futura Lt BT" pitchFamily="34" charset="0"/>
              </a:rPr>
              <a:t>berbagai</a:t>
            </a:r>
            <a:r>
              <a:rPr lang="en-US" sz="2400" b="1" dirty="0">
                <a:solidFill>
                  <a:schemeClr val="bg1"/>
                </a:solidFill>
                <a:latin typeface="Futura Lt BT" pitchFamily="34" charset="0"/>
              </a:rPr>
              <a:t> program </a:t>
            </a:r>
            <a:r>
              <a:rPr lang="en-US" sz="2400" b="1" dirty="0" err="1">
                <a:solidFill>
                  <a:schemeClr val="bg1"/>
                </a:solidFill>
                <a:latin typeface="Futura Lt BT" pitchFamily="34" charset="0"/>
              </a:rPr>
              <a:t>menarik</a:t>
            </a:r>
            <a:r>
              <a:rPr lang="en-US" sz="2400" b="1" dirty="0">
                <a:solidFill>
                  <a:schemeClr val="bg1"/>
                </a:solidFill>
                <a:latin typeface="Futura Lt BT" pitchFamily="34" charset="0"/>
              </a:rPr>
              <a:t>, </a:t>
            </a:r>
            <a:r>
              <a:rPr lang="en-US" sz="2400" b="1" dirty="0" err="1">
                <a:solidFill>
                  <a:schemeClr val="bg1"/>
                </a:solidFill>
                <a:latin typeface="Futura Lt BT" pitchFamily="34" charset="0"/>
              </a:rPr>
              <a:t>seperti</a:t>
            </a:r>
            <a:r>
              <a:rPr lang="en-US" sz="2400" b="1" dirty="0">
                <a:solidFill>
                  <a:schemeClr val="bg1"/>
                </a:solidFill>
                <a:latin typeface="Futura Lt BT" pitchFamily="34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Futura Lt BT" pitchFamily="34" charset="0"/>
              </a:rPr>
              <a:t>diskon</a:t>
            </a:r>
            <a:r>
              <a:rPr lang="en-US" sz="2400" b="1" dirty="0">
                <a:solidFill>
                  <a:schemeClr val="bg1"/>
                </a:solidFill>
                <a:latin typeface="Futura Lt BT" pitchFamily="34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Futura Lt BT" pitchFamily="34" charset="0"/>
              </a:rPr>
              <a:t>dengan</a:t>
            </a:r>
            <a:r>
              <a:rPr lang="en-US" sz="2400" b="1" dirty="0">
                <a:solidFill>
                  <a:schemeClr val="bg1"/>
                </a:solidFill>
                <a:latin typeface="Futura Lt BT" pitchFamily="34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Futura Lt BT" pitchFamily="34" charset="0"/>
              </a:rPr>
              <a:t>bermitra</a:t>
            </a:r>
            <a:r>
              <a:rPr lang="en-US" sz="2400" b="1" dirty="0">
                <a:solidFill>
                  <a:schemeClr val="bg1"/>
                </a:solidFill>
                <a:latin typeface="Futura Lt BT" pitchFamily="34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Futura Lt BT" pitchFamily="34" charset="0"/>
              </a:rPr>
              <a:t>bersama</a:t>
            </a:r>
            <a:r>
              <a:rPr lang="en-US" sz="2400" b="1" dirty="0">
                <a:solidFill>
                  <a:schemeClr val="bg1"/>
                </a:solidFill>
                <a:latin typeface="Futura Lt BT" pitchFamily="34" charset="0"/>
              </a:rPr>
              <a:t> kami.</a:t>
            </a:r>
            <a:endParaRPr lang="en-US" sz="2399" b="1" dirty="0">
              <a:solidFill>
                <a:schemeClr val="bg1"/>
              </a:solidFill>
              <a:latin typeface="Futura Lt BT" pitchFamily="34" charset="0"/>
            </a:endParaRPr>
          </a:p>
        </p:txBody>
      </p:sp>
      <p:sp>
        <p:nvSpPr>
          <p:cNvPr id="28" name="TextBox 28"/>
          <p:cNvSpPr txBox="1"/>
          <p:nvPr/>
        </p:nvSpPr>
        <p:spPr>
          <a:xfrm>
            <a:off x="14725399" y="2284899"/>
            <a:ext cx="2459375" cy="5539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18"/>
              </a:lnSpc>
            </a:pPr>
            <a:r>
              <a:rPr lang="en-US" sz="3598" spc="359" dirty="0">
                <a:solidFill>
                  <a:srgbClr val="FFFFFF"/>
                </a:solidFill>
                <a:latin typeface="Aileron Regular Bold"/>
              </a:rPr>
              <a:t>5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1317518" y="2968643"/>
            <a:ext cx="2246083" cy="36933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b="1" dirty="0">
                <a:solidFill>
                  <a:schemeClr val="bg1"/>
                </a:solidFill>
                <a:latin typeface="Futura Lt BT" pitchFamily="34" charset="0"/>
              </a:rPr>
              <a:t>Kami </a:t>
            </a:r>
            <a:r>
              <a:rPr lang="en-US" sz="2400" b="1" dirty="0" err="1">
                <a:solidFill>
                  <a:schemeClr val="bg1"/>
                </a:solidFill>
                <a:latin typeface="Futura Lt BT" pitchFamily="34" charset="0"/>
              </a:rPr>
              <a:t>menyediakan</a:t>
            </a:r>
            <a:r>
              <a:rPr lang="en-US" sz="2400" b="1" dirty="0">
                <a:solidFill>
                  <a:schemeClr val="bg1"/>
                </a:solidFill>
                <a:latin typeface="Futura Lt BT" pitchFamily="34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Futura Lt BT" pitchFamily="34" charset="0"/>
              </a:rPr>
              <a:t>berbagai</a:t>
            </a:r>
            <a:r>
              <a:rPr lang="en-US" sz="2400" b="1" dirty="0">
                <a:solidFill>
                  <a:schemeClr val="bg1"/>
                </a:solidFill>
                <a:latin typeface="Futura Lt BT" pitchFamily="34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Futura Lt BT" pitchFamily="34" charset="0"/>
              </a:rPr>
              <a:t>jenis</a:t>
            </a:r>
            <a:r>
              <a:rPr lang="en-US" sz="2400" b="1" dirty="0">
                <a:solidFill>
                  <a:schemeClr val="bg1"/>
                </a:solidFill>
                <a:latin typeface="Futura Lt BT" pitchFamily="34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Futura Lt BT" pitchFamily="34" charset="0"/>
              </a:rPr>
              <a:t>jenis</a:t>
            </a:r>
            <a:r>
              <a:rPr lang="en-US" sz="2400" b="1" dirty="0">
                <a:solidFill>
                  <a:schemeClr val="bg1"/>
                </a:solidFill>
                <a:latin typeface="Futura Lt BT" pitchFamily="34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Futura Lt BT" pitchFamily="34" charset="0"/>
              </a:rPr>
              <a:t>pembayaran</a:t>
            </a:r>
            <a:r>
              <a:rPr lang="en-US" sz="2400" b="1" dirty="0">
                <a:solidFill>
                  <a:schemeClr val="bg1"/>
                </a:solidFill>
                <a:latin typeface="Futura Lt BT" pitchFamily="34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Futura Lt BT" pitchFamily="34" charset="0"/>
              </a:rPr>
              <a:t>untuk</a:t>
            </a:r>
            <a:r>
              <a:rPr lang="en-US" sz="2400" b="1" dirty="0">
                <a:solidFill>
                  <a:schemeClr val="bg1"/>
                </a:solidFill>
                <a:latin typeface="Futura Lt BT" pitchFamily="34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Futura Lt BT" pitchFamily="34" charset="0"/>
              </a:rPr>
              <a:t>mendukung</a:t>
            </a:r>
            <a:r>
              <a:rPr lang="en-US" sz="2400" b="1" dirty="0">
                <a:solidFill>
                  <a:schemeClr val="bg1"/>
                </a:solidFill>
                <a:latin typeface="Futura Lt BT" pitchFamily="34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Futura Lt BT" pitchFamily="34" charset="0"/>
              </a:rPr>
              <a:t>Anda</a:t>
            </a:r>
            <a:endParaRPr lang="en-US" sz="2400" b="1" dirty="0">
              <a:solidFill>
                <a:schemeClr val="bg1"/>
              </a:solidFill>
              <a:latin typeface="Futura Lt BT" pitchFamily="34" charset="0"/>
            </a:endParaRPr>
          </a:p>
        </p:txBody>
      </p:sp>
      <p:pic>
        <p:nvPicPr>
          <p:cNvPr id="3074" name="Picture 2" descr="C:\Users\RARA\Downloads\time-managemen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081" y="258668"/>
            <a:ext cx="1775513" cy="1775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RARA\Downloads\analysi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310" y="476884"/>
            <a:ext cx="1557298" cy="1557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RARA\Downloads\flexibility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3869" y="258669"/>
            <a:ext cx="2057095" cy="2057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RARA\Downloads\credit-card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360" y="499359"/>
            <a:ext cx="1599692" cy="1599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:\Users\RARA\Downloads\discount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74987" y="419105"/>
            <a:ext cx="1760200" cy="176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Flowchart: Connector 17"/>
          <p:cNvSpPr/>
          <p:nvPr/>
        </p:nvSpPr>
        <p:spPr>
          <a:xfrm>
            <a:off x="596682" y="-1028700"/>
            <a:ext cx="396152" cy="37315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lowchart: Connector 36"/>
          <p:cNvSpPr/>
          <p:nvPr/>
        </p:nvSpPr>
        <p:spPr>
          <a:xfrm>
            <a:off x="11278048" y="-503150"/>
            <a:ext cx="396152" cy="37315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lowchart: Connector 37"/>
          <p:cNvSpPr/>
          <p:nvPr/>
        </p:nvSpPr>
        <p:spPr>
          <a:xfrm>
            <a:off x="7897693" y="-1151962"/>
            <a:ext cx="396152" cy="37315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lowchart: Connector 38"/>
          <p:cNvSpPr/>
          <p:nvPr/>
        </p:nvSpPr>
        <p:spPr>
          <a:xfrm>
            <a:off x="14890670" y="-316575"/>
            <a:ext cx="396152" cy="37315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lowchart: Connector 39"/>
          <p:cNvSpPr/>
          <p:nvPr/>
        </p:nvSpPr>
        <p:spPr>
          <a:xfrm>
            <a:off x="4111151" y="-1028700"/>
            <a:ext cx="396152" cy="37315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3824077" y="9182100"/>
            <a:ext cx="1710573" cy="1524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0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11624 -0.1044 C -0.11624 -0.12061 -0.04115 -0.13343 0.0506 -0.13343 L 0.43732 -0.13343 C 0.52951 -0.13343 0.6046 -0.12061 0.6046 -0.1044 L 0.6046 -0.03752 C 0.6046 -0.02146 0.52951 -0.00741 0.43732 -0.00741 L 0.0506 -0.00741 C -0.04115 -0.00741 -0.11624 -0.02146 -0.11624 -0.03752 Z " pathEditMode="relative" rAng="0" ptsTypes="fFfFfFff">
                                      <p:cBhvr>
                                        <p:cTn id="17" dur="19000" spd="-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042" y="3398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2" presetClass="entr" presetSubtype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37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9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37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90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37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900" decel="100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" presetClass="path" presetSubtype="0" accel="50000" decel="5000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0.0816 -0.19614 C 0.12926 -0.19614 0.1691 -0.0051 0.1691 0.22965 C 0.1691 0.46502 0.12926 0.65637 0.0816 0.65637 C 0.03282 0.65637 -0.0059 0.46502 -0.0059 0.22965 C -0.0059 -0.0051 0.03282 -0.19614 0.0816 -0.19614 Z " pathEditMode="relative" rAng="0" ptsTypes="fffff">
                                      <p:cBhvr>
                                        <p:cTn id="41" dur="3000" spd="-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2625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2" presetClass="entr" presetSubtype="1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37" presetClass="entr" presetSubtype="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900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37" presetClass="entr" presetSubtype="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900" decel="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37" presetClass="entr" presetSubtype="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900" decel="100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1" presetClass="path" presetSubtype="0" accel="50000" decel="5000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animMotion origin="layout" path="M -0.32335 -0.2102 C -0.27552 -0.2102 -0.23585 -0.01915 -0.23585 0.21559 C -0.23585 0.45096 -0.27552 0.64231 -0.32335 0.64231 C -0.37214 0.64231 -0.41085 0.45096 -0.41085 0.21559 C -0.41085 -0.01915 -0.37214 -0.2102 -0.32335 -0.2102 Z " pathEditMode="relative" rAng="0" ptsTypes="fffff">
                                      <p:cBhvr>
                                        <p:cTn id="65" dur="3000" spd="-100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2625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2" presetClass="entr" presetSubtype="1" fill="hold" nodeType="withEffect">
                                  <p:stCondLst>
                                    <p:cond delay="9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37" presetClass="entr" presetSubtype="0" fill="hold" grpId="0" nodeType="withEffect">
                                  <p:stCondLst>
                                    <p:cond delay="9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900" decel="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37" presetClass="entr" presetSubtype="0" fill="hold" grpId="0" nodeType="withEffect">
                                  <p:stCondLst>
                                    <p:cond delay="95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900" decel="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37" presetClass="entr" presetSubtype="0" fill="hold" nodeType="withEffect">
                                  <p:stCondLst>
                                    <p:cond delay="9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900" decel="100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1" presetClass="path" presetSubtype="0" accel="50000" decel="50000" fill="hold" grpId="0" nodeType="withEffect">
                                  <p:stCondLst>
                                    <p:cond delay="9500"/>
                                  </p:stCondLst>
                                  <p:childTnLst>
                                    <p:animMotion origin="layout" path="M 0.05738 -0.09513 C 0.10521 -0.09513 0.14488 0.09591 0.14488 0.33066 C 0.14488 0.56602 0.10521 0.75737 0.05738 0.75737 C 0.0086 0.75737 -0.03012 0.56602 -0.03012 0.33066 C -0.03012 0.09591 0.0086 -0.09513 0.05738 -0.09513 Z " pathEditMode="relative" rAng="0" ptsTypes="fffff">
                                      <p:cBhvr>
                                        <p:cTn id="89" dur="3000" spd="-100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2625"/>
                                    </p:animMotion>
                                  </p:childTnLst>
                                </p:cTn>
                              </p:par>
                              <p:par>
                                <p:cTn id="90" presetID="2" presetClass="entr" presetSubtype="1" fill="hold" nodeType="withEffect">
                                  <p:stCondLst>
                                    <p:cond delay="131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37" presetClass="entr" presetSubtype="0" fill="hold" grpId="0" nodeType="withEffect">
                                  <p:stCondLst>
                                    <p:cond delay="131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90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37" presetClass="entr" presetSubtype="0" fill="hold" grpId="0" nodeType="withEffect">
                                  <p:stCondLst>
                                    <p:cond delay="131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900" decel="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37" presetClass="entr" presetSubtype="0" fill="hold" nodeType="withEffect">
                                  <p:stCondLst>
                                    <p:cond delay="131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900" decel="1000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1" presetClass="path" presetSubtype="0" accel="50000" decel="50000" fill="hold" grpId="0" nodeType="withEffect">
                                  <p:stCondLst>
                                    <p:cond delay="13100"/>
                                  </p:stCondLst>
                                  <p:childTnLst>
                                    <p:animMotion origin="layout" path="M -0.14167 -0.13205 C -0.09384 -0.13205 -0.05417 0.059 -0.05417 0.29375 C -0.05417 0.52911 -0.09384 0.72046 -0.14167 0.72046 C -0.19045 0.72046 -0.22917 0.52911 -0.22917 0.29375 C -0.22917 0.059 -0.19045 -0.13205 -0.14167 -0.13205 Z " pathEditMode="relative" rAng="0" ptsTypes="fffff">
                                      <p:cBhvr>
                                        <p:cTn id="113" dur="3000" spd="-100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2625"/>
                                    </p:animMotion>
                                  </p:childTnLst>
                                </p:cTn>
                              </p:par>
                              <p:par>
                                <p:cTn id="114" presetID="2" presetClass="entr" presetSubtype="1" fill="hold" nodeType="withEffect">
                                  <p:stCondLst>
                                    <p:cond delay="166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37" presetClass="entr" presetSubtype="0" fill="hold" grpId="0" nodeType="withEffect">
                                  <p:stCondLst>
                                    <p:cond delay="166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900" decel="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37" presetClass="entr" presetSubtype="0" fill="hold" grpId="0" nodeType="withEffect">
                                  <p:stCondLst>
                                    <p:cond delay="166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900" decel="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37" presetClass="entr" presetSubtype="0" fill="hold" nodeType="withEffect">
                                  <p:stCondLst>
                                    <p:cond delay="166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900" decel="100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1" presetClass="path" presetSubtype="0" accel="50000" decel="50000" fill="hold" grpId="0" nodeType="withEffect">
                                  <p:stCondLst>
                                    <p:cond delay="16600"/>
                                  </p:stCondLst>
                                  <p:childTnLst>
                                    <p:animMotion origin="layout" path="M 0.63941 -0.01452 C 0.68724 -0.01452 0.72691 0.17652 0.72691 0.41127 C 0.72691 0.64664 0.68724 0.83799 0.63941 0.83799 C 0.59063 0.83799 0.55191 0.64664 0.55191 0.41127 C 0.55191 0.17652 0.59063 -0.01452 0.63941 -0.01452 Z " pathEditMode="relative" rAng="0" ptsTypes="fffff">
                                      <p:cBhvr>
                                        <p:cTn id="137" dur="3000" spd="-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2625"/>
                                    </p:animMotion>
                                  </p:childTnLst>
                                </p:cTn>
                              </p:par>
                              <p:par>
                                <p:cTn id="138" presetID="2" presetClass="exit" presetSubtype="2" fill="hold" grpId="1" nodeType="withEffect">
                                  <p:stCondLst>
                                    <p:cond delay="197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139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2" presetClass="exit" presetSubtype="2" fill="hold" grpId="2" nodeType="withEffect">
                                  <p:stCondLst>
                                    <p:cond delay="198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3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52" presetClass="exit" presetSubtype="0" fill="hold" nodeType="withEffect">
                                  <p:stCondLst>
                                    <p:cond delay="20500"/>
                                  </p:stCondLst>
                                  <p:childTnLst>
                                    <p:animScale>
                                      <p:cBhvr>
                                        <p:cTn id="147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100000" y="100000"/>
                                      <p:to x="250000" y="250000"/>
                                    </p:animScale>
                                    <p:animMotion origin="layout" path="M 0.0000 0.0000 C 0.03802 0.0 0.1441 0.02341 0.1826 0.0915 C 0.22118 0.15964 0.24705 0.31256 0.2318 0.4083 C 0.21649 0.50394 0.20747 0.57948 0.0908 0.6661 C -0.02552 0.75279 -0.37517 0.88508 -0.4674 0.9289" pathEditMode="relative" ptsTypes="">
                                      <p:cBhvr>
                                        <p:cTn id="148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out" filter="fade">
                                      <p:cBhvr>
                                        <p:cTn id="14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52" presetClass="exit" presetSubtype="0" fill="hold" grpId="1" nodeType="withEffect">
                                  <p:stCondLst>
                                    <p:cond delay="20500"/>
                                  </p:stCondLst>
                                  <p:childTnLst>
                                    <p:animScale>
                                      <p:cBhvr>
                                        <p:cTn id="152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from x="100000" y="100000"/>
                                      <p:to x="250000" y="250000"/>
                                    </p:animScale>
                                    <p:animMotion origin="layout" path="M 0.0000 0.0000 C 0.03802 0.0 0.1441 0.02341 0.1826 0.0915 C 0.22118 0.15964 0.24705 0.31256 0.2318 0.4083 C 0.21649 0.50394 0.20747 0.57948 0.0908 0.6661 C -0.02552 0.75279 -0.37517 0.88508 -0.4674 0.9289" pathEditMode="relative" ptsTypes="">
                                      <p:cBhvr>
                                        <p:cTn id="153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out" filter="fade">
                                      <p:cBhvr>
                                        <p:cTn id="15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52" presetClass="exit" presetSubtype="0" fill="hold" grpId="1" nodeType="withEffect">
                                  <p:stCondLst>
                                    <p:cond delay="20500"/>
                                  </p:stCondLst>
                                  <p:childTnLst>
                                    <p:animScale>
                                      <p:cBhvr>
                                        <p:cTn id="157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from x="100000" y="100000"/>
                                      <p:to x="250000" y="250000"/>
                                    </p:animScale>
                                    <p:animMotion origin="layout" path="M 0.0000 0.0000 C 0.03802 0.0 0.1441 0.02341 0.1826 0.0915 C 0.22118 0.15964 0.24705 0.31256 0.2318 0.4083 C 0.21649 0.50394 0.20747 0.57948 0.0908 0.6661 C -0.02552 0.75279 -0.37517 0.88508 -0.4674 0.9289" pathEditMode="relative" ptsTypes="">
                                      <p:cBhvr>
                                        <p:cTn id="158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out" filter="fade">
                                      <p:cBhvr>
                                        <p:cTn id="15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52" presetClass="exit" presetSubtype="0" fill="hold" nodeType="withEffect">
                                  <p:stCondLst>
                                    <p:cond delay="20500"/>
                                  </p:stCondLst>
                                  <p:childTnLst>
                                    <p:animScale>
                                      <p:cBhvr>
                                        <p:cTn id="162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from x="100000" y="100000"/>
                                      <p:to x="250000" y="250000"/>
                                    </p:animScale>
                                    <p:animMotion origin="layout" path="M 0.0000 0.0000 C 0.03802 0.0 0.1441 0.02341 0.1826 0.0915 C 0.22118 0.15964 0.24705 0.31256 0.2318 0.4083 C 0.21649 0.50394 0.20747 0.57948 0.0908 0.6661 C -0.02552 0.75279 -0.37517 0.88508 -0.4674 0.9289" pathEditMode="relative" ptsTypes="">
                                      <p:cBhvr>
                                        <p:cTn id="163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out" filter="fade">
                                      <p:cBhvr>
                                        <p:cTn id="164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52" presetClass="exit" presetSubtype="0" fill="hold" grpId="1" nodeType="withEffect">
                                  <p:stCondLst>
                                    <p:cond delay="20500"/>
                                  </p:stCondLst>
                                  <p:childTnLst>
                                    <p:animScale>
                                      <p:cBhvr>
                                        <p:cTn id="167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from x="100000" y="100000"/>
                                      <p:to x="250000" y="250000"/>
                                    </p:animScale>
                                    <p:animMotion origin="layout" path="M 0.0000 0.0000 C 0.03802 0.0 0.1441 0.02341 0.1826 0.0915 C 0.22118 0.15964 0.24705 0.31256 0.2318 0.4083 C 0.21649 0.50394 0.20747 0.57948 0.0908 0.6661 C -0.02552 0.75279 -0.37517 0.88508 -0.4674 0.9289" pathEditMode="relative" ptsTypes="">
                                      <p:cBhvr>
                                        <p:cTn id="168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out" filter="fade">
                                      <p:cBhvr>
                                        <p:cTn id="16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52" presetClass="exit" presetSubtype="0" fill="hold" nodeType="withEffect">
                                  <p:stCondLst>
                                    <p:cond delay="20500"/>
                                  </p:stCondLst>
                                  <p:childTnLst>
                                    <p:animScale>
                                      <p:cBhvr>
                                        <p:cTn id="172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100000" y="100000"/>
                                      <p:to x="250000" y="250000"/>
                                    </p:animScale>
                                    <p:animMotion origin="layout" path="M 0.0000 0.0000 C 0.03802 0.0 0.1441 0.02341 0.1826 0.0915 C 0.22118 0.15964 0.24705 0.31256 0.2318 0.4083 C 0.21649 0.50394 0.20747 0.57948 0.0908 0.6661 C -0.02552 0.75279 -0.37517 0.88508 -0.4674 0.9289" pathEditMode="relative" ptsTypes="">
                                      <p:cBhvr>
                                        <p:cTn id="173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out" filter="fade">
                                      <p:cBhvr>
                                        <p:cTn id="17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52" presetClass="exit" presetSubtype="0" fill="hold" grpId="1" nodeType="withEffect">
                                  <p:stCondLst>
                                    <p:cond delay="20500"/>
                                  </p:stCondLst>
                                  <p:childTnLst>
                                    <p:animScale>
                                      <p:cBhvr>
                                        <p:cTn id="177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from x="100000" y="100000"/>
                                      <p:to x="250000" y="250000"/>
                                    </p:animScale>
                                    <p:animMotion origin="layout" path="M 0.0000 0.0000 C 0.03802 0.0 0.1441 0.02341 0.1826 0.0915 C 0.22118 0.15964 0.24705 0.31256 0.2318 0.4083 C 0.21649 0.50394 0.20747 0.57948 0.0908 0.6661 C -0.02552 0.75279 -0.37517 0.88508 -0.4674 0.9289" pathEditMode="relative" ptsTypes="">
                                      <p:cBhvr>
                                        <p:cTn id="178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out" filter="fade">
                                      <p:cBhvr>
                                        <p:cTn id="17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52" presetClass="exit" presetSubtype="0" fill="hold" grpId="1" nodeType="withEffect">
                                  <p:stCondLst>
                                    <p:cond delay="20500"/>
                                  </p:stCondLst>
                                  <p:childTnLst>
                                    <p:animScale>
                                      <p:cBhvr>
                                        <p:cTn id="182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from x="100000" y="100000"/>
                                      <p:to x="250000" y="250000"/>
                                    </p:animScale>
                                    <p:animMotion origin="layout" path="M 0.0000 0.0000 C 0.03802 0.0 0.1441 0.02341 0.1826 0.0915 C 0.22118 0.15964 0.24705 0.31256 0.2318 0.4083 C 0.21649 0.50394 0.20747 0.57948 0.0908 0.6661 C -0.02552 0.75279 -0.37517 0.88508 -0.4674 0.9289" pathEditMode="relative" ptsTypes="">
                                      <p:cBhvr>
                                        <p:cTn id="183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out" filter="fade">
                                      <p:cBhvr>
                                        <p:cTn id="18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52" presetClass="exit" presetSubtype="0" fill="hold" nodeType="withEffect">
                                  <p:stCondLst>
                                    <p:cond delay="20500"/>
                                  </p:stCondLst>
                                  <p:childTnLst>
                                    <p:animScale>
                                      <p:cBhvr>
                                        <p:cTn id="187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</p:cBhvr>
                                      <p:from x="100000" y="100000"/>
                                      <p:to x="250000" y="250000"/>
                                    </p:animScale>
                                    <p:animMotion origin="layout" path="M 0.0000 0.0000 C 0.03802 0.0 0.1441 0.02341 0.1826 0.0915 C 0.22118 0.15964 0.24705 0.31256 0.2318 0.4083 C 0.21649 0.50394 0.20747 0.57948 0.0908 0.6661 C -0.02552 0.75279 -0.37517 0.88508 -0.4674 0.9289" pathEditMode="relative" ptsTypes="">
                                      <p:cBhvr>
                                        <p:cTn id="188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out" filter="fade">
                                      <p:cBhvr>
                                        <p:cTn id="189" dur="1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52" presetClass="exit" presetSubtype="0" fill="hold" grpId="1" nodeType="withEffect">
                                  <p:stCondLst>
                                    <p:cond delay="20500"/>
                                  </p:stCondLst>
                                  <p:childTnLst>
                                    <p:animScale>
                                      <p:cBhvr>
                                        <p:cTn id="192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from x="100000" y="100000"/>
                                      <p:to x="250000" y="250000"/>
                                    </p:animScale>
                                    <p:animMotion origin="layout" path="M 0.0000 0.0000 C 0.03802 0.0 0.1441 0.02341 0.1826 0.0915 C 0.22118 0.15964 0.24705 0.31256 0.2318 0.4083 C 0.21649 0.50394 0.20747 0.57948 0.0908 0.6661 C -0.02552 0.75279 -0.37517 0.88508 -0.4674 0.9289" pathEditMode="relative" ptsTypes="">
                                      <p:cBhvr>
                                        <p:cTn id="193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out" filter="fade">
                                      <p:cBhvr>
                                        <p:cTn id="19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52" presetClass="exit" presetSubtype="0" fill="hold" nodeType="withEffect">
                                  <p:stCondLst>
                                    <p:cond delay="20500"/>
                                  </p:stCondLst>
                                  <p:childTnLst>
                                    <p:animScale>
                                      <p:cBhvr>
                                        <p:cTn id="197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100000" y="100000"/>
                                      <p:to x="250000" y="250000"/>
                                    </p:animScale>
                                    <p:animMotion origin="layout" path="M 0.0000 0.0000 C 0.03802 0.0 0.1441 0.02341 0.1826 0.0915 C 0.22118 0.15964 0.24705 0.31256 0.2318 0.4083 C 0.21649 0.50394 0.20747 0.57948 0.0908 0.6661 C -0.02552 0.75279 -0.37517 0.88508 -0.4674 0.9289" pathEditMode="relative" ptsTypes="">
                                      <p:cBhvr>
                                        <p:cTn id="198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out" filter="fade">
                                      <p:cBhvr>
                                        <p:cTn id="19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52" presetClass="exit" presetSubtype="0" fill="hold" grpId="1" nodeType="withEffect">
                                  <p:stCondLst>
                                    <p:cond delay="20500"/>
                                  </p:stCondLst>
                                  <p:childTnLst>
                                    <p:animScale>
                                      <p:cBhvr>
                                        <p:cTn id="202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from x="100000" y="100000"/>
                                      <p:to x="250000" y="250000"/>
                                    </p:animScale>
                                    <p:animMotion origin="layout" path="M 0.0000 0.0000 C 0.03802 0.0 0.1441 0.02341 0.1826 0.0915 C 0.22118 0.15964 0.24705 0.31256 0.2318 0.4083 C 0.21649 0.50394 0.20747 0.57948 0.0908 0.6661 C -0.02552 0.75279 -0.37517 0.88508 -0.4674 0.9289" pathEditMode="relative" ptsTypes="">
                                      <p:cBhvr>
                                        <p:cTn id="203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out" filter="fade">
                                      <p:cBhvr>
                                        <p:cTn id="20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52" presetClass="exit" presetSubtype="0" fill="hold" grpId="1" nodeType="withEffect">
                                  <p:stCondLst>
                                    <p:cond delay="20500"/>
                                  </p:stCondLst>
                                  <p:childTnLst>
                                    <p:animScale>
                                      <p:cBhvr>
                                        <p:cTn id="207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from x="100000" y="100000"/>
                                      <p:to x="250000" y="250000"/>
                                    </p:animScale>
                                    <p:animMotion origin="layout" path="M 0.0000 0.0000 C 0.03802 0.0 0.1441 0.02341 0.1826 0.0915 C 0.22118 0.15964 0.24705 0.31256 0.2318 0.4083 C 0.21649 0.50394 0.20747 0.57948 0.0908 0.6661 C -0.02552 0.75279 -0.37517 0.88508 -0.4674 0.9289" pathEditMode="relative" ptsTypes="">
                                      <p:cBhvr>
                                        <p:cTn id="208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out" filter="fade">
                                      <p:cBhvr>
                                        <p:cTn id="20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52" presetClass="exit" presetSubtype="0" fill="hold" nodeType="withEffect">
                                  <p:stCondLst>
                                    <p:cond delay="20500"/>
                                  </p:stCondLst>
                                  <p:childTnLst>
                                    <p:animScale>
                                      <p:cBhvr>
                                        <p:cTn id="212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</p:cBhvr>
                                      <p:from x="100000" y="100000"/>
                                      <p:to x="250000" y="250000"/>
                                    </p:animScale>
                                    <p:animMotion origin="layout" path="M 0.0000 0.0000 C 0.03802 0.0 0.1441 0.02341 0.1826 0.0915 C 0.22118 0.15964 0.24705 0.31256 0.2318 0.4083 C 0.21649 0.50394 0.20747 0.57948 0.0908 0.6661 C -0.02552 0.75279 -0.37517 0.88508 -0.4674 0.9289" pathEditMode="relative" ptsTypes="">
                                      <p:cBhvr>
                                        <p:cTn id="213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out" filter="fade">
                                      <p:cBhvr>
                                        <p:cTn id="214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52" presetClass="exit" presetSubtype="0" fill="hold" grpId="1" nodeType="withEffect">
                                  <p:stCondLst>
                                    <p:cond delay="20500"/>
                                  </p:stCondLst>
                                  <p:childTnLst>
                                    <p:animScale>
                                      <p:cBhvr>
                                        <p:cTn id="217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from x="100000" y="100000"/>
                                      <p:to x="250000" y="250000"/>
                                    </p:animScale>
                                    <p:animMotion origin="layout" path="M 0.0000 0.0000 C 0.03802 0.0 0.1441 0.02341 0.1826 0.0915 C 0.22118 0.15964 0.24705 0.31256 0.2318 0.4083 C 0.21649 0.50394 0.20747 0.57948 0.0908 0.6661 C -0.02552 0.75279 -0.37517 0.88508 -0.4674 0.9289" pathEditMode="relative" ptsTypes="">
                                      <p:cBhvr>
                                        <p:cTn id="218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out" filter="fade">
                                      <p:cBhvr>
                                        <p:cTn id="21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52" presetClass="exit" presetSubtype="0" fill="hold" nodeType="withEffect">
                                  <p:stCondLst>
                                    <p:cond delay="20500"/>
                                  </p:stCondLst>
                                  <p:childTnLst>
                                    <p:animScale>
                                      <p:cBhvr>
                                        <p:cTn id="222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from x="100000" y="100000"/>
                                      <p:to x="250000" y="250000"/>
                                    </p:animScale>
                                    <p:animMotion origin="layout" path="M 0.0000 0.0000 C 0.03802 0.0 0.1441 0.02341 0.1826 0.0915 C 0.22118 0.15964 0.24705 0.31256 0.2318 0.4083 C 0.21649 0.50394 0.20747 0.57948 0.0908 0.6661 C -0.02552 0.75279 -0.37517 0.88508 -0.4674 0.9289" pathEditMode="relative" ptsTypes="">
                                      <p:cBhvr>
                                        <p:cTn id="223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out" filter="fade">
                                      <p:cBhvr>
                                        <p:cTn id="2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52" presetClass="exit" presetSubtype="0" fill="hold" grpId="1" nodeType="withEffect">
                                  <p:stCondLst>
                                    <p:cond delay="20500"/>
                                  </p:stCondLst>
                                  <p:childTnLst>
                                    <p:animScale>
                                      <p:cBhvr>
                                        <p:cTn id="227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from x="100000" y="100000"/>
                                      <p:to x="250000" y="250000"/>
                                    </p:animScale>
                                    <p:animMotion origin="layout" path="M 0.0000 0.0000 C 0.03802 0.0 0.1441 0.02341 0.1826 0.0915 C 0.22118 0.15964 0.24705 0.31256 0.2318 0.4083 C 0.21649 0.50394 0.20747 0.57948 0.0908 0.6661 C -0.02552 0.75279 -0.37517 0.88508 -0.4674 0.9289" pathEditMode="relative" ptsTypes="">
                                      <p:cBhvr>
                                        <p:cTn id="228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out" filter="fade">
                                      <p:cBhvr>
                                        <p:cTn id="22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52" presetClass="exit" presetSubtype="0" fill="hold" grpId="1" nodeType="withEffect">
                                  <p:stCondLst>
                                    <p:cond delay="20500"/>
                                  </p:stCondLst>
                                  <p:childTnLst>
                                    <p:animScale>
                                      <p:cBhvr>
                                        <p:cTn id="232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from x="100000" y="100000"/>
                                      <p:to x="250000" y="250000"/>
                                    </p:animScale>
                                    <p:animMotion origin="layout" path="M 0.0000 0.0000 C 0.03802 0.0 0.1441 0.02341 0.1826 0.0915 C 0.22118 0.15964 0.24705 0.31256 0.2318 0.4083 C 0.21649 0.50394 0.20747 0.57948 0.0908 0.6661 C -0.02552 0.75279 -0.37517 0.88508 -0.4674 0.9289" pathEditMode="relative" ptsTypes="">
                                      <p:cBhvr>
                                        <p:cTn id="233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out" filter="fade">
                                      <p:cBhvr>
                                        <p:cTn id="23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52" presetClass="exit" presetSubtype="0" fill="hold" nodeType="withEffect">
                                  <p:stCondLst>
                                    <p:cond delay="20500"/>
                                  </p:stCondLst>
                                  <p:childTnLst>
                                    <p:animScale>
                                      <p:cBhvr>
                                        <p:cTn id="237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</p:cBhvr>
                                      <p:from x="100000" y="100000"/>
                                      <p:to x="250000" y="250000"/>
                                    </p:animScale>
                                    <p:animMotion origin="layout" path="M 0.0000 0.0000 C 0.03802 0.0 0.1441 0.02341 0.1826 0.0915 C 0.22118 0.15964 0.24705 0.31256 0.2318 0.4083 C 0.21649 0.50394 0.20747 0.57948 0.0908 0.6661 C -0.02552 0.75279 -0.37517 0.88508 -0.4674 0.9289" pathEditMode="relative" ptsTypes="">
                                      <p:cBhvr>
                                        <p:cTn id="238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out" filter="fade">
                                      <p:cBhvr>
                                        <p:cTn id="239" dur="10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52" presetClass="exit" presetSubtype="0" fill="hold" grpId="1" nodeType="withEffect">
                                  <p:stCondLst>
                                    <p:cond delay="20500"/>
                                  </p:stCondLst>
                                  <p:childTnLst>
                                    <p:animScale>
                                      <p:cBhvr>
                                        <p:cTn id="242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from x="100000" y="100000"/>
                                      <p:to x="250000" y="250000"/>
                                    </p:animScale>
                                    <p:animMotion origin="layout" path="M 0.0000 0.0000 C 0.03802 0.0 0.1441 0.02341 0.1826 0.0915 C 0.22118 0.15964 0.24705 0.31256 0.2318 0.4083 C 0.21649 0.50394 0.20747 0.57948 0.0908 0.6661 C -0.02552 0.75279 -0.37517 0.88508 -0.4674 0.9289" pathEditMode="relative" ptsTypes="">
                                      <p:cBhvr>
                                        <p:cTn id="243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out" filter="fade">
                                      <p:cBhvr>
                                        <p:cTn id="24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52" presetClass="exit" presetSubtype="0" fill="hold" nodeType="withEffect">
                                  <p:stCondLst>
                                    <p:cond delay="20500"/>
                                  </p:stCondLst>
                                  <p:childTnLst>
                                    <p:animScale>
                                      <p:cBhvr>
                                        <p:cTn id="247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from x="100000" y="100000"/>
                                      <p:to x="250000" y="250000"/>
                                    </p:animScale>
                                    <p:animMotion origin="layout" path="M 0.0000 0.0000 C 0.03802 0.0 0.1441 0.02341 0.1826 0.0915 C 0.22118 0.15964 0.24705 0.31256 0.2318 0.4083 C 0.21649 0.50394 0.20747 0.57948 0.0908 0.6661 C -0.02552 0.75279 -0.37517 0.88508 -0.4674 0.9289" pathEditMode="relative" ptsTypes="">
                                      <p:cBhvr>
                                        <p:cTn id="248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out" filter="fade">
                                      <p:cBhvr>
                                        <p:cTn id="24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52" presetClass="exit" presetSubtype="0" fill="hold" grpId="1" nodeType="withEffect">
                                  <p:stCondLst>
                                    <p:cond delay="20500"/>
                                  </p:stCondLst>
                                  <p:childTnLst>
                                    <p:animScale>
                                      <p:cBhvr>
                                        <p:cTn id="252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from x="100000" y="100000"/>
                                      <p:to x="250000" y="250000"/>
                                    </p:animScale>
                                    <p:animMotion origin="layout" path="M 0.0000 0.0000 C 0.03802 0.0 0.1441 0.02341 0.1826 0.0915 C 0.22118 0.15964 0.24705 0.31256 0.2318 0.4083 C 0.21649 0.50394 0.20747 0.57948 0.0908 0.6661 C -0.02552 0.75279 -0.37517 0.88508 -0.4674 0.9289" pathEditMode="relative" ptsTypes="">
                                      <p:cBhvr>
                                        <p:cTn id="253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out" filter="fade">
                                      <p:cBhvr>
                                        <p:cTn id="25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52" presetClass="exit" presetSubtype="0" fill="hold" grpId="1" nodeType="withEffect">
                                  <p:stCondLst>
                                    <p:cond delay="20500"/>
                                  </p:stCondLst>
                                  <p:childTnLst>
                                    <p:animScale>
                                      <p:cBhvr>
                                        <p:cTn id="257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from x="100000" y="100000"/>
                                      <p:to x="250000" y="250000"/>
                                    </p:animScale>
                                    <p:animMotion origin="layout" path="M 0.0000 0.0000 C 0.03802 0.0 0.1441 0.02341 0.1826 0.0915 C 0.22118 0.15964 0.24705 0.31256 0.2318 0.4083 C 0.21649 0.50394 0.20747 0.57948 0.0908 0.6661 C -0.02552 0.75279 -0.37517 0.88508 -0.4674 0.9289" pathEditMode="relative" ptsTypes="">
                                      <p:cBhvr>
                                        <p:cTn id="258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out" filter="fade">
                                      <p:cBhvr>
                                        <p:cTn id="25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52" presetClass="exit" presetSubtype="0" fill="hold" nodeType="withEffect">
                                  <p:stCondLst>
                                    <p:cond delay="20500"/>
                                  </p:stCondLst>
                                  <p:childTnLst>
                                    <p:animScale>
                                      <p:cBhvr>
                                        <p:cTn id="262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</p:cBhvr>
                                      <p:from x="100000" y="100000"/>
                                      <p:to x="250000" y="250000"/>
                                    </p:animScale>
                                    <p:animMotion origin="layout" path="M 0.0000 0.0000 C 0.03802 0.0 0.1441 0.02341 0.1826 0.0915 C 0.22118 0.15964 0.24705 0.31256 0.2318 0.4083 C 0.21649 0.50394 0.20747 0.57948 0.0908 0.6661 C -0.02552 0.75279 -0.37517 0.88508 -0.4674 0.9289" pathEditMode="relative" ptsTypes="">
                                      <p:cBhvr>
                                        <p:cTn id="263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out" filter="fade">
                                      <p:cBhvr>
                                        <p:cTn id="264" dur="10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52" presetClass="exit" presetSubtype="0" fill="hold" grpId="1" nodeType="withEffect">
                                  <p:stCondLst>
                                    <p:cond delay="20500"/>
                                  </p:stCondLst>
                                  <p:childTnLst>
                                    <p:animScale>
                                      <p:cBhvr>
                                        <p:cTn id="267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from x="100000" y="100000"/>
                                      <p:to x="250000" y="250000"/>
                                    </p:animScale>
                                    <p:animMotion origin="layout" path="M 0.0000 0.0000 C 0.03802 0.0 0.1441 0.02341 0.1826 0.0915 C 0.22118 0.15964 0.24705 0.31256 0.2318 0.4083 C 0.21649 0.50394 0.20747 0.57948 0.0908 0.6661 C -0.02552 0.75279 -0.37517 0.88508 -0.4674 0.9289" pathEditMode="relative" ptsTypes="">
                                      <p:cBhvr>
                                        <p:cTn id="268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out" filter="fade">
                                      <p:cBhvr>
                                        <p:cTn id="26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16" grpId="0"/>
      <p:bldP spid="16" grpId="1"/>
      <p:bldP spid="17" grpId="0"/>
      <p:bldP spid="17" grpId="1"/>
      <p:bldP spid="19" grpId="0"/>
      <p:bldP spid="19" grpId="1"/>
      <p:bldP spid="20" grpId="0"/>
      <p:bldP spid="20" grpId="1"/>
      <p:bldP spid="22" grpId="0"/>
      <p:bldP spid="22" grpId="1"/>
      <p:bldP spid="23" grpId="0"/>
      <p:bldP spid="23" grpId="1"/>
      <p:bldP spid="25" grpId="0"/>
      <p:bldP spid="25" grpId="1"/>
      <p:bldP spid="26" grpId="0"/>
      <p:bldP spid="26" grpId="1"/>
      <p:bldP spid="28" grpId="0"/>
      <p:bldP spid="28" grpId="1"/>
      <p:bldP spid="29" grpId="0"/>
      <p:bldP spid="29" grpId="1"/>
      <p:bldP spid="18" grpId="0" animBg="1"/>
      <p:bldP spid="18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21" grpId="0" animBg="1"/>
      <p:bldP spid="21" grpId="1" animBg="1"/>
      <p:bldP spid="21" grpId="2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DOT SHAPE">
            <a:extLst>
              <a:ext uri="{FF2B5EF4-FFF2-40B4-BE49-F238E27FC236}">
                <a16:creationId xmlns:a16="http://schemas.microsoft.com/office/drawing/2014/main" xmlns="" id="{2C1E526A-B947-4472-8AE0-0F259F873184}"/>
              </a:ext>
            </a:extLst>
          </p:cNvPr>
          <p:cNvSpPr/>
          <p:nvPr/>
        </p:nvSpPr>
        <p:spPr>
          <a:xfrm>
            <a:off x="960195" y="4893228"/>
            <a:ext cx="16620829" cy="17166672"/>
          </a:xfrm>
          <a:prstGeom prst="ellipse">
            <a:avLst/>
          </a:prstGeom>
          <a:noFill/>
          <a:ln w="50800">
            <a:solidFill>
              <a:schemeClr val="tx2">
                <a:lumMod val="20000"/>
                <a:lumOff val="8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22860" rIns="45720" bIns="2286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4" name="OVAL DOT SHAPE">
            <a:extLst>
              <a:ext uri="{FF2B5EF4-FFF2-40B4-BE49-F238E27FC236}">
                <a16:creationId xmlns:a16="http://schemas.microsoft.com/office/drawing/2014/main" xmlns="" id="{2C1E526A-B947-4472-8AE0-0F259F873184}"/>
              </a:ext>
            </a:extLst>
          </p:cNvPr>
          <p:cNvSpPr/>
          <p:nvPr/>
        </p:nvSpPr>
        <p:spPr>
          <a:xfrm>
            <a:off x="2286000" y="6166954"/>
            <a:ext cx="14001182" cy="14521345"/>
          </a:xfrm>
          <a:prstGeom prst="ellipse">
            <a:avLst/>
          </a:prstGeom>
          <a:noFill/>
          <a:ln w="50800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22860" rIns="45720" bIns="2286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3" name="OVAL DOT SHAPE">
            <a:extLst>
              <a:ext uri="{FF2B5EF4-FFF2-40B4-BE49-F238E27FC236}">
                <a16:creationId xmlns:a16="http://schemas.microsoft.com/office/drawing/2014/main" xmlns="" id="{2C1E526A-B947-4472-8AE0-0F259F873184}"/>
              </a:ext>
            </a:extLst>
          </p:cNvPr>
          <p:cNvSpPr/>
          <p:nvPr/>
        </p:nvSpPr>
        <p:spPr>
          <a:xfrm>
            <a:off x="3490059" y="7899233"/>
            <a:ext cx="11561102" cy="11928891"/>
          </a:xfrm>
          <a:prstGeom prst="ellipse">
            <a:avLst/>
          </a:prstGeom>
          <a:noFill/>
          <a:ln w="50800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22860" rIns="45720" bIns="2286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4482678" y="571500"/>
            <a:ext cx="9766722" cy="20313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b="1" dirty="0" err="1">
                <a:solidFill>
                  <a:schemeClr val="bg1"/>
                </a:solidFill>
                <a:latin typeface="Futura Lt BT" pitchFamily="34" charset="0"/>
              </a:rPr>
              <a:t>Banyak</a:t>
            </a:r>
            <a:r>
              <a:rPr lang="en-US" sz="4400" b="1" dirty="0">
                <a:solidFill>
                  <a:schemeClr val="bg1"/>
                </a:solidFill>
                <a:latin typeface="Futura Lt BT" pitchFamily="34" charset="0"/>
              </a:rPr>
              <a:t> </a:t>
            </a:r>
            <a:r>
              <a:rPr lang="en-US" sz="4400" b="1" dirty="0" err="1">
                <a:solidFill>
                  <a:schemeClr val="bg1"/>
                </a:solidFill>
                <a:latin typeface="Futura Lt BT" pitchFamily="34" charset="0"/>
              </a:rPr>
              <a:t>pilihan</a:t>
            </a:r>
            <a:r>
              <a:rPr lang="en-US" sz="4400" b="1" dirty="0">
                <a:solidFill>
                  <a:schemeClr val="bg1"/>
                </a:solidFill>
                <a:latin typeface="Futura Lt BT" pitchFamily="34" charset="0"/>
              </a:rPr>
              <a:t> yang </a:t>
            </a:r>
            <a:r>
              <a:rPr lang="en-US" sz="4400" b="1" dirty="0" err="1">
                <a:solidFill>
                  <a:schemeClr val="bg1"/>
                </a:solidFill>
                <a:latin typeface="Futura Lt BT" pitchFamily="34" charset="0"/>
              </a:rPr>
              <a:t>bisa</a:t>
            </a:r>
            <a:r>
              <a:rPr lang="en-US" sz="4400" b="1" dirty="0">
                <a:solidFill>
                  <a:schemeClr val="bg1"/>
                </a:solidFill>
                <a:latin typeface="Futura Lt BT" pitchFamily="34" charset="0"/>
              </a:rPr>
              <a:t> </a:t>
            </a:r>
            <a:r>
              <a:rPr lang="en-US" sz="4400" b="1" dirty="0" err="1">
                <a:solidFill>
                  <a:schemeClr val="bg1"/>
                </a:solidFill>
                <a:latin typeface="Futura Lt BT" pitchFamily="34" charset="0"/>
              </a:rPr>
              <a:t>Anda</a:t>
            </a:r>
            <a:r>
              <a:rPr lang="en-US" sz="4400" b="1" dirty="0">
                <a:solidFill>
                  <a:schemeClr val="bg1"/>
                </a:solidFill>
                <a:latin typeface="Futura Lt BT" pitchFamily="34" charset="0"/>
              </a:rPr>
              <a:t> </a:t>
            </a:r>
            <a:r>
              <a:rPr lang="en-US" sz="4400" b="1" dirty="0" err="1">
                <a:solidFill>
                  <a:schemeClr val="bg1"/>
                </a:solidFill>
                <a:latin typeface="Futura Lt BT" pitchFamily="34" charset="0"/>
              </a:rPr>
              <a:t>pilih</a:t>
            </a:r>
            <a:r>
              <a:rPr lang="en-US" sz="4400" b="1" dirty="0">
                <a:solidFill>
                  <a:schemeClr val="bg1"/>
                </a:solidFill>
                <a:latin typeface="Futura Lt BT" pitchFamily="34" charset="0"/>
              </a:rPr>
              <a:t> </a:t>
            </a:r>
            <a:r>
              <a:rPr lang="en-US" sz="4400" b="1" dirty="0" err="1">
                <a:solidFill>
                  <a:schemeClr val="bg1"/>
                </a:solidFill>
                <a:latin typeface="Futura Lt BT" pitchFamily="34" charset="0"/>
              </a:rPr>
              <a:t>untuk</a:t>
            </a:r>
            <a:r>
              <a:rPr lang="en-US" sz="4400" b="1" dirty="0">
                <a:solidFill>
                  <a:schemeClr val="bg1"/>
                </a:solidFill>
                <a:latin typeface="Futura Lt BT" pitchFamily="34" charset="0"/>
              </a:rPr>
              <a:t> </a:t>
            </a:r>
            <a:r>
              <a:rPr lang="en-US" sz="4400" b="1" dirty="0" err="1">
                <a:solidFill>
                  <a:schemeClr val="bg1"/>
                </a:solidFill>
                <a:latin typeface="Futura Lt BT" pitchFamily="34" charset="0"/>
              </a:rPr>
              <a:t>Ekspedisi</a:t>
            </a:r>
            <a:r>
              <a:rPr lang="en-US" sz="4400" b="1" dirty="0">
                <a:solidFill>
                  <a:schemeClr val="bg1"/>
                </a:solidFill>
                <a:latin typeface="Futura Lt BT" pitchFamily="34" charset="0"/>
              </a:rPr>
              <a:t> yang </a:t>
            </a:r>
            <a:r>
              <a:rPr lang="en-US" sz="4400" b="1" dirty="0" err="1">
                <a:solidFill>
                  <a:schemeClr val="bg1"/>
                </a:solidFill>
                <a:latin typeface="Futura Lt BT" pitchFamily="34" charset="0"/>
              </a:rPr>
              <a:t>tersedia</a:t>
            </a:r>
            <a:endParaRPr lang="en-US" sz="4400" b="1" spc="107" dirty="0">
              <a:solidFill>
                <a:schemeClr val="bg1"/>
              </a:solidFill>
              <a:latin typeface="Futura Lt BT" pitchFamily="34" charset="0"/>
            </a:endParaRPr>
          </a:p>
        </p:txBody>
      </p:sp>
      <p:pic>
        <p:nvPicPr>
          <p:cNvPr id="1026" name="Picture 2" descr="C:\Users\RARA\Downloads\PT_Lion_Parcel-removebg-previ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96" y="3619501"/>
            <a:ext cx="3821182" cy="2547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RARA\Downloads\SMGG1cje_400x400-removebg-previe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2546" y="6813479"/>
            <a:ext cx="2885194" cy="2885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RARA\Downloads\Logo-Pos-Indonesia-hires-removebg-preview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514" y="3628793"/>
            <a:ext cx="3575131" cy="2538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RARA\Downloads\logo-jne_20180626_221923-removebg-preview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3058" y="7263930"/>
            <a:ext cx="3538829" cy="1984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RARA\Downloads\cV7O931U_400x400-removebg-preview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642"/>
          <a:stretch/>
        </p:blipFill>
        <p:spPr bwMode="auto">
          <a:xfrm>
            <a:off x="15021887" y="3863217"/>
            <a:ext cx="3048000" cy="2418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RARA\Downloads\delivery-ma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42572" y="626395"/>
            <a:ext cx="2438095" cy="2438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RARA\Downloads\delivery-ma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3048000" y="735135"/>
            <a:ext cx="23622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35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05556E-6 5.40541E-7 L -1.24982 0.00216 " pathEditMode="relative" rAng="0" ptsTypes="AA">
                                          <p:cBhvr>
                                            <p:cTn id="6" dur="2500" fill="hold"/>
                                            <p:tgtEl>
                                              <p:spTgt spid="103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62491" y="10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63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33333E-6 -1.62162E-6 L 1.2625 -0.00741 " pathEditMode="relative" rAng="0" ptsTypes="AA">
                                          <p:cBhvr>
                                            <p:cTn id="8" dur="2500" fill="hold"/>
                                            <p:tgtEl>
                                              <p:spTgt spid="103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3125" y="-37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" presetID="16" presetClass="entr" presetSubtype="37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1" dur="500"/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53" presetClass="entr" presetSubtype="528" fill="hold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900" fill="hold"/>
                                            <p:tgtEl>
                                              <p:spTgt spid="10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900" fill="hold"/>
                                            <p:tgtEl>
                                              <p:spTgt spid="10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900"/>
                                            <p:tgtEl>
                                              <p:spTgt spid="102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7" dur="900" fill="hold"/>
                                            <p:tgtEl>
                                              <p:spTgt spid="10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900" fill="hold"/>
                                            <p:tgtEl>
                                              <p:spTgt spid="10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53" presetClass="entr" presetSubtype="528" fill="hold" nodeType="withEffect">
                                      <p:stCondLst>
                                        <p:cond delay="44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900" fill="hold"/>
                                            <p:tgtEl>
                                              <p:spTgt spid="10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900" fill="hold"/>
                                            <p:tgtEl>
                                              <p:spTgt spid="10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900"/>
                                            <p:tgtEl>
                                              <p:spTgt spid="102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4" dur="900" fill="hold"/>
                                            <p:tgtEl>
                                              <p:spTgt spid="10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900" fill="hold"/>
                                            <p:tgtEl>
                                              <p:spTgt spid="10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53" presetClass="entr" presetSubtype="528" fill="hold" nodeType="withEffect">
                                      <p:stCondLst>
                                        <p:cond delay="62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900" fill="hold"/>
                                            <p:tgtEl>
                                              <p:spTgt spid="10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900" fill="hold"/>
                                            <p:tgtEl>
                                              <p:spTgt spid="10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900"/>
                                            <p:tgtEl>
                                              <p:spTgt spid="102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1" dur="900" fill="hold"/>
                                            <p:tgtEl>
                                              <p:spTgt spid="10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900" fill="hold"/>
                                            <p:tgtEl>
                                              <p:spTgt spid="10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528" fill="hold" nodeType="withEffect">
                                      <p:stCondLst>
                                        <p:cond delay="80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900" fill="hold"/>
                                            <p:tgtEl>
                                              <p:spTgt spid="10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900" fill="hold"/>
                                            <p:tgtEl>
                                              <p:spTgt spid="10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900"/>
                                            <p:tgtEl>
                                              <p:spTgt spid="102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8" dur="900" fill="hold"/>
                                            <p:tgtEl>
                                              <p:spTgt spid="10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900" fill="hold"/>
                                            <p:tgtEl>
                                              <p:spTgt spid="10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528" fill="hold" nodeType="withEffect">
                                      <p:stCondLst>
                                        <p:cond delay="99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800" fill="hold"/>
                                            <p:tgtEl>
                                              <p:spTgt spid="10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800" fill="hold"/>
                                            <p:tgtEl>
                                              <p:spTgt spid="10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800"/>
                                            <p:tgtEl>
                                              <p:spTgt spid="103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5" dur="800" fill="hold"/>
                                            <p:tgtEl>
                                              <p:spTgt spid="10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800" fill="hold"/>
                                            <p:tgtEl>
                                              <p:spTgt spid="10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6" presetClass="emph" presetSubtype="0" fill="hold" nodeType="withEffect">
                                      <p:stCondLst>
                                        <p:cond delay="108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8" dur="500" tmFilter="0, 0; .2, .5; .8, .5; 1, 0"/>
                                            <p:tgtEl>
                                              <p:spTgt spid="1026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49" dur="250" autoRev="1" fill="hold"/>
                                            <p:tgtEl>
                                              <p:spTgt spid="1026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0" presetID="26" presetClass="emph" presetSubtype="0" fill="hold" nodeType="withEffect">
                                      <p:stCondLst>
                                        <p:cond delay="108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1" dur="500" tmFilter="0, 0; .2, .5; .8, .5; 1, 0"/>
                                            <p:tgtEl>
                                              <p:spTgt spid="1027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52" dur="250" autoRev="1" fill="hold"/>
                                            <p:tgtEl>
                                              <p:spTgt spid="1027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3" presetID="26" presetClass="emph" presetSubtype="0" fill="hold" nodeType="withEffect">
                                      <p:stCondLst>
                                        <p:cond delay="108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4" dur="500" tmFilter="0, 0; .2, .5; .8, .5; 1, 0"/>
                                            <p:tgtEl>
                                              <p:spTgt spid="1028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55" dur="250" autoRev="1" fill="hold"/>
                                            <p:tgtEl>
                                              <p:spTgt spid="1028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6" presetID="26" presetClass="emph" presetSubtype="0" fill="hold" nodeType="withEffect">
                                      <p:stCondLst>
                                        <p:cond delay="108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7" dur="500" tmFilter="0, 0; .2, .5; .8, .5; 1, 0"/>
                                            <p:tgtEl>
                                              <p:spTgt spid="1029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58" dur="250" autoRev="1" fill="hold"/>
                                            <p:tgtEl>
                                              <p:spTgt spid="1029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9" presetID="26" presetClass="emph" presetSubtype="0" fill="hold" nodeType="withEffect">
                                      <p:stCondLst>
                                        <p:cond delay="108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0" dur="500" tmFilter="0, 0; .2, .5; .8, .5; 1, 0"/>
                                            <p:tgtEl>
                                              <p:spTgt spid="1030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61" dur="250" autoRev="1" fill="hold"/>
                                            <p:tgtEl>
                                              <p:spTgt spid="1030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2" presetID="2" presetClass="exit" presetSubtype="2" fill="hold" grpId="1" nodeType="withEffect">
                                      <p:stCondLst>
                                        <p:cond delay="120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3" dur="500"/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500"/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6" presetID="25" presetClass="exit" presetSubtype="0" fill="hold" nodeType="withEffect">
                                      <p:stCondLst>
                                        <p:cond delay="120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7" dur="1000" accel="5000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8" dur="500" accel="5000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+.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9" dur="500" decel="50000">
                                              <p:stCondLst>
                                                <p:cond delay="500"/>
                                              </p:stCondLst>
                                            </p:cTn>
                                            <p:tgtEl>
                                              <p:spTgt spid="10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-.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500" accel="50000">
                                              <p:stCondLst>
                                                <p:cond delay="500"/>
                                              </p:stCondLst>
                                            </p:cTn>
                                            <p:tgtEl>
                                              <p:spTgt spid="10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+.4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1000"/>
                                            <p:tgtEl>
                                              <p:spTgt spid="10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500" accel="5000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w*.05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decel="50000">
                                              <p:stCondLst>
                                                <p:cond delay="500"/>
                                              </p:stCondLst>
                                            </p:cTn>
                                            <p:tgtEl>
                                              <p:spTgt spid="10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w/.05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4" dur="500" accel="50000">
                                              <p:stCondLst>
                                                <p:cond delay="500"/>
                                              </p:stCondLst>
                                            </p:cTn>
                                            <p:tgtEl>
                                              <p:spTgt spid="102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-9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999"/>
                                              </p:stCondLst>
                                            </p:cTn>
                                            <p:tgtEl>
                                              <p:spTgt spid="10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6" presetID="25" presetClass="exit" presetSubtype="0" fill="hold" nodeType="withEffect">
                                      <p:stCondLst>
                                        <p:cond delay="120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77" dur="1000" accel="5000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8" dur="500" accel="5000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+.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9" dur="500" decel="50000">
                                              <p:stCondLst>
                                                <p:cond delay="500"/>
                                              </p:stCondLst>
                                            </p:cTn>
                                            <p:tgtEl>
                                              <p:spTgt spid="10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-.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0" dur="500" accel="50000">
                                              <p:stCondLst>
                                                <p:cond delay="500"/>
                                              </p:stCondLst>
                                            </p:cTn>
                                            <p:tgtEl>
                                              <p:spTgt spid="10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+.4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1" dur="1000"/>
                                            <p:tgtEl>
                                              <p:spTgt spid="10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2" dur="500" accel="5000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w*.05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decel="50000">
                                              <p:stCondLst>
                                                <p:cond delay="500"/>
                                              </p:stCondLst>
                                            </p:cTn>
                                            <p:tgtEl>
                                              <p:spTgt spid="10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w/.05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4" dur="500" accel="50000">
                                              <p:stCondLst>
                                                <p:cond delay="500"/>
                                              </p:stCondLst>
                                            </p:cTn>
                                            <p:tgtEl>
                                              <p:spTgt spid="102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-9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999"/>
                                              </p:stCondLst>
                                            </p:cTn>
                                            <p:tgtEl>
                                              <p:spTgt spid="10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6" presetID="25" presetClass="exit" presetSubtype="0" fill="hold" nodeType="withEffect">
                                      <p:stCondLst>
                                        <p:cond delay="120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87" dur="1000" accel="5000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8" dur="500" accel="5000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+.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9" dur="500" decel="50000">
                                              <p:stCondLst>
                                                <p:cond delay="500"/>
                                              </p:stCondLst>
                                            </p:cTn>
                                            <p:tgtEl>
                                              <p:spTgt spid="10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-.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0" dur="500" accel="50000">
                                              <p:stCondLst>
                                                <p:cond delay="500"/>
                                              </p:stCondLst>
                                            </p:cTn>
                                            <p:tgtEl>
                                              <p:spTgt spid="10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+.4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1" dur="1000"/>
                                            <p:tgtEl>
                                              <p:spTgt spid="10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500" accel="5000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w*.05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decel="50000">
                                              <p:stCondLst>
                                                <p:cond delay="500"/>
                                              </p:stCondLst>
                                            </p:cTn>
                                            <p:tgtEl>
                                              <p:spTgt spid="10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w/.05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4" dur="500" accel="50000">
                                              <p:stCondLst>
                                                <p:cond delay="500"/>
                                              </p:stCondLst>
                                            </p:cTn>
                                            <p:tgtEl>
                                              <p:spTgt spid="102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-9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999"/>
                                              </p:stCondLst>
                                            </p:cTn>
                                            <p:tgtEl>
                                              <p:spTgt spid="10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6" presetID="25" presetClass="exit" presetSubtype="0" fill="hold" nodeType="withEffect">
                                      <p:stCondLst>
                                        <p:cond delay="120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97" dur="1000" accel="5000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98" dur="500" accel="5000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+.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500" decel="50000">
                                              <p:stCondLst>
                                                <p:cond delay="500"/>
                                              </p:stCondLst>
                                            </p:cTn>
                                            <p:tgtEl>
                                              <p:spTgt spid="10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-.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0" dur="500" accel="50000">
                                              <p:stCondLst>
                                                <p:cond delay="500"/>
                                              </p:stCondLst>
                                            </p:cTn>
                                            <p:tgtEl>
                                              <p:spTgt spid="10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+.4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1" dur="1000"/>
                                            <p:tgtEl>
                                              <p:spTgt spid="10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2" dur="500" accel="5000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w*.05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500" decel="50000">
                                              <p:stCondLst>
                                                <p:cond delay="500"/>
                                              </p:stCondLst>
                                            </p:cTn>
                                            <p:tgtEl>
                                              <p:spTgt spid="10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w/.05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4" dur="500" accel="50000">
                                              <p:stCondLst>
                                                <p:cond delay="500"/>
                                              </p:stCondLst>
                                            </p:cTn>
                                            <p:tgtEl>
                                              <p:spTgt spid="102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-9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999"/>
                                              </p:stCondLst>
                                            </p:cTn>
                                            <p:tgtEl>
                                              <p:spTgt spid="10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6" presetID="25" presetClass="exit" presetSubtype="0" fill="hold" nodeType="withEffect">
                                      <p:stCondLst>
                                        <p:cond delay="120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07" dur="1000" accel="5000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08" dur="500" accel="5000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+.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9" dur="500" decel="50000">
                                              <p:stCondLst>
                                                <p:cond delay="500"/>
                                              </p:stCondLst>
                                            </p:cTn>
                                            <p:tgtEl>
                                              <p:spTgt spid="10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-.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0" dur="500" accel="50000">
                                              <p:stCondLst>
                                                <p:cond delay="500"/>
                                              </p:stCondLst>
                                            </p:cTn>
                                            <p:tgtEl>
                                              <p:spTgt spid="10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+.4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1" dur="1000"/>
                                            <p:tgtEl>
                                              <p:spTgt spid="10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2" dur="500" accel="5000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w*.05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500" decel="50000">
                                              <p:stCondLst>
                                                <p:cond delay="500"/>
                                              </p:stCondLst>
                                            </p:cTn>
                                            <p:tgtEl>
                                              <p:spTgt spid="10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w/.05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4" dur="500" accel="50000">
                                              <p:stCondLst>
                                                <p:cond delay="500"/>
                                              </p:stCondLst>
                                            </p:cTn>
                                            <p:tgtEl>
                                              <p:spTgt spid="103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-9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999"/>
                                              </p:stCondLst>
                                            </p:cTn>
                                            <p:tgtEl>
                                              <p:spTgt spid="10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6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8" dur="2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9" dur="2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0" dur="2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1" dur="20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2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4" dur="2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5" dur="2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6" dur="2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7" dur="20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8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0" dur="2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1" dur="2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2" dur="2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3" dur="20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4" presetID="6" presetClass="emph" presetSubtype="0" fill="hold" grpId="1" nodeType="withEffect" p14:presetBounceEnd="100000">
                                      <p:stCondLst>
                                        <p:cond delay="1600"/>
                                      </p:stCondLst>
                                      <p:childTnLst>
                                        <p:animScale p14:bounceEnd="100000">
                                          <p:cBhvr>
                                            <p:cTn id="135" dur="3900" fill="hold"/>
                                            <p:tgtEl>
                                              <p:spTgt spid="33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6" presetID="6" presetClass="emph" presetSubtype="0" fill="hold" grpId="1" nodeType="withEffect" p14:presetBounceEnd="100000">
                                      <p:stCondLst>
                                        <p:cond delay="1600"/>
                                      </p:stCondLst>
                                      <p:childTnLst>
                                        <p:animScale p14:bounceEnd="100000">
                                          <p:cBhvr>
                                            <p:cTn id="137" dur="3900" fill="hold"/>
                                            <p:tgtEl>
                                              <p:spTgt spid="34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8" presetID="6" presetClass="emph" presetSubtype="0" fill="hold" grpId="1" nodeType="withEffect" p14:presetBounceEnd="100000">
                                      <p:stCondLst>
                                        <p:cond delay="1600"/>
                                      </p:stCondLst>
                                      <p:childTnLst>
                                        <p:animScale p14:bounceEnd="100000">
                                          <p:cBhvr>
                                            <p:cTn id="139" dur="3900" fill="hold"/>
                                            <p:tgtEl>
                                              <p:spTgt spid="35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0" presetID="8" presetClass="emph" presetSubtype="0" fill="hold" grpId="2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Rot by="10800000">
                                          <p:cBhvr>
                                            <p:cTn id="141" dur="94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42" presetID="8" presetClass="emph" presetSubtype="0" fill="hold" grpId="2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Rot by="10800000">
                                          <p:cBhvr>
                                            <p:cTn id="143" dur="9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44" presetID="8" presetClass="emph" presetSubtype="0" fill="hold" grpId="2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Rot by="10800000">
                                          <p:cBhvr>
                                            <p:cTn id="145" dur="94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46" presetID="49" presetClass="exit" presetSubtype="0" accel="100000" fill="hold" grpId="3" nodeType="withEffect">
                                      <p:stCondLst>
                                        <p:cond delay="120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47" dur="650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8" dur="650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9" dur="650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36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150" dur="65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649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2" presetID="49" presetClass="exit" presetSubtype="0" accel="100000" fill="hold" grpId="3" nodeType="withEffect">
                                      <p:stCondLst>
                                        <p:cond delay="120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53" dur="750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4" dur="750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5" dur="750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36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156" dur="75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749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8" presetID="49" presetClass="exit" presetSubtype="0" accel="100000" fill="hold" grpId="3" nodeType="withEffect">
                                      <p:stCondLst>
                                        <p:cond delay="120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59" dur="750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0" dur="750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1" dur="750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36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162" dur="75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749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5" grpId="0" animBg="1"/>
          <p:bldP spid="35" grpId="1" animBg="1"/>
          <p:bldP spid="35" grpId="2" animBg="1"/>
          <p:bldP spid="35" grpId="3" animBg="1"/>
          <p:bldP spid="34" grpId="0" animBg="1"/>
          <p:bldP spid="34" grpId="1" animBg="1"/>
          <p:bldP spid="34" grpId="2" animBg="1"/>
          <p:bldP spid="34" grpId="3" animBg="1"/>
          <p:bldP spid="33" grpId="0" animBg="1"/>
          <p:bldP spid="33" grpId="1" animBg="1"/>
          <p:bldP spid="33" grpId="2" animBg="1"/>
          <p:bldP spid="33" grpId="3" animBg="1"/>
          <p:bldP spid="3" grpId="0" build="allAtOnce"/>
          <p:bldP spid="3" grpId="1" build="allAtOnce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35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05556E-6 5.40541E-7 L -1.24982 0.00216 " pathEditMode="relative" rAng="0" ptsTypes="AA">
                                          <p:cBhvr>
                                            <p:cTn id="6" dur="2500" fill="hold"/>
                                            <p:tgtEl>
                                              <p:spTgt spid="103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62491" y="10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63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33333E-6 -1.62162E-6 L 1.2625 -0.00741 " pathEditMode="relative" rAng="0" ptsTypes="AA">
                                          <p:cBhvr>
                                            <p:cTn id="8" dur="2500" fill="hold"/>
                                            <p:tgtEl>
                                              <p:spTgt spid="103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3125" y="-37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" presetID="16" presetClass="entr" presetSubtype="37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1" dur="500"/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53" presetClass="entr" presetSubtype="528" fill="hold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900" fill="hold"/>
                                            <p:tgtEl>
                                              <p:spTgt spid="10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900" fill="hold"/>
                                            <p:tgtEl>
                                              <p:spTgt spid="10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900"/>
                                            <p:tgtEl>
                                              <p:spTgt spid="102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7" dur="900" fill="hold"/>
                                            <p:tgtEl>
                                              <p:spTgt spid="10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900" fill="hold"/>
                                            <p:tgtEl>
                                              <p:spTgt spid="10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53" presetClass="entr" presetSubtype="528" fill="hold" nodeType="withEffect">
                                      <p:stCondLst>
                                        <p:cond delay="44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900" fill="hold"/>
                                            <p:tgtEl>
                                              <p:spTgt spid="10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900" fill="hold"/>
                                            <p:tgtEl>
                                              <p:spTgt spid="10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900"/>
                                            <p:tgtEl>
                                              <p:spTgt spid="102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4" dur="900" fill="hold"/>
                                            <p:tgtEl>
                                              <p:spTgt spid="10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900" fill="hold"/>
                                            <p:tgtEl>
                                              <p:spTgt spid="10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53" presetClass="entr" presetSubtype="528" fill="hold" nodeType="withEffect">
                                      <p:stCondLst>
                                        <p:cond delay="62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900" fill="hold"/>
                                            <p:tgtEl>
                                              <p:spTgt spid="10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900" fill="hold"/>
                                            <p:tgtEl>
                                              <p:spTgt spid="10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900"/>
                                            <p:tgtEl>
                                              <p:spTgt spid="102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1" dur="900" fill="hold"/>
                                            <p:tgtEl>
                                              <p:spTgt spid="10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900" fill="hold"/>
                                            <p:tgtEl>
                                              <p:spTgt spid="10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528" fill="hold" nodeType="withEffect">
                                      <p:stCondLst>
                                        <p:cond delay="80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900" fill="hold"/>
                                            <p:tgtEl>
                                              <p:spTgt spid="10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900" fill="hold"/>
                                            <p:tgtEl>
                                              <p:spTgt spid="10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900"/>
                                            <p:tgtEl>
                                              <p:spTgt spid="102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8" dur="900" fill="hold"/>
                                            <p:tgtEl>
                                              <p:spTgt spid="10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900" fill="hold"/>
                                            <p:tgtEl>
                                              <p:spTgt spid="10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528" fill="hold" nodeType="withEffect">
                                      <p:stCondLst>
                                        <p:cond delay="99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800" fill="hold"/>
                                            <p:tgtEl>
                                              <p:spTgt spid="10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800" fill="hold"/>
                                            <p:tgtEl>
                                              <p:spTgt spid="10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800"/>
                                            <p:tgtEl>
                                              <p:spTgt spid="103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5" dur="800" fill="hold"/>
                                            <p:tgtEl>
                                              <p:spTgt spid="10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800" fill="hold"/>
                                            <p:tgtEl>
                                              <p:spTgt spid="10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6" presetClass="emph" presetSubtype="0" fill="hold" nodeType="withEffect">
                                      <p:stCondLst>
                                        <p:cond delay="108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8" dur="500" tmFilter="0, 0; .2, .5; .8, .5; 1, 0"/>
                                            <p:tgtEl>
                                              <p:spTgt spid="1026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49" dur="250" autoRev="1" fill="hold"/>
                                            <p:tgtEl>
                                              <p:spTgt spid="1026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0" presetID="26" presetClass="emph" presetSubtype="0" fill="hold" nodeType="withEffect">
                                      <p:stCondLst>
                                        <p:cond delay="108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1" dur="500" tmFilter="0, 0; .2, .5; .8, .5; 1, 0"/>
                                            <p:tgtEl>
                                              <p:spTgt spid="1027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52" dur="250" autoRev="1" fill="hold"/>
                                            <p:tgtEl>
                                              <p:spTgt spid="1027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3" presetID="26" presetClass="emph" presetSubtype="0" fill="hold" nodeType="withEffect">
                                      <p:stCondLst>
                                        <p:cond delay="108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4" dur="500" tmFilter="0, 0; .2, .5; .8, .5; 1, 0"/>
                                            <p:tgtEl>
                                              <p:spTgt spid="1028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55" dur="250" autoRev="1" fill="hold"/>
                                            <p:tgtEl>
                                              <p:spTgt spid="1028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6" presetID="26" presetClass="emph" presetSubtype="0" fill="hold" nodeType="withEffect">
                                      <p:stCondLst>
                                        <p:cond delay="108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7" dur="500" tmFilter="0, 0; .2, .5; .8, .5; 1, 0"/>
                                            <p:tgtEl>
                                              <p:spTgt spid="1029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58" dur="250" autoRev="1" fill="hold"/>
                                            <p:tgtEl>
                                              <p:spTgt spid="1029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9" presetID="26" presetClass="emph" presetSubtype="0" fill="hold" nodeType="withEffect">
                                      <p:stCondLst>
                                        <p:cond delay="108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0" dur="500" tmFilter="0, 0; .2, .5; .8, .5; 1, 0"/>
                                            <p:tgtEl>
                                              <p:spTgt spid="1030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61" dur="250" autoRev="1" fill="hold"/>
                                            <p:tgtEl>
                                              <p:spTgt spid="1030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2" presetID="2" presetClass="exit" presetSubtype="2" fill="hold" grpId="1" nodeType="withEffect">
                                      <p:stCondLst>
                                        <p:cond delay="120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3" dur="500"/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500"/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6" presetID="25" presetClass="exit" presetSubtype="0" fill="hold" nodeType="withEffect">
                                      <p:stCondLst>
                                        <p:cond delay="120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7" dur="1000" accel="5000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8" dur="500" accel="5000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+.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9" dur="500" decel="50000">
                                              <p:stCondLst>
                                                <p:cond delay="500"/>
                                              </p:stCondLst>
                                            </p:cTn>
                                            <p:tgtEl>
                                              <p:spTgt spid="10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-.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500" accel="50000">
                                              <p:stCondLst>
                                                <p:cond delay="500"/>
                                              </p:stCondLst>
                                            </p:cTn>
                                            <p:tgtEl>
                                              <p:spTgt spid="10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+.4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1000"/>
                                            <p:tgtEl>
                                              <p:spTgt spid="10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500" accel="5000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w*.05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decel="50000">
                                              <p:stCondLst>
                                                <p:cond delay="500"/>
                                              </p:stCondLst>
                                            </p:cTn>
                                            <p:tgtEl>
                                              <p:spTgt spid="10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w/.05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4" dur="500" accel="50000">
                                              <p:stCondLst>
                                                <p:cond delay="500"/>
                                              </p:stCondLst>
                                            </p:cTn>
                                            <p:tgtEl>
                                              <p:spTgt spid="102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-9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999"/>
                                              </p:stCondLst>
                                            </p:cTn>
                                            <p:tgtEl>
                                              <p:spTgt spid="10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6" presetID="25" presetClass="exit" presetSubtype="0" fill="hold" nodeType="withEffect">
                                      <p:stCondLst>
                                        <p:cond delay="120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77" dur="1000" accel="5000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8" dur="500" accel="5000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+.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9" dur="500" decel="50000">
                                              <p:stCondLst>
                                                <p:cond delay="500"/>
                                              </p:stCondLst>
                                            </p:cTn>
                                            <p:tgtEl>
                                              <p:spTgt spid="10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-.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0" dur="500" accel="50000">
                                              <p:stCondLst>
                                                <p:cond delay="500"/>
                                              </p:stCondLst>
                                            </p:cTn>
                                            <p:tgtEl>
                                              <p:spTgt spid="10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+.4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1" dur="1000"/>
                                            <p:tgtEl>
                                              <p:spTgt spid="10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2" dur="500" accel="5000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w*.05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decel="50000">
                                              <p:stCondLst>
                                                <p:cond delay="500"/>
                                              </p:stCondLst>
                                            </p:cTn>
                                            <p:tgtEl>
                                              <p:spTgt spid="10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w/.05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4" dur="500" accel="50000">
                                              <p:stCondLst>
                                                <p:cond delay="500"/>
                                              </p:stCondLst>
                                            </p:cTn>
                                            <p:tgtEl>
                                              <p:spTgt spid="102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-9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999"/>
                                              </p:stCondLst>
                                            </p:cTn>
                                            <p:tgtEl>
                                              <p:spTgt spid="10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6" presetID="25" presetClass="exit" presetSubtype="0" fill="hold" nodeType="withEffect">
                                      <p:stCondLst>
                                        <p:cond delay="120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87" dur="1000" accel="5000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8" dur="500" accel="5000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+.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9" dur="500" decel="50000">
                                              <p:stCondLst>
                                                <p:cond delay="500"/>
                                              </p:stCondLst>
                                            </p:cTn>
                                            <p:tgtEl>
                                              <p:spTgt spid="10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-.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0" dur="500" accel="50000">
                                              <p:stCondLst>
                                                <p:cond delay="500"/>
                                              </p:stCondLst>
                                            </p:cTn>
                                            <p:tgtEl>
                                              <p:spTgt spid="10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+.4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1" dur="1000"/>
                                            <p:tgtEl>
                                              <p:spTgt spid="10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500" accel="5000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w*.05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decel="50000">
                                              <p:stCondLst>
                                                <p:cond delay="500"/>
                                              </p:stCondLst>
                                            </p:cTn>
                                            <p:tgtEl>
                                              <p:spTgt spid="10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w/.05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4" dur="500" accel="50000">
                                              <p:stCondLst>
                                                <p:cond delay="500"/>
                                              </p:stCondLst>
                                            </p:cTn>
                                            <p:tgtEl>
                                              <p:spTgt spid="102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-9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999"/>
                                              </p:stCondLst>
                                            </p:cTn>
                                            <p:tgtEl>
                                              <p:spTgt spid="10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6" presetID="25" presetClass="exit" presetSubtype="0" fill="hold" nodeType="withEffect">
                                      <p:stCondLst>
                                        <p:cond delay="120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97" dur="1000" accel="5000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98" dur="500" accel="5000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+.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500" decel="50000">
                                              <p:stCondLst>
                                                <p:cond delay="500"/>
                                              </p:stCondLst>
                                            </p:cTn>
                                            <p:tgtEl>
                                              <p:spTgt spid="10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-.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0" dur="500" accel="50000">
                                              <p:stCondLst>
                                                <p:cond delay="500"/>
                                              </p:stCondLst>
                                            </p:cTn>
                                            <p:tgtEl>
                                              <p:spTgt spid="10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+.4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1" dur="1000"/>
                                            <p:tgtEl>
                                              <p:spTgt spid="10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2" dur="500" accel="5000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w*.05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500" decel="50000">
                                              <p:stCondLst>
                                                <p:cond delay="500"/>
                                              </p:stCondLst>
                                            </p:cTn>
                                            <p:tgtEl>
                                              <p:spTgt spid="10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w/.05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4" dur="500" accel="50000">
                                              <p:stCondLst>
                                                <p:cond delay="500"/>
                                              </p:stCondLst>
                                            </p:cTn>
                                            <p:tgtEl>
                                              <p:spTgt spid="102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-9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999"/>
                                              </p:stCondLst>
                                            </p:cTn>
                                            <p:tgtEl>
                                              <p:spTgt spid="10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6" presetID="25" presetClass="exit" presetSubtype="0" fill="hold" nodeType="withEffect">
                                      <p:stCondLst>
                                        <p:cond delay="120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07" dur="1000" accel="5000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08" dur="500" accel="5000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+.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9" dur="500" decel="50000">
                                              <p:stCondLst>
                                                <p:cond delay="500"/>
                                              </p:stCondLst>
                                            </p:cTn>
                                            <p:tgtEl>
                                              <p:spTgt spid="10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-.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0" dur="500" accel="50000">
                                              <p:stCondLst>
                                                <p:cond delay="500"/>
                                              </p:stCondLst>
                                            </p:cTn>
                                            <p:tgtEl>
                                              <p:spTgt spid="10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+.4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1" dur="1000"/>
                                            <p:tgtEl>
                                              <p:spTgt spid="10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2" dur="500" accel="5000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w*.05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500" decel="50000">
                                              <p:stCondLst>
                                                <p:cond delay="500"/>
                                              </p:stCondLst>
                                            </p:cTn>
                                            <p:tgtEl>
                                              <p:spTgt spid="10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w/.05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4" dur="500" accel="50000">
                                              <p:stCondLst>
                                                <p:cond delay="500"/>
                                              </p:stCondLst>
                                            </p:cTn>
                                            <p:tgtEl>
                                              <p:spTgt spid="103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-9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999"/>
                                              </p:stCondLst>
                                            </p:cTn>
                                            <p:tgtEl>
                                              <p:spTgt spid="10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6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8" dur="2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9" dur="2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0" dur="2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1" dur="20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2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4" dur="2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5" dur="2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6" dur="2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7" dur="20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8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0" dur="2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1" dur="2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2" dur="2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3" dur="20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4" presetID="6" presetClass="emph" presetSubtype="0" fill="hold" grpId="1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Scale>
                                          <p:cBhvr>
                                            <p:cTn id="135" dur="3900" fill="hold"/>
                                            <p:tgtEl>
                                              <p:spTgt spid="33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6" presetID="6" presetClass="emph" presetSubtype="0" fill="hold" grpId="1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Scale>
                                          <p:cBhvr>
                                            <p:cTn id="137" dur="3900" fill="hold"/>
                                            <p:tgtEl>
                                              <p:spTgt spid="34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8" presetID="6" presetClass="emph" presetSubtype="0" fill="hold" grpId="1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Scale>
                                          <p:cBhvr>
                                            <p:cTn id="139" dur="3900" fill="hold"/>
                                            <p:tgtEl>
                                              <p:spTgt spid="35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0" presetID="8" presetClass="emph" presetSubtype="0" fill="hold" grpId="2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Rot by="10800000">
                                          <p:cBhvr>
                                            <p:cTn id="141" dur="94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42" presetID="8" presetClass="emph" presetSubtype="0" fill="hold" grpId="2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Rot by="10800000">
                                          <p:cBhvr>
                                            <p:cTn id="143" dur="9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44" presetID="8" presetClass="emph" presetSubtype="0" fill="hold" grpId="2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Rot by="10800000">
                                          <p:cBhvr>
                                            <p:cTn id="145" dur="94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46" presetID="49" presetClass="exit" presetSubtype="0" accel="100000" fill="hold" grpId="3" nodeType="withEffect">
                                      <p:stCondLst>
                                        <p:cond delay="120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47" dur="650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8" dur="650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9" dur="650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36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150" dur="65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649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2" presetID="49" presetClass="exit" presetSubtype="0" accel="100000" fill="hold" grpId="3" nodeType="withEffect">
                                      <p:stCondLst>
                                        <p:cond delay="120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53" dur="750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4" dur="750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5" dur="750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36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156" dur="75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749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8" presetID="49" presetClass="exit" presetSubtype="0" accel="100000" fill="hold" grpId="3" nodeType="withEffect">
                                      <p:stCondLst>
                                        <p:cond delay="120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59" dur="750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0" dur="750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1" dur="750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36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162" dur="75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749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5" grpId="0" animBg="1"/>
          <p:bldP spid="35" grpId="1" animBg="1"/>
          <p:bldP spid="35" grpId="2" animBg="1"/>
          <p:bldP spid="35" grpId="3" animBg="1"/>
          <p:bldP spid="34" grpId="0" animBg="1"/>
          <p:bldP spid="34" grpId="1" animBg="1"/>
          <p:bldP spid="34" grpId="2" animBg="1"/>
          <p:bldP spid="34" grpId="3" animBg="1"/>
          <p:bldP spid="33" grpId="0" animBg="1"/>
          <p:bldP spid="33" grpId="1" animBg="1"/>
          <p:bldP spid="33" grpId="2" animBg="1"/>
          <p:bldP spid="33" grpId="3" animBg="1"/>
          <p:bldP spid="3" grpId="0" build="allAtOnce"/>
          <p:bldP spid="3" grpId="1" build="allAtOnce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HANGE TEXT HERE">
            <a:extLst>
              <a:ext uri="{FF2B5EF4-FFF2-40B4-BE49-F238E27FC236}">
                <a16:creationId xmlns:a16="http://schemas.microsoft.com/office/drawing/2014/main" xmlns="" id="{509A737B-B59D-4B52-B823-788826602735}"/>
              </a:ext>
            </a:extLst>
          </p:cNvPr>
          <p:cNvSpPr txBox="1"/>
          <p:nvPr/>
        </p:nvSpPr>
        <p:spPr>
          <a:xfrm rot="16200000">
            <a:off x="-325275" y="7788481"/>
            <a:ext cx="2220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2400" spc="600" dirty="0" smtClean="0">
                <a:solidFill>
                  <a:schemeClr val="accent3"/>
                </a:solidFill>
                <a:latin typeface="Montserrat Medium" panose="00000600000000000000" pitchFamily="2" charset="0"/>
              </a:rPr>
              <a:t>More Info</a:t>
            </a:r>
            <a:endParaRPr lang="en-ID" sz="2400" spc="600" dirty="0">
              <a:solidFill>
                <a:schemeClr val="accent3"/>
              </a:solidFill>
              <a:latin typeface="Montserrat Medium" panose="00000600000000000000" pitchFamily="2" charset="0"/>
            </a:endParaRPr>
          </a:p>
        </p:txBody>
      </p:sp>
      <p:sp>
        <p:nvSpPr>
          <p:cNvPr id="3" name="FREEFORM SHAPE">
            <a:extLst>
              <a:ext uri="{FF2B5EF4-FFF2-40B4-BE49-F238E27FC236}">
                <a16:creationId xmlns:a16="http://schemas.microsoft.com/office/drawing/2014/main" xmlns="" id="{2B4F8FCC-B654-4928-A45F-E6887E904323}"/>
              </a:ext>
            </a:extLst>
          </p:cNvPr>
          <p:cNvSpPr/>
          <p:nvPr/>
        </p:nvSpPr>
        <p:spPr>
          <a:xfrm rot="10800000">
            <a:off x="2362200" y="1442923"/>
            <a:ext cx="7131216" cy="7343273"/>
          </a:xfrm>
          <a:prstGeom prst="teardrop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381000" sx="102000" sy="102000" algn="ctr" rotWithShape="0">
              <a:schemeClr val="accent3">
                <a:alpha val="5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OVAL SHAPE">
            <a:extLst>
              <a:ext uri="{FF2B5EF4-FFF2-40B4-BE49-F238E27FC236}">
                <a16:creationId xmlns:a16="http://schemas.microsoft.com/office/drawing/2014/main" xmlns="" id="{C70537E0-1F5B-4EF6-AD37-9F39EEA80337}"/>
              </a:ext>
            </a:extLst>
          </p:cNvPr>
          <p:cNvSpPr>
            <a:spLocks/>
          </p:cNvSpPr>
          <p:nvPr/>
        </p:nvSpPr>
        <p:spPr bwMode="auto">
          <a:xfrm flipH="1">
            <a:off x="-886898" y="460638"/>
            <a:ext cx="1773796" cy="1773796"/>
          </a:xfrm>
          <a:custGeom>
            <a:avLst/>
            <a:gdLst>
              <a:gd name="T0" fmla="*/ 417 w 756"/>
              <a:gd name="T1" fmla="*/ 754 h 756"/>
              <a:gd name="T2" fmla="*/ 472 w 756"/>
              <a:gd name="T3" fmla="*/ 744 h 756"/>
              <a:gd name="T4" fmla="*/ 525 w 756"/>
              <a:gd name="T5" fmla="*/ 726 h 756"/>
              <a:gd name="T6" fmla="*/ 574 w 756"/>
              <a:gd name="T7" fmla="*/ 701 h 756"/>
              <a:gd name="T8" fmla="*/ 619 w 756"/>
              <a:gd name="T9" fmla="*/ 670 h 756"/>
              <a:gd name="T10" fmla="*/ 658 w 756"/>
              <a:gd name="T11" fmla="*/ 632 h 756"/>
              <a:gd name="T12" fmla="*/ 691 w 756"/>
              <a:gd name="T13" fmla="*/ 590 h 756"/>
              <a:gd name="T14" fmla="*/ 719 w 756"/>
              <a:gd name="T15" fmla="*/ 542 h 756"/>
              <a:gd name="T16" fmla="*/ 739 w 756"/>
              <a:gd name="T17" fmla="*/ 491 h 756"/>
              <a:gd name="T18" fmla="*/ 751 w 756"/>
              <a:gd name="T19" fmla="*/ 435 h 756"/>
              <a:gd name="T20" fmla="*/ 756 w 756"/>
              <a:gd name="T21" fmla="*/ 378 h 756"/>
              <a:gd name="T22" fmla="*/ 751 w 756"/>
              <a:gd name="T23" fmla="*/ 321 h 756"/>
              <a:gd name="T24" fmla="*/ 739 w 756"/>
              <a:gd name="T25" fmla="*/ 266 h 756"/>
              <a:gd name="T26" fmla="*/ 719 w 756"/>
              <a:gd name="T27" fmla="*/ 214 h 756"/>
              <a:gd name="T28" fmla="*/ 691 w 756"/>
              <a:gd name="T29" fmla="*/ 167 h 756"/>
              <a:gd name="T30" fmla="*/ 658 w 756"/>
              <a:gd name="T31" fmla="*/ 124 h 756"/>
              <a:gd name="T32" fmla="*/ 619 w 756"/>
              <a:gd name="T33" fmla="*/ 87 h 756"/>
              <a:gd name="T34" fmla="*/ 574 w 756"/>
              <a:gd name="T35" fmla="*/ 55 h 756"/>
              <a:gd name="T36" fmla="*/ 525 w 756"/>
              <a:gd name="T37" fmla="*/ 30 h 756"/>
              <a:gd name="T38" fmla="*/ 472 w 756"/>
              <a:gd name="T39" fmla="*/ 12 h 756"/>
              <a:gd name="T40" fmla="*/ 417 w 756"/>
              <a:gd name="T41" fmla="*/ 2 h 756"/>
              <a:gd name="T42" fmla="*/ 358 w 756"/>
              <a:gd name="T43" fmla="*/ 0 h 756"/>
              <a:gd name="T44" fmla="*/ 301 w 756"/>
              <a:gd name="T45" fmla="*/ 8 h 756"/>
              <a:gd name="T46" fmla="*/ 248 w 756"/>
              <a:gd name="T47" fmla="*/ 23 h 756"/>
              <a:gd name="T48" fmla="*/ 197 w 756"/>
              <a:gd name="T49" fmla="*/ 46 h 756"/>
              <a:gd name="T50" fmla="*/ 152 w 756"/>
              <a:gd name="T51" fmla="*/ 76 h 756"/>
              <a:gd name="T52" fmla="*/ 111 w 756"/>
              <a:gd name="T53" fmla="*/ 111 h 756"/>
              <a:gd name="T54" fmla="*/ 75 w 756"/>
              <a:gd name="T55" fmla="*/ 152 h 756"/>
              <a:gd name="T56" fmla="*/ 45 w 756"/>
              <a:gd name="T57" fmla="*/ 198 h 756"/>
              <a:gd name="T58" fmla="*/ 22 w 756"/>
              <a:gd name="T59" fmla="*/ 249 h 756"/>
              <a:gd name="T60" fmla="*/ 7 w 756"/>
              <a:gd name="T61" fmla="*/ 302 h 756"/>
              <a:gd name="T62" fmla="*/ 0 w 756"/>
              <a:gd name="T63" fmla="*/ 359 h 756"/>
              <a:gd name="T64" fmla="*/ 2 w 756"/>
              <a:gd name="T65" fmla="*/ 417 h 756"/>
              <a:gd name="T66" fmla="*/ 12 w 756"/>
              <a:gd name="T67" fmla="*/ 472 h 756"/>
              <a:gd name="T68" fmla="*/ 30 w 756"/>
              <a:gd name="T69" fmla="*/ 525 h 756"/>
              <a:gd name="T70" fmla="*/ 55 w 756"/>
              <a:gd name="T71" fmla="*/ 574 h 756"/>
              <a:gd name="T72" fmla="*/ 86 w 756"/>
              <a:gd name="T73" fmla="*/ 619 h 756"/>
              <a:gd name="T74" fmla="*/ 124 w 756"/>
              <a:gd name="T75" fmla="*/ 658 h 756"/>
              <a:gd name="T76" fmla="*/ 166 w 756"/>
              <a:gd name="T77" fmla="*/ 691 h 756"/>
              <a:gd name="T78" fmla="*/ 214 w 756"/>
              <a:gd name="T79" fmla="*/ 718 h 756"/>
              <a:gd name="T80" fmla="*/ 265 w 756"/>
              <a:gd name="T81" fmla="*/ 739 h 756"/>
              <a:gd name="T82" fmla="*/ 321 w 756"/>
              <a:gd name="T83" fmla="*/ 752 h 756"/>
              <a:gd name="T84" fmla="*/ 378 w 756"/>
              <a:gd name="T85" fmla="*/ 756 h 7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756" h="756">
                <a:moveTo>
                  <a:pt x="378" y="756"/>
                </a:moveTo>
                <a:lnTo>
                  <a:pt x="397" y="756"/>
                </a:lnTo>
                <a:lnTo>
                  <a:pt x="417" y="754"/>
                </a:lnTo>
                <a:lnTo>
                  <a:pt x="435" y="752"/>
                </a:lnTo>
                <a:lnTo>
                  <a:pt x="454" y="749"/>
                </a:lnTo>
                <a:lnTo>
                  <a:pt x="472" y="744"/>
                </a:lnTo>
                <a:lnTo>
                  <a:pt x="490" y="739"/>
                </a:lnTo>
                <a:lnTo>
                  <a:pt x="507" y="734"/>
                </a:lnTo>
                <a:lnTo>
                  <a:pt x="525" y="726"/>
                </a:lnTo>
                <a:lnTo>
                  <a:pt x="542" y="718"/>
                </a:lnTo>
                <a:lnTo>
                  <a:pt x="558" y="711"/>
                </a:lnTo>
                <a:lnTo>
                  <a:pt x="574" y="701"/>
                </a:lnTo>
                <a:lnTo>
                  <a:pt x="589" y="691"/>
                </a:lnTo>
                <a:lnTo>
                  <a:pt x="604" y="681"/>
                </a:lnTo>
                <a:lnTo>
                  <a:pt x="619" y="670"/>
                </a:lnTo>
                <a:lnTo>
                  <a:pt x="632" y="658"/>
                </a:lnTo>
                <a:lnTo>
                  <a:pt x="645" y="645"/>
                </a:lnTo>
                <a:lnTo>
                  <a:pt x="658" y="632"/>
                </a:lnTo>
                <a:lnTo>
                  <a:pt x="669" y="619"/>
                </a:lnTo>
                <a:lnTo>
                  <a:pt x="680" y="604"/>
                </a:lnTo>
                <a:lnTo>
                  <a:pt x="691" y="590"/>
                </a:lnTo>
                <a:lnTo>
                  <a:pt x="701" y="574"/>
                </a:lnTo>
                <a:lnTo>
                  <a:pt x="710" y="559"/>
                </a:lnTo>
                <a:lnTo>
                  <a:pt x="719" y="542"/>
                </a:lnTo>
                <a:lnTo>
                  <a:pt x="727" y="525"/>
                </a:lnTo>
                <a:lnTo>
                  <a:pt x="733" y="508"/>
                </a:lnTo>
                <a:lnTo>
                  <a:pt x="739" y="491"/>
                </a:lnTo>
                <a:lnTo>
                  <a:pt x="744" y="472"/>
                </a:lnTo>
                <a:lnTo>
                  <a:pt x="748" y="455"/>
                </a:lnTo>
                <a:lnTo>
                  <a:pt x="751" y="435"/>
                </a:lnTo>
                <a:lnTo>
                  <a:pt x="754" y="417"/>
                </a:lnTo>
                <a:lnTo>
                  <a:pt x="756" y="398"/>
                </a:lnTo>
                <a:lnTo>
                  <a:pt x="756" y="378"/>
                </a:lnTo>
                <a:lnTo>
                  <a:pt x="756" y="359"/>
                </a:lnTo>
                <a:lnTo>
                  <a:pt x="754" y="339"/>
                </a:lnTo>
                <a:lnTo>
                  <a:pt x="751" y="321"/>
                </a:lnTo>
                <a:lnTo>
                  <a:pt x="748" y="302"/>
                </a:lnTo>
                <a:lnTo>
                  <a:pt x="744" y="284"/>
                </a:lnTo>
                <a:lnTo>
                  <a:pt x="739" y="266"/>
                </a:lnTo>
                <a:lnTo>
                  <a:pt x="733" y="249"/>
                </a:lnTo>
                <a:lnTo>
                  <a:pt x="727" y="231"/>
                </a:lnTo>
                <a:lnTo>
                  <a:pt x="719" y="214"/>
                </a:lnTo>
                <a:lnTo>
                  <a:pt x="710" y="198"/>
                </a:lnTo>
                <a:lnTo>
                  <a:pt x="701" y="183"/>
                </a:lnTo>
                <a:lnTo>
                  <a:pt x="691" y="167"/>
                </a:lnTo>
                <a:lnTo>
                  <a:pt x="680" y="152"/>
                </a:lnTo>
                <a:lnTo>
                  <a:pt x="669" y="137"/>
                </a:lnTo>
                <a:lnTo>
                  <a:pt x="658" y="124"/>
                </a:lnTo>
                <a:lnTo>
                  <a:pt x="645" y="111"/>
                </a:lnTo>
                <a:lnTo>
                  <a:pt x="632" y="98"/>
                </a:lnTo>
                <a:lnTo>
                  <a:pt x="619" y="87"/>
                </a:lnTo>
                <a:lnTo>
                  <a:pt x="604" y="76"/>
                </a:lnTo>
                <a:lnTo>
                  <a:pt x="589" y="65"/>
                </a:lnTo>
                <a:lnTo>
                  <a:pt x="574" y="55"/>
                </a:lnTo>
                <a:lnTo>
                  <a:pt x="558" y="46"/>
                </a:lnTo>
                <a:lnTo>
                  <a:pt x="542" y="38"/>
                </a:lnTo>
                <a:lnTo>
                  <a:pt x="525" y="30"/>
                </a:lnTo>
                <a:lnTo>
                  <a:pt x="507" y="23"/>
                </a:lnTo>
                <a:lnTo>
                  <a:pt x="490" y="17"/>
                </a:lnTo>
                <a:lnTo>
                  <a:pt x="472" y="12"/>
                </a:lnTo>
                <a:lnTo>
                  <a:pt x="454" y="8"/>
                </a:lnTo>
                <a:lnTo>
                  <a:pt x="435" y="5"/>
                </a:lnTo>
                <a:lnTo>
                  <a:pt x="417" y="2"/>
                </a:lnTo>
                <a:lnTo>
                  <a:pt x="397" y="0"/>
                </a:lnTo>
                <a:lnTo>
                  <a:pt x="378" y="0"/>
                </a:lnTo>
                <a:lnTo>
                  <a:pt x="358" y="0"/>
                </a:lnTo>
                <a:lnTo>
                  <a:pt x="339" y="2"/>
                </a:lnTo>
                <a:lnTo>
                  <a:pt x="321" y="5"/>
                </a:lnTo>
                <a:lnTo>
                  <a:pt x="301" y="8"/>
                </a:lnTo>
                <a:lnTo>
                  <a:pt x="284" y="12"/>
                </a:lnTo>
                <a:lnTo>
                  <a:pt x="265" y="17"/>
                </a:lnTo>
                <a:lnTo>
                  <a:pt x="248" y="23"/>
                </a:lnTo>
                <a:lnTo>
                  <a:pt x="231" y="30"/>
                </a:lnTo>
                <a:lnTo>
                  <a:pt x="214" y="38"/>
                </a:lnTo>
                <a:lnTo>
                  <a:pt x="197" y="46"/>
                </a:lnTo>
                <a:lnTo>
                  <a:pt x="182" y="55"/>
                </a:lnTo>
                <a:lnTo>
                  <a:pt x="166" y="65"/>
                </a:lnTo>
                <a:lnTo>
                  <a:pt x="152" y="76"/>
                </a:lnTo>
                <a:lnTo>
                  <a:pt x="137" y="87"/>
                </a:lnTo>
                <a:lnTo>
                  <a:pt x="124" y="98"/>
                </a:lnTo>
                <a:lnTo>
                  <a:pt x="111" y="111"/>
                </a:lnTo>
                <a:lnTo>
                  <a:pt x="98" y="124"/>
                </a:lnTo>
                <a:lnTo>
                  <a:pt x="86" y="137"/>
                </a:lnTo>
                <a:lnTo>
                  <a:pt x="75" y="152"/>
                </a:lnTo>
                <a:lnTo>
                  <a:pt x="65" y="167"/>
                </a:lnTo>
                <a:lnTo>
                  <a:pt x="55" y="183"/>
                </a:lnTo>
                <a:lnTo>
                  <a:pt x="45" y="198"/>
                </a:lnTo>
                <a:lnTo>
                  <a:pt x="38" y="214"/>
                </a:lnTo>
                <a:lnTo>
                  <a:pt x="30" y="231"/>
                </a:lnTo>
                <a:lnTo>
                  <a:pt x="22" y="249"/>
                </a:lnTo>
                <a:lnTo>
                  <a:pt x="17" y="266"/>
                </a:lnTo>
                <a:lnTo>
                  <a:pt x="12" y="284"/>
                </a:lnTo>
                <a:lnTo>
                  <a:pt x="7" y="302"/>
                </a:lnTo>
                <a:lnTo>
                  <a:pt x="4" y="321"/>
                </a:lnTo>
                <a:lnTo>
                  <a:pt x="2" y="339"/>
                </a:lnTo>
                <a:lnTo>
                  <a:pt x="0" y="359"/>
                </a:lnTo>
                <a:lnTo>
                  <a:pt x="0" y="378"/>
                </a:lnTo>
                <a:lnTo>
                  <a:pt x="0" y="398"/>
                </a:lnTo>
                <a:lnTo>
                  <a:pt x="2" y="417"/>
                </a:lnTo>
                <a:lnTo>
                  <a:pt x="4" y="435"/>
                </a:lnTo>
                <a:lnTo>
                  <a:pt x="7" y="455"/>
                </a:lnTo>
                <a:lnTo>
                  <a:pt x="12" y="472"/>
                </a:lnTo>
                <a:lnTo>
                  <a:pt x="17" y="491"/>
                </a:lnTo>
                <a:lnTo>
                  <a:pt x="22" y="508"/>
                </a:lnTo>
                <a:lnTo>
                  <a:pt x="30" y="525"/>
                </a:lnTo>
                <a:lnTo>
                  <a:pt x="38" y="542"/>
                </a:lnTo>
                <a:lnTo>
                  <a:pt x="45" y="559"/>
                </a:lnTo>
                <a:lnTo>
                  <a:pt x="55" y="574"/>
                </a:lnTo>
                <a:lnTo>
                  <a:pt x="65" y="590"/>
                </a:lnTo>
                <a:lnTo>
                  <a:pt x="75" y="604"/>
                </a:lnTo>
                <a:lnTo>
                  <a:pt x="86" y="619"/>
                </a:lnTo>
                <a:lnTo>
                  <a:pt x="98" y="632"/>
                </a:lnTo>
                <a:lnTo>
                  <a:pt x="111" y="645"/>
                </a:lnTo>
                <a:lnTo>
                  <a:pt x="124" y="658"/>
                </a:lnTo>
                <a:lnTo>
                  <a:pt x="137" y="670"/>
                </a:lnTo>
                <a:lnTo>
                  <a:pt x="152" y="681"/>
                </a:lnTo>
                <a:lnTo>
                  <a:pt x="166" y="691"/>
                </a:lnTo>
                <a:lnTo>
                  <a:pt x="182" y="701"/>
                </a:lnTo>
                <a:lnTo>
                  <a:pt x="197" y="711"/>
                </a:lnTo>
                <a:lnTo>
                  <a:pt x="214" y="718"/>
                </a:lnTo>
                <a:lnTo>
                  <a:pt x="231" y="726"/>
                </a:lnTo>
                <a:lnTo>
                  <a:pt x="248" y="734"/>
                </a:lnTo>
                <a:lnTo>
                  <a:pt x="265" y="739"/>
                </a:lnTo>
                <a:lnTo>
                  <a:pt x="284" y="744"/>
                </a:lnTo>
                <a:lnTo>
                  <a:pt x="301" y="749"/>
                </a:lnTo>
                <a:lnTo>
                  <a:pt x="321" y="752"/>
                </a:lnTo>
                <a:lnTo>
                  <a:pt x="339" y="754"/>
                </a:lnTo>
                <a:lnTo>
                  <a:pt x="358" y="756"/>
                </a:lnTo>
                <a:lnTo>
                  <a:pt x="378" y="756"/>
                </a:ln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381000" sx="102000" sy="102000" algn="ctr" rotWithShape="0">
              <a:schemeClr val="accent1">
                <a:alpha val="5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pic>
        <p:nvPicPr>
          <p:cNvPr id="11" name="CHANGE PICTURE HERE">
            <a:extLst>
              <a:ext uri="{FF2B5EF4-FFF2-40B4-BE49-F238E27FC236}">
                <a16:creationId xmlns:a16="http://schemas.microsoft.com/office/drawing/2014/main" xmlns="" id="{92CAEBB0-D16B-47F8-97FD-A688E1AEBFF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665" y="1923814"/>
            <a:ext cx="6571619" cy="6571619"/>
          </a:xfrm>
        </p:spPr>
      </p:pic>
      <p:grpSp>
        <p:nvGrpSpPr>
          <p:cNvPr id="4" name="SHAPE GROUP">
            <a:extLst>
              <a:ext uri="{FF2B5EF4-FFF2-40B4-BE49-F238E27FC236}">
                <a16:creationId xmlns:a16="http://schemas.microsoft.com/office/drawing/2014/main" xmlns="" id="{DC3D8604-6AAF-411E-9B3C-D792E19EA9BF}"/>
              </a:ext>
            </a:extLst>
          </p:cNvPr>
          <p:cNvGrpSpPr/>
          <p:nvPr/>
        </p:nvGrpSpPr>
        <p:grpSpPr>
          <a:xfrm flipH="1">
            <a:off x="6751330" y="7318841"/>
            <a:ext cx="8411666" cy="1533760"/>
            <a:chOff x="2525135" y="7006533"/>
            <a:chExt cx="9794163" cy="2536598"/>
          </a:xfrm>
        </p:grpSpPr>
        <p:sp>
          <p:nvSpPr>
            <p:cNvPr id="5" name="Rectangle: Top Corners Rounded 4">
              <a:extLst>
                <a:ext uri="{FF2B5EF4-FFF2-40B4-BE49-F238E27FC236}">
                  <a16:creationId xmlns:a16="http://schemas.microsoft.com/office/drawing/2014/main" xmlns="" id="{054B6A66-0767-4F16-986F-5BAD36FEDEAB}"/>
                </a:ext>
              </a:extLst>
            </p:cNvPr>
            <p:cNvSpPr/>
            <p:nvPr/>
          </p:nvSpPr>
          <p:spPr>
            <a:xfrm rot="5400000">
              <a:off x="6214916" y="3438750"/>
              <a:ext cx="2536595" cy="9672168"/>
            </a:xfrm>
            <a:prstGeom prst="round2SameRect">
              <a:avLst>
                <a:gd name="adj1" fmla="val 3704"/>
                <a:gd name="adj2" fmla="val 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path path="circle">
                <a:fillToRect l="100000" t="100000"/>
              </a:path>
            </a:gradFill>
            <a:ln>
              <a:noFill/>
            </a:ln>
            <a:effectLst>
              <a:outerShdw blurRad="1270000" dist="571500" dir="5400000" sx="90000" sy="90000" algn="t" rotWithShape="0">
                <a:schemeClr val="tx1">
                  <a:lumMod val="95000"/>
                  <a:lumOff val="5000"/>
                  <a:alpha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b="1" dirty="0">
                <a:latin typeface="Raleway" panose="020B0503030101060003" pitchFamily="34" charset="0"/>
              </a:endParaRPr>
            </a:p>
          </p:txBody>
        </p:sp>
        <p:sp>
          <p:nvSpPr>
            <p:cNvPr id="6" name="Rectangle: Top Corners Rounded 5">
              <a:extLst>
                <a:ext uri="{FF2B5EF4-FFF2-40B4-BE49-F238E27FC236}">
                  <a16:creationId xmlns:a16="http://schemas.microsoft.com/office/drawing/2014/main" xmlns="" id="{3AFAA358-A2CE-48B1-B814-B2CE12648222}"/>
                </a:ext>
              </a:extLst>
            </p:cNvPr>
            <p:cNvSpPr/>
            <p:nvPr/>
          </p:nvSpPr>
          <p:spPr>
            <a:xfrm rot="16200000" flipH="1">
              <a:off x="1321779" y="8209889"/>
              <a:ext cx="2536594" cy="129882"/>
            </a:xfrm>
            <a:prstGeom prst="round2SameRect">
              <a:avLst>
                <a:gd name="adj1" fmla="val 7299"/>
                <a:gd name="adj2" fmla="val 0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b="1" dirty="0">
                <a:latin typeface="Raleway" panose="020B0503030101060003" pitchFamily="34" charset="0"/>
              </a:endParaRPr>
            </a:p>
          </p:txBody>
        </p:sp>
      </p:grpSp>
      <p:sp>
        <p:nvSpPr>
          <p:cNvPr id="13" name="CHANGE TEXT HERE">
            <a:extLst>
              <a:ext uri="{FF2B5EF4-FFF2-40B4-BE49-F238E27FC236}">
                <a16:creationId xmlns:a16="http://schemas.microsoft.com/office/drawing/2014/main" xmlns="" id="{85D137B9-8AEE-4E89-AF38-BE6060745ACC}"/>
              </a:ext>
            </a:extLst>
          </p:cNvPr>
          <p:cNvSpPr txBox="1"/>
          <p:nvPr/>
        </p:nvSpPr>
        <p:spPr>
          <a:xfrm>
            <a:off x="9829800" y="3591066"/>
            <a:ext cx="742474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dirty="0" err="1">
                <a:solidFill>
                  <a:schemeClr val="bg1"/>
                </a:solidFill>
                <a:latin typeface="Berlin Sans FB" pitchFamily="34" charset="0"/>
              </a:rPr>
              <a:t>Jalan</a:t>
            </a:r>
            <a:r>
              <a:rPr lang="en-US" sz="3200" dirty="0">
                <a:solidFill>
                  <a:schemeClr val="bg1"/>
                </a:solidFill>
                <a:latin typeface="Berlin Sans FB" pitchFamily="34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Berlin Sans FB" pitchFamily="34" charset="0"/>
              </a:rPr>
              <a:t>Janti</a:t>
            </a:r>
            <a:r>
              <a:rPr lang="en-US" sz="3200" dirty="0">
                <a:solidFill>
                  <a:schemeClr val="bg1"/>
                </a:solidFill>
                <a:latin typeface="Berlin Sans FB" pitchFamily="34" charset="0"/>
              </a:rPr>
              <a:t>, Gang </a:t>
            </a:r>
            <a:r>
              <a:rPr lang="en-US" sz="3200" dirty="0" err="1">
                <a:solidFill>
                  <a:schemeClr val="bg1"/>
                </a:solidFill>
                <a:latin typeface="Berlin Sans FB" pitchFamily="34" charset="0"/>
              </a:rPr>
              <a:t>Arjuna</a:t>
            </a:r>
            <a:r>
              <a:rPr lang="en-US" sz="3200" dirty="0">
                <a:solidFill>
                  <a:schemeClr val="bg1"/>
                </a:solidFill>
                <a:latin typeface="Berlin Sans FB" pitchFamily="34" charset="0"/>
              </a:rPr>
              <a:t> No 59, </a:t>
            </a:r>
            <a:r>
              <a:rPr lang="en-US" sz="3200" dirty="0" err="1">
                <a:solidFill>
                  <a:schemeClr val="bg1"/>
                </a:solidFill>
                <a:latin typeface="Berlin Sans FB" pitchFamily="34" charset="0"/>
              </a:rPr>
              <a:t>Karangjambe</a:t>
            </a:r>
            <a:r>
              <a:rPr lang="en-US" sz="3200" dirty="0">
                <a:solidFill>
                  <a:schemeClr val="bg1"/>
                </a:solidFill>
                <a:latin typeface="Berlin Sans FB" pitchFamily="34" charset="0"/>
              </a:rPr>
              <a:t>, </a:t>
            </a:r>
            <a:r>
              <a:rPr lang="en-US" sz="3200" dirty="0" err="1">
                <a:solidFill>
                  <a:schemeClr val="bg1"/>
                </a:solidFill>
                <a:latin typeface="Berlin Sans FB" pitchFamily="34" charset="0"/>
              </a:rPr>
              <a:t>Banguntapan</a:t>
            </a:r>
            <a:r>
              <a:rPr lang="en-US" sz="3200" dirty="0">
                <a:solidFill>
                  <a:schemeClr val="bg1"/>
                </a:solidFill>
                <a:latin typeface="Berlin Sans FB" pitchFamily="34" charset="0"/>
              </a:rPr>
              <a:t>, </a:t>
            </a:r>
            <a:r>
              <a:rPr lang="en-US" sz="3200" dirty="0" err="1">
                <a:solidFill>
                  <a:schemeClr val="bg1"/>
                </a:solidFill>
                <a:latin typeface="Berlin Sans FB" pitchFamily="34" charset="0"/>
              </a:rPr>
              <a:t>Jaranan</a:t>
            </a:r>
            <a:r>
              <a:rPr lang="en-US" sz="3200" dirty="0">
                <a:solidFill>
                  <a:schemeClr val="bg1"/>
                </a:solidFill>
                <a:latin typeface="Berlin Sans FB" pitchFamily="34" charset="0"/>
              </a:rPr>
              <a:t>, </a:t>
            </a:r>
            <a:r>
              <a:rPr lang="en-US" sz="3200" dirty="0" err="1">
                <a:solidFill>
                  <a:schemeClr val="bg1"/>
                </a:solidFill>
                <a:latin typeface="Berlin Sans FB" pitchFamily="34" charset="0"/>
              </a:rPr>
              <a:t>Banguntapan</a:t>
            </a:r>
            <a:r>
              <a:rPr lang="en-US" sz="3200" dirty="0">
                <a:solidFill>
                  <a:schemeClr val="bg1"/>
                </a:solidFill>
                <a:latin typeface="Berlin Sans FB" pitchFamily="34" charset="0"/>
              </a:rPr>
              <a:t>, </a:t>
            </a:r>
            <a:r>
              <a:rPr lang="en-US" sz="3200" dirty="0" err="1">
                <a:solidFill>
                  <a:schemeClr val="bg1"/>
                </a:solidFill>
                <a:latin typeface="Berlin Sans FB" pitchFamily="34" charset="0"/>
              </a:rPr>
              <a:t>Kec</a:t>
            </a:r>
            <a:r>
              <a:rPr lang="en-US" sz="3200" dirty="0">
                <a:solidFill>
                  <a:schemeClr val="bg1"/>
                </a:solidFill>
                <a:latin typeface="Berlin Sans FB" pitchFamily="34" charset="0"/>
              </a:rPr>
              <a:t>. </a:t>
            </a:r>
            <a:r>
              <a:rPr lang="en-US" sz="3200" dirty="0" err="1">
                <a:solidFill>
                  <a:schemeClr val="bg1"/>
                </a:solidFill>
                <a:latin typeface="Berlin Sans FB" pitchFamily="34" charset="0"/>
              </a:rPr>
              <a:t>Banguntapan</a:t>
            </a:r>
            <a:r>
              <a:rPr lang="en-US" sz="3200" dirty="0">
                <a:solidFill>
                  <a:schemeClr val="bg1"/>
                </a:solidFill>
                <a:latin typeface="Berlin Sans FB" pitchFamily="34" charset="0"/>
              </a:rPr>
              <a:t>, </a:t>
            </a:r>
            <a:r>
              <a:rPr lang="en-US" sz="3200" dirty="0" err="1">
                <a:solidFill>
                  <a:schemeClr val="bg1"/>
                </a:solidFill>
                <a:latin typeface="Berlin Sans FB" pitchFamily="34" charset="0"/>
              </a:rPr>
              <a:t>Bantul</a:t>
            </a:r>
            <a:r>
              <a:rPr lang="en-US" sz="3200" dirty="0">
                <a:solidFill>
                  <a:schemeClr val="bg1"/>
                </a:solidFill>
                <a:latin typeface="Berlin Sans FB" pitchFamily="34" charset="0"/>
              </a:rPr>
              <a:t>, Daerah Istimewa Yogyakarta 55198</a:t>
            </a:r>
            <a:endParaRPr lang="en-ID" sz="3200" dirty="0">
              <a:solidFill>
                <a:schemeClr val="bg1"/>
              </a:solidFill>
              <a:latin typeface="Berlin Sans FB" pitchFamily="34" charset="0"/>
            </a:endParaRPr>
          </a:p>
        </p:txBody>
      </p:sp>
      <p:sp>
        <p:nvSpPr>
          <p:cNvPr id="15" name="OVAL SHAPE">
            <a:extLst>
              <a:ext uri="{FF2B5EF4-FFF2-40B4-BE49-F238E27FC236}">
                <a16:creationId xmlns:a16="http://schemas.microsoft.com/office/drawing/2014/main" xmlns="" id="{9A0E95C2-D424-4E57-AC05-F790884DCA0C}"/>
              </a:ext>
            </a:extLst>
          </p:cNvPr>
          <p:cNvSpPr/>
          <p:nvPr/>
        </p:nvSpPr>
        <p:spPr>
          <a:xfrm>
            <a:off x="16458908" y="-1313867"/>
            <a:ext cx="3658184" cy="365818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381000" sx="102000" sy="102000" algn="ctr" rotWithShape="0">
              <a:schemeClr val="accent4">
                <a:alpha val="5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CHANGE TEXT HERE">
            <a:extLst>
              <a:ext uri="{FF2B5EF4-FFF2-40B4-BE49-F238E27FC236}">
                <a16:creationId xmlns:a16="http://schemas.microsoft.com/office/drawing/2014/main" xmlns="" id="{51D11BBF-4A9A-4739-8660-1523B5B152BA}"/>
              </a:ext>
            </a:extLst>
          </p:cNvPr>
          <p:cNvSpPr/>
          <p:nvPr/>
        </p:nvSpPr>
        <p:spPr>
          <a:xfrm>
            <a:off x="6751330" y="7393224"/>
            <a:ext cx="751949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>
                <a:solidFill>
                  <a:schemeClr val="bg1"/>
                </a:solidFill>
                <a:latin typeface="Berlin Sans FB" pitchFamily="34" charset="0"/>
              </a:rPr>
              <a:t>Bebas</a:t>
            </a:r>
            <a:r>
              <a:rPr lang="en-US" sz="2800" dirty="0">
                <a:solidFill>
                  <a:schemeClr val="bg1"/>
                </a:solidFill>
                <a:latin typeface="Berlin Sans FB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Berlin Sans FB" pitchFamily="34" charset="0"/>
              </a:rPr>
              <a:t>dari</a:t>
            </a:r>
            <a:r>
              <a:rPr lang="en-US" sz="2800" dirty="0">
                <a:solidFill>
                  <a:schemeClr val="bg1"/>
                </a:solidFill>
                <a:latin typeface="Berlin Sans FB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Berlin Sans FB" pitchFamily="34" charset="0"/>
              </a:rPr>
              <a:t>ribet</a:t>
            </a:r>
            <a:r>
              <a:rPr lang="en-US" sz="2800" dirty="0">
                <a:solidFill>
                  <a:schemeClr val="bg1"/>
                </a:solidFill>
                <a:latin typeface="Berlin Sans FB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Berlin Sans FB" pitchFamily="34" charset="0"/>
              </a:rPr>
              <a:t>dan</a:t>
            </a:r>
            <a:r>
              <a:rPr lang="en-US" sz="2800" dirty="0">
                <a:solidFill>
                  <a:schemeClr val="bg1"/>
                </a:solidFill>
                <a:latin typeface="Berlin Sans FB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Berlin Sans FB" pitchFamily="34" charset="0"/>
              </a:rPr>
              <a:t>pastinya</a:t>
            </a:r>
            <a:r>
              <a:rPr lang="en-US" sz="2800" dirty="0">
                <a:solidFill>
                  <a:schemeClr val="bg1"/>
                </a:solidFill>
                <a:latin typeface="Berlin Sans FB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Berlin Sans FB" pitchFamily="34" charset="0"/>
              </a:rPr>
              <a:t>hemat</a:t>
            </a:r>
            <a:r>
              <a:rPr lang="en-US" sz="2800" dirty="0">
                <a:solidFill>
                  <a:schemeClr val="bg1"/>
                </a:solidFill>
                <a:latin typeface="Berlin Sans FB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Berlin Sans FB" pitchFamily="34" charset="0"/>
              </a:rPr>
              <a:t>waktu</a:t>
            </a:r>
            <a:r>
              <a:rPr lang="en-US" sz="2800" dirty="0">
                <a:solidFill>
                  <a:schemeClr val="bg1"/>
                </a:solidFill>
                <a:latin typeface="Berlin Sans FB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Berlin Sans FB" pitchFamily="34" charset="0"/>
              </a:rPr>
              <a:t>dengan</a:t>
            </a:r>
            <a:endParaRPr lang="en-US" sz="2800" dirty="0">
              <a:solidFill>
                <a:schemeClr val="bg1"/>
              </a:solidFill>
              <a:latin typeface="Berlin Sans FB" pitchFamily="34" charset="0"/>
            </a:endParaRPr>
          </a:p>
          <a:p>
            <a:r>
              <a:rPr lang="en-US" sz="2800" b="1" dirty="0">
                <a:latin typeface="Berlin Sans FB" pitchFamily="34" charset="0"/>
              </a:rPr>
              <a:t>Ambilpaket.com!</a:t>
            </a:r>
            <a:endParaRPr lang="en-US" sz="2800" dirty="0">
              <a:latin typeface="Berlin Sans FB" pitchFamily="34" charset="0"/>
            </a:endParaRPr>
          </a:p>
        </p:txBody>
      </p:sp>
      <p:sp>
        <p:nvSpPr>
          <p:cNvPr id="17" name="TIMER">
            <a:extLst>
              <a:ext uri="{FF2B5EF4-FFF2-40B4-BE49-F238E27FC236}">
                <a16:creationId xmlns:a16="http://schemas.microsoft.com/office/drawing/2014/main" xmlns="" id="{5CC7FE0A-7D56-4ECB-A240-28F978A35522}"/>
              </a:ext>
            </a:extLst>
          </p:cNvPr>
          <p:cNvSpPr/>
          <p:nvPr/>
        </p:nvSpPr>
        <p:spPr>
          <a:xfrm>
            <a:off x="0" y="-1336592"/>
            <a:ext cx="881743" cy="947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4701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decel="10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49" presetClass="entr" presetSubtype="0" decel="100000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12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12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12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125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2" accel="50000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7" dur="2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8" dur="2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2" accel="40000" decel="6000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12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12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10" presetClass="entr" presetSubtype="0" fill="hold" grpId="1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" dur="12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15" presetClass="entr" presetSubtype="0" fill="hold" grpId="2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 fmla="#ppt_x+(cos(-2*pi*(1-$))*-#ppt_x-sin(-2*pi*(1-$))*(1-#ppt_y))*(1-$)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+(sin(-2*pi*(1-$))*-#ppt_x+cos(-2*pi*(1-$))*(1-#ppt_y))*(1-$)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9" accel="40000" decel="6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1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1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8" presetClass="emph" presetSubtype="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40" dur="3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1" presetID="6" presetClass="emph" presetSubtype="0" repeatCount="indefinite" autoRev="1" fill="hold" grpId="3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animScale>
                                          <p:cBhvr>
                                            <p:cTn id="42" dur="75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3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2" presetClass="entr" presetSubtype="3" accel="40000" decel="6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1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1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6" presetClass="emph" presetSubtype="0" repeatCount="indefinite" autoRev="1" fill="hold" grpId="2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animScale>
                                          <p:cBhvr>
                                            <p:cTn id="51" dur="100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107500" y="1075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2" presetID="2" presetClass="entr" presetSubtype="1" accel="40000" decel="6000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570"/>
                                      </p:iterate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4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5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" presetID="10" presetClass="entr" presetSubtype="0" repeatCount="2000" fill="hold" grpId="1" nodeType="withEffect">
                                      <p:stCondLst>
                                        <p:cond delay="10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8" dur="3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42" presetClass="path" presetSubtype="0" accel="50000" decel="50000" fill="hold" grpId="2" nodeType="withEffect">
                                      <p:stCondLst>
                                        <p:cond delay="15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Motion origin="layout" path="M -1.94444E-6 4.69136E-6 L 0.00018 -0.34198 " pathEditMode="relative" rAng="0" ptsTypes="AA">
                                          <p:cBhvr>
                                            <p:cTn id="60" dur="2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9" y="-1709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1" presetID="1" presetClass="entr" presetSubtype="0" fill="hold" grpId="0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3" presetID="49" presetClass="exit" presetSubtype="0" accel="100000" fill="hold" grpId="2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64" dur="10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10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" dur="10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36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67" dur="1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999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9" presetID="2" presetClass="exit" presetSubtype="2" accel="60000" decel="40000" fill="hold" grpId="1" nodeType="withEffect">
                                      <p:stCondLst>
                                        <p:cond delay="35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 calcmode="lin" valueType="num">
                                          <p:cBhvr additive="base">
                                            <p:cTn id="70" dur="1000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1" dur="1000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999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3" presetID="2" presetClass="exit" presetSubtype="2" accel="60000" decel="40000" fill="hold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4" dur="10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5" dur="10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999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7" presetID="2" presetClass="exit" presetSubtype="2" accel="60000" decel="40000" fill="hold" grpId="2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8" dur="1000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9" dur="1000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999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1" presetID="2" presetClass="exit" presetSubtype="9" accel="60000" decel="40000" fill="hold" grpId="4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2" dur="10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3" dur="10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999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5" presetID="2" presetClass="exit" presetSubtype="2" accel="60000" decel="40000" fill="hold" grpId="3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6" dur="1000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7" dur="1000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999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9" presetID="2" presetClass="exit" presetSubtype="4" accel="40000" decel="60000" fill="hold" grpId="3" nodeType="withEffect">
                                      <p:stCondLst>
                                        <p:cond delay="3500"/>
                                      </p:stCondLst>
                                      <p:iterate type="lt">
                                        <p:tmPct val="3570"/>
                                      </p:iterate>
                                      <p:childTnLst>
                                        <p:anim calcmode="lin" valueType="num">
                                          <p:cBhvr additive="base">
                                            <p:cTn id="90" dur="100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1" dur="100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999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/>
          <p:bldP spid="14" grpId="1"/>
          <p:bldP spid="14" grpId="2"/>
          <p:bldP spid="14" grpId="3"/>
          <p:bldP spid="3" grpId="0" animBg="1"/>
          <p:bldP spid="3" grpId="1" animBg="1"/>
          <p:bldP spid="3" grpId="2" animBg="1"/>
          <p:bldP spid="8" grpId="0" animBg="1"/>
          <p:bldP spid="8" grpId="1" animBg="1"/>
          <p:bldP spid="8" grpId="2" animBg="1"/>
          <p:bldP spid="8" grpId="3" animBg="1"/>
          <p:bldP spid="8" grpId="4" animBg="1"/>
          <p:bldP spid="13" grpId="1"/>
          <p:bldP spid="13" grpId="2"/>
          <p:bldP spid="15" grpId="0" animBg="1"/>
          <p:bldP spid="15" grpId="1" animBg="1"/>
          <p:bldP spid="15" grpId="2" animBg="1"/>
          <p:bldP spid="15" grpId="3" animBg="1"/>
          <p:bldP spid="16" grpId="0"/>
          <p:bldP spid="16" grpId="1"/>
          <p:bldP spid="16" grpId="2"/>
          <p:bldP spid="17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decel="10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49" presetClass="entr" presetSubtype="0" decel="100000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12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12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12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125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2" ac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2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2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2" accel="40000" decel="6000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12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12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10" presetClass="entr" presetSubtype="0" fill="hold" grpId="1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" dur="12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15" presetClass="entr" presetSubtype="0" fill="hold" grpId="2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 fmla="#ppt_x+(cos(-2*pi*(1-$))*-#ppt_x-sin(-2*pi*(1-$))*(1-#ppt_y))*(1-$)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+(sin(-2*pi*(1-$))*-#ppt_x+cos(-2*pi*(1-$))*(1-#ppt_y))*(1-$)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9" accel="40000" decel="6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1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1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8" presetClass="emph" presetSubtype="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40" dur="3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1" presetID="6" presetClass="emph" presetSubtype="0" repeatCount="indefinite" autoRev="1" fill="hold" grpId="3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animScale>
                                          <p:cBhvr>
                                            <p:cTn id="42" dur="75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3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2" presetClass="entr" presetSubtype="3" accel="40000" decel="6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1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1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6" presetClass="emph" presetSubtype="0" repeatCount="indefinite" autoRev="1" fill="hold" grpId="2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animScale>
                                          <p:cBhvr>
                                            <p:cTn id="51" dur="100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107500" y="1075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2" presetID="2" presetClass="entr" presetSubtype="1" accel="40000" decel="6000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570"/>
                                      </p:iterate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4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5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" presetID="10" presetClass="entr" presetSubtype="0" repeatCount="2000" fill="hold" grpId="1" nodeType="withEffect">
                                      <p:stCondLst>
                                        <p:cond delay="10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8" dur="3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42" presetClass="path" presetSubtype="0" accel="50000" decel="50000" fill="hold" grpId="2" nodeType="withEffect">
                                      <p:stCondLst>
                                        <p:cond delay="15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Motion origin="layout" path="M -1.94444E-6 4.69136E-6 L 0.00018 -0.34198 " pathEditMode="relative" rAng="0" ptsTypes="AA">
                                          <p:cBhvr>
                                            <p:cTn id="60" dur="2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9" y="-1709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1" presetID="1" presetClass="entr" presetSubtype="0" fill="hold" grpId="0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3" presetID="49" presetClass="exit" presetSubtype="0" accel="100000" fill="hold" grpId="2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64" dur="10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10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" dur="10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36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67" dur="1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999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9" presetID="2" presetClass="exit" presetSubtype="2" accel="60000" decel="40000" fill="hold" grpId="1" nodeType="withEffect">
                                      <p:stCondLst>
                                        <p:cond delay="35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 calcmode="lin" valueType="num">
                                          <p:cBhvr additive="base">
                                            <p:cTn id="70" dur="1000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1" dur="1000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999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3" presetID="2" presetClass="exit" presetSubtype="2" accel="60000" decel="40000" fill="hold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4" dur="10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5" dur="10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999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7" presetID="2" presetClass="exit" presetSubtype="2" accel="60000" decel="40000" fill="hold" grpId="2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8" dur="1000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9" dur="1000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999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1" presetID="2" presetClass="exit" presetSubtype="9" accel="60000" decel="40000" fill="hold" grpId="4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2" dur="10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3" dur="10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999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5" presetID="2" presetClass="exit" presetSubtype="2" accel="60000" decel="40000" fill="hold" grpId="3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6" dur="1000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7" dur="1000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999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9" presetID="2" presetClass="exit" presetSubtype="4" accel="40000" decel="60000" fill="hold" grpId="3" nodeType="withEffect">
                                      <p:stCondLst>
                                        <p:cond delay="3500"/>
                                      </p:stCondLst>
                                      <p:iterate type="lt">
                                        <p:tmPct val="3570"/>
                                      </p:iterate>
                                      <p:childTnLst>
                                        <p:anim calcmode="lin" valueType="num">
                                          <p:cBhvr additive="base">
                                            <p:cTn id="90" dur="100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1" dur="100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999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/>
          <p:bldP spid="14" grpId="1"/>
          <p:bldP spid="14" grpId="2"/>
          <p:bldP spid="14" grpId="3"/>
          <p:bldP spid="3" grpId="0" animBg="1"/>
          <p:bldP spid="3" grpId="1" animBg="1"/>
          <p:bldP spid="3" grpId="2" animBg="1"/>
          <p:bldP spid="8" grpId="0" animBg="1"/>
          <p:bldP spid="8" grpId="1" animBg="1"/>
          <p:bldP spid="8" grpId="2" animBg="1"/>
          <p:bldP spid="8" grpId="3" animBg="1"/>
          <p:bldP spid="8" grpId="4" animBg="1"/>
          <p:bldP spid="13" grpId="1"/>
          <p:bldP spid="13" grpId="2"/>
          <p:bldP spid="15" grpId="0" animBg="1"/>
          <p:bldP spid="15" grpId="1" animBg="1"/>
          <p:bldP spid="15" grpId="2" animBg="1"/>
          <p:bldP spid="15" grpId="3" animBg="1"/>
          <p:bldP spid="16" grpId="0"/>
          <p:bldP spid="16" grpId="1"/>
          <p:bldP spid="16" grpId="2"/>
          <p:bldP spid="17" grpId="0" animBg="1"/>
        </p:bldLst>
      </p:timing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1537</TotalTime>
  <Words>192</Words>
  <Application>Microsoft Office PowerPoint</Application>
  <PresentationFormat>Custom</PresentationFormat>
  <Paragraphs>29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Gill Sans Ultra Bold</vt:lpstr>
      <vt:lpstr>Calibri</vt:lpstr>
      <vt:lpstr>Aileron Regular Bold</vt:lpstr>
      <vt:lpstr>Raleway</vt:lpstr>
      <vt:lpstr>Berlin Sans FB</vt:lpstr>
      <vt:lpstr>Futura Lt BT</vt:lpstr>
      <vt:lpstr>Montserrat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and Black Step by Step Process Chart Presentation</dc:title>
  <dc:creator>RARA</dc:creator>
  <cp:lastModifiedBy>Windows User</cp:lastModifiedBy>
  <cp:revision>49</cp:revision>
  <dcterms:created xsi:type="dcterms:W3CDTF">2006-08-16T00:00:00Z</dcterms:created>
  <dcterms:modified xsi:type="dcterms:W3CDTF">2021-01-16T10:37:10Z</dcterms:modified>
  <dc:identifier>DAETEmJjWFQ</dc:identifier>
</cp:coreProperties>
</file>