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5" r:id="rId10"/>
    <p:sldId id="262" r:id="rId11"/>
  </p:sldIdLst>
  <p:sldSz cx="9144000" cy="5143500" type="screen16x9"/>
  <p:notesSz cx="6858000" cy="9144000"/>
  <p:embeddedFontLst>
    <p:embeddedFont>
      <p:font typeface="Josefin Slab" charset="0"/>
      <p:regular r:id="rId13"/>
      <p:bold r:id="rId14"/>
      <p:italic r:id="rId15"/>
      <p:boldItalic r:id="rId16"/>
    </p:embeddedFont>
    <p:embeddedFont>
      <p:font typeface="Anton" charset="0"/>
      <p:regular r:id="rId17"/>
    </p:embeddedFont>
    <p:embeddedFont>
      <p:font typeface="Staatliches" charset="0"/>
      <p:regular r:id="rId18"/>
    </p:embeddedFont>
    <p:embeddedFont>
      <p:font typeface="Abel" charset="0"/>
      <p:regular r:id="rId19"/>
    </p:embeddedFont>
    <p:embeddedFont>
      <p:font typeface="Comfortaa" charset="0"/>
      <p:regular r:id="rId20"/>
      <p:bold r:id="rId21"/>
    </p:embeddedFont>
    <p:embeddedFont>
      <p:font typeface="Josefin Sans" charset="0"/>
      <p:regular r:id="rId22"/>
      <p:bold r:id="rId23"/>
      <p:italic r:id="rId24"/>
      <p:boldItalic r:id="rId25"/>
    </p:embeddedFont>
    <p:embeddedFont>
      <p:font typeface="Anaheim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D0039B9D-DF42-4D65-8D9E-E2CAC98817E5}">
  <a:tblStyle styleId="{D0039B9D-DF42-4D65-8D9E-E2CAC9881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2" autoAdjust="0"/>
    <p:restoredTop sz="93043" autoAdjust="0"/>
  </p:normalViewPr>
  <p:slideViewPr>
    <p:cSldViewPr snapToGrid="0">
      <p:cViewPr>
        <p:scale>
          <a:sx n="70" d="100"/>
          <a:sy n="70" d="100"/>
        </p:scale>
        <p:origin x="-1446" y="-426"/>
      </p:cViewPr>
      <p:guideLst>
        <p:guide orient="horz" pos="1615"/>
        <p:guide pos="291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5662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5465e7bc0b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5465e7bc0b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g6202a3cc35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1" name="Google Shape;2461;g6202a3cc35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sz="5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4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 idx="2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ctrTitle" idx="3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4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sz="1200" b="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5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6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 sz="1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7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TEXT 1">
  <p:cSld name="CUSTOM_14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name="adj" fmla="val 4313"/>
            </a:avLst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sz="2400" b="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sz="2400" b="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R="720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name="adj" fmla="val 4313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TEXT">
  <p:cSld name="NUMBERS + 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subTitle" idx="1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ubTitle" idx="2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3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title" idx="4" hasCustomPrompt="1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>
            <a:spLocks noGrp="1"/>
          </p:cNvSpPr>
          <p:nvPr>
            <p:ph type="title" idx="5" hasCustomPrompt="1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3700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E717F242-5024-5946-A32B-F246D1980F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67200" y="865637"/>
            <a:ext cx="3504156" cy="3612989"/>
          </a:xfrm>
          <a:custGeom>
            <a:avLst/>
            <a:gdLst>
              <a:gd name="connsiteX0" fmla="*/ 3504155 w 7008312"/>
              <a:gd name="connsiteY0" fmla="*/ 0 h 7225978"/>
              <a:gd name="connsiteX1" fmla="*/ 7008312 w 7008312"/>
              <a:gd name="connsiteY1" fmla="*/ 3341756 h 7225978"/>
              <a:gd name="connsiteX2" fmla="*/ 3504155 w 7008312"/>
              <a:gd name="connsiteY2" fmla="*/ 6690036 h 7225978"/>
              <a:gd name="connsiteX3" fmla="*/ 2476199 w 7008312"/>
              <a:gd name="connsiteY3" fmla="*/ 6537841 h 7225978"/>
              <a:gd name="connsiteX4" fmla="*/ 1274929 w 7008312"/>
              <a:gd name="connsiteY4" fmla="*/ 7225978 h 7225978"/>
              <a:gd name="connsiteX5" fmla="*/ 1274929 w 7008312"/>
              <a:gd name="connsiteY5" fmla="*/ 5921453 h 7225978"/>
              <a:gd name="connsiteX6" fmla="*/ 0 w 7008312"/>
              <a:gd name="connsiteY6" fmla="*/ 3341756 h 7225978"/>
              <a:gd name="connsiteX7" fmla="*/ 3504155 w 7008312"/>
              <a:gd name="connsiteY7" fmla="*/ 0 h 7225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08312" h="7225978">
                <a:moveTo>
                  <a:pt x="3504155" y="0"/>
                </a:moveTo>
                <a:cubicBezTo>
                  <a:pt x="5439836" y="0"/>
                  <a:pt x="7008312" y="1495855"/>
                  <a:pt x="7008312" y="3341756"/>
                </a:cubicBezTo>
                <a:cubicBezTo>
                  <a:pt x="7008312" y="5187659"/>
                  <a:pt x="5439836" y="6690036"/>
                  <a:pt x="3504155" y="6690036"/>
                </a:cubicBezTo>
                <a:cubicBezTo>
                  <a:pt x="3156080" y="6688057"/>
                  <a:pt x="2810019" y="6636822"/>
                  <a:pt x="2476199" y="6537841"/>
                </a:cubicBezTo>
                <a:lnTo>
                  <a:pt x="1274929" y="7225978"/>
                </a:lnTo>
                <a:lnTo>
                  <a:pt x="1274929" y="5921453"/>
                </a:lnTo>
                <a:cubicBezTo>
                  <a:pt x="475914" y="5305196"/>
                  <a:pt x="5360" y="4353079"/>
                  <a:pt x="0" y="3341756"/>
                </a:cubicBezTo>
                <a:cubicBezTo>
                  <a:pt x="0" y="1495855"/>
                  <a:pt x="1568475" y="0"/>
                  <a:pt x="350415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grpId="1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2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2" dur="1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decel="100000" fill="hold" grpId="3" nodeType="withEffect" nodePh="1">
                                  <p:stCondLst>
                                    <p:cond delay="4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2" presetClass="exit" presetSubtype="2" accel="100000" fill="hold" grpId="4" nodeType="with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anim calcmode="lin" valueType="num">
                                      <p:cBhvr additive="base">
                                        <p:cTn id="16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5" presetClass="exit" presetSubtype="0" fill="hold" grpId="5" nodeType="with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decel="100000" fill="hold" grpId="6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decel="100000" fill="hold" grpId="7" nodeType="withEffect" nodePh="1">
                                  <p:stCondLst>
                                    <p:cond delay="340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18" grpId="3"/>
      <p:bldP spid="18" grpId="4"/>
      <p:bldP spid="18" grpId="5"/>
      <p:bldP spid="18" grpId="6"/>
      <p:bldP spid="18" grpId="7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8FA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Staatliches"/>
              <a:buNone/>
              <a:defRPr sz="2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Josefin Sans"/>
              <a:buNone/>
              <a:defRPr sz="2800" b="1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○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Anaheim"/>
              <a:buChar char="■"/>
              <a:def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66" r:id="rId4"/>
    <p:sldLayoutId id="2147483667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whatsapp.com/send?text=halo,%20saya%20ingin%20gabung%20ke%20magangjogja.com,%20masih%20bisa?&amp;phone=628952900294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name="adj" fmla="val 1472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26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42" name="Google Shape;142;p26"/>
            <p:cNvSpPr/>
            <p:nvPr/>
          </p:nvSpPr>
          <p:spPr>
            <a:xfrm>
              <a:off x="4742978" y="1175558"/>
              <a:ext cx="3028387" cy="2357928"/>
            </a:xfrm>
            <a:custGeom>
              <a:avLst/>
              <a:gdLst/>
              <a:ahLst/>
              <a:cxnLst/>
              <a:rect l="l" t="t" r="r" b="b"/>
              <a:pathLst>
                <a:path w="69027" h="53745" extrusionOk="0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74260" y="2190926"/>
              <a:ext cx="5265" cy="1142615"/>
            </a:xfrm>
            <a:custGeom>
              <a:avLst/>
              <a:gdLst/>
              <a:ahLst/>
              <a:cxnLst/>
              <a:rect l="l" t="t" r="r" b="b"/>
              <a:pathLst>
                <a:path w="120" h="26044" extrusionOk="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6886640" y="2190926"/>
              <a:ext cx="5001" cy="1142615"/>
            </a:xfrm>
            <a:custGeom>
              <a:avLst/>
              <a:gdLst/>
              <a:ahLst/>
              <a:cxnLst/>
              <a:rect l="l" t="t" r="r" b="b"/>
              <a:pathLst>
                <a:path w="114" h="26044" extrusionOk="0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6022366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7401651" y="1872856"/>
              <a:ext cx="5177" cy="1460691"/>
            </a:xfrm>
            <a:custGeom>
              <a:avLst/>
              <a:gdLst/>
              <a:ahLst/>
              <a:cxnLst/>
              <a:rect l="l" t="t" r="r" b="b"/>
              <a:pathLst>
                <a:path w="118" h="33294" extrusionOk="0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6415194" y="1647223"/>
              <a:ext cx="5221" cy="1686327"/>
            </a:xfrm>
            <a:custGeom>
              <a:avLst/>
              <a:gdLst/>
              <a:ahLst/>
              <a:cxnLst/>
              <a:rect l="l" t="t" r="r" b="b"/>
              <a:pathLst>
                <a:path w="119" h="38437" extrusionOk="0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6406946" y="1636475"/>
              <a:ext cx="21541" cy="21322"/>
            </a:xfrm>
            <a:custGeom>
              <a:avLst/>
              <a:gdLst/>
              <a:ahLst/>
              <a:cxnLst/>
              <a:rect l="l" t="t" r="r" b="b"/>
              <a:pathLst>
                <a:path w="491" h="486" extrusionOk="0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916447" y="2115949"/>
              <a:ext cx="2589355" cy="652691"/>
            </a:xfrm>
            <a:custGeom>
              <a:avLst/>
              <a:gdLst/>
              <a:ahLst/>
              <a:cxnLst/>
              <a:rect l="l" t="t" r="r" b="b"/>
              <a:pathLst>
                <a:path w="59020" h="14877" extrusionOk="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5106104" y="1442255"/>
              <a:ext cx="527304" cy="29395"/>
            </a:xfrm>
            <a:custGeom>
              <a:avLst/>
              <a:gdLst/>
              <a:ahLst/>
              <a:cxnLst/>
              <a:rect l="l" t="t" r="r" b="b"/>
              <a:pathLst>
                <a:path w="12019" h="670" extrusionOk="0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5106104" y="1510870"/>
              <a:ext cx="260603" cy="29395"/>
            </a:xfrm>
            <a:custGeom>
              <a:avLst/>
              <a:gdLst/>
              <a:ahLst/>
              <a:cxnLst/>
              <a:rect l="l" t="t" r="r" b="b"/>
              <a:pathLst>
                <a:path w="5940" h="670" extrusionOk="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4741999" y="986350"/>
              <a:ext cx="3028454" cy="191920"/>
            </a:xfrm>
            <a:custGeom>
              <a:avLst/>
              <a:gdLst/>
              <a:ahLst/>
              <a:cxnLst/>
              <a:rect l="l" t="t" r="r" b="b"/>
              <a:pathLst>
                <a:path w="69001" h="4375" extrusionOk="0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4857439" y="1065308"/>
              <a:ext cx="41460" cy="41284"/>
            </a:xfrm>
            <a:custGeom>
              <a:avLst/>
              <a:gdLst/>
              <a:ahLst/>
              <a:cxnLst/>
              <a:rect l="l" t="t" r="r" b="b"/>
              <a:pathLst>
                <a:path w="945" h="941" extrusionOk="0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4947727" y="1065308"/>
              <a:ext cx="41240" cy="41284"/>
            </a:xfrm>
            <a:custGeom>
              <a:avLst/>
              <a:gdLst/>
              <a:ahLst/>
              <a:cxnLst/>
              <a:rect l="l" t="t" r="r" b="b"/>
              <a:pathLst>
                <a:path w="940" h="941" extrusionOk="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037840" y="1065308"/>
              <a:ext cx="41284" cy="41284"/>
            </a:xfrm>
            <a:custGeom>
              <a:avLst/>
              <a:gdLst/>
              <a:ahLst/>
              <a:cxnLst/>
              <a:rect l="l" t="t" r="r" b="b"/>
              <a:pathLst>
                <a:path w="941" h="941" extrusionOk="0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5988347" y="1835302"/>
              <a:ext cx="75197" cy="75197"/>
            </a:xfrm>
            <a:custGeom>
              <a:avLst/>
              <a:gdLst/>
              <a:ahLst/>
              <a:cxnLst/>
              <a:rect l="l" t="t" r="r" b="b"/>
              <a:pathLst>
                <a:path w="1714" h="1714" extrusionOk="0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26"/>
          <p:cNvSpPr/>
          <p:nvPr/>
        </p:nvSpPr>
        <p:spPr>
          <a:xfrm>
            <a:off x="5989825" y="1384119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26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9" name="Google Shape;159;p26"/>
            <p:cNvSpPr/>
            <p:nvPr/>
          </p:nvSpPr>
          <p:spPr>
            <a:xfrm>
              <a:off x="3597011" y="2562740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3551493" y="2606065"/>
              <a:ext cx="1241460" cy="348172"/>
            </a:xfrm>
            <a:custGeom>
              <a:avLst/>
              <a:gdLst/>
              <a:ahLst/>
              <a:cxnLst/>
              <a:rect l="l" t="t" r="r" b="b"/>
              <a:pathLst>
                <a:path w="28297" h="7936" extrusionOk="0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3714500" y="2671849"/>
              <a:ext cx="170313" cy="151404"/>
            </a:xfrm>
            <a:custGeom>
              <a:avLst/>
              <a:gdLst/>
              <a:ahLst/>
              <a:cxnLst/>
              <a:rect l="l" t="t" r="r" b="b"/>
              <a:pathLst>
                <a:path w="3882" h="3451" extrusionOk="0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756134" y="2721819"/>
              <a:ext cx="87087" cy="54928"/>
            </a:xfrm>
            <a:custGeom>
              <a:avLst/>
              <a:gdLst/>
              <a:ahLst/>
              <a:cxnLst/>
              <a:rect l="l" t="t" r="r" b="b"/>
              <a:pathLst>
                <a:path w="1985" h="1252" extrusionOk="0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4012257" y="2708832"/>
              <a:ext cx="705031" cy="5001"/>
            </a:xfrm>
            <a:custGeom>
              <a:avLst/>
              <a:gdLst/>
              <a:ahLst/>
              <a:cxnLst/>
              <a:rect l="l" t="t" r="r" b="b"/>
              <a:pathLst>
                <a:path w="16070" h="114" extrusionOk="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4020505" y="2777623"/>
              <a:ext cx="407707" cy="5045"/>
            </a:xfrm>
            <a:custGeom>
              <a:avLst/>
              <a:gdLst/>
              <a:ahLst/>
              <a:cxnLst/>
              <a:rect l="l" t="t" r="r" b="b"/>
              <a:pathLst>
                <a:path w="9293" h="115" extrusionOk="0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" name="Google Shape;165;p26"/>
          <p:cNvSpPr txBox="1">
            <a:spLocks noGrp="1"/>
          </p:cNvSpPr>
          <p:nvPr>
            <p:ph type="subTitle" idx="1"/>
          </p:nvPr>
        </p:nvSpPr>
        <p:spPr>
          <a:xfrm>
            <a:off x="188535" y="1272210"/>
            <a:ext cx="3408476" cy="9327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cap="all" dirty="0"/>
              <a:t>KAMU SISWA SMK </a:t>
            </a:r>
            <a:r>
              <a:rPr lang="en-US" sz="1400" b="1" cap="all" dirty="0" smtClean="0"/>
              <a:t>ATAU MAHASISWA? CARI</a:t>
            </a:r>
          </a:p>
          <a:p>
            <a:r>
              <a:rPr lang="en-US" sz="1400" b="1" cap="all" dirty="0" smtClean="0"/>
              <a:t>TEMPAT</a:t>
            </a:r>
            <a:r>
              <a:rPr lang="en-US" sz="1400" b="1" cap="all" dirty="0"/>
              <a:t> </a:t>
            </a:r>
            <a:r>
              <a:rPr lang="en-US" sz="1400" b="1" cap="all" dirty="0" smtClean="0"/>
              <a:t>PKL, MAGANG, PRAKERIN, OJT</a:t>
            </a:r>
          </a:p>
          <a:p>
            <a:r>
              <a:rPr lang="en-US" sz="1400" b="1" cap="all" dirty="0" smtClean="0"/>
              <a:t>ATAU</a:t>
            </a:r>
            <a:r>
              <a:rPr lang="en-US" sz="1400" b="1" cap="all" dirty="0"/>
              <a:t> </a:t>
            </a:r>
            <a:r>
              <a:rPr lang="en-US" sz="1400" b="1" cap="all" dirty="0" smtClean="0"/>
              <a:t>PRAKTIK KERJA</a:t>
            </a:r>
            <a:r>
              <a:rPr lang="en-US" sz="1400" b="1" cap="all" dirty="0"/>
              <a:t>?</a:t>
            </a:r>
          </a:p>
        </p:txBody>
      </p:sp>
      <p:sp>
        <p:nvSpPr>
          <p:cNvPr id="166" name="Google Shape;166;p26"/>
          <p:cNvSpPr txBox="1">
            <a:spLocks noGrp="1"/>
          </p:cNvSpPr>
          <p:nvPr>
            <p:ph type="ctrTitle"/>
          </p:nvPr>
        </p:nvSpPr>
        <p:spPr>
          <a:xfrm>
            <a:off x="348611" y="662787"/>
            <a:ext cx="3248400" cy="8215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 smtClean="0"/>
              <a:t>Magang</a:t>
            </a:r>
            <a:r>
              <a:rPr lang="en-ID" dirty="0" smtClean="0"/>
              <a:t> </a:t>
            </a:r>
            <a:r>
              <a:rPr lang="en-ID" dirty="0" err="1" smtClean="0"/>
              <a:t>Kuy</a:t>
            </a:r>
            <a:r>
              <a:rPr lang="en-ID" dirty="0" smtClean="0"/>
              <a:t>!</a:t>
            </a:r>
            <a:endParaRPr dirty="0"/>
          </a:p>
        </p:txBody>
      </p:sp>
      <p:grpSp>
        <p:nvGrpSpPr>
          <p:cNvPr id="167" name="Google Shape;167;p26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8" name="Google Shape;168;p26"/>
            <p:cNvSpPr/>
            <p:nvPr/>
          </p:nvSpPr>
          <p:spPr>
            <a:xfrm>
              <a:off x="7764635" y="2517069"/>
              <a:ext cx="238359" cy="604782"/>
            </a:xfrm>
            <a:custGeom>
              <a:avLst/>
              <a:gdLst/>
              <a:ahLst/>
              <a:cxnLst/>
              <a:rect l="l" t="t" r="r" b="b"/>
              <a:pathLst>
                <a:path w="5433" h="13785" extrusionOk="0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7976141" y="2404362"/>
              <a:ext cx="142059" cy="360456"/>
            </a:xfrm>
            <a:custGeom>
              <a:avLst/>
              <a:gdLst/>
              <a:ahLst/>
              <a:cxnLst/>
              <a:rect l="l" t="t" r="r" b="b"/>
              <a:pathLst>
                <a:path w="3238" h="8216" extrusionOk="0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p26"/>
          <p:cNvSpPr/>
          <p:nvPr/>
        </p:nvSpPr>
        <p:spPr>
          <a:xfrm>
            <a:off x="4577856" y="957875"/>
            <a:ext cx="238359" cy="604739"/>
          </a:xfrm>
          <a:custGeom>
            <a:avLst/>
            <a:gdLst/>
            <a:ahLst/>
            <a:cxnLst/>
            <a:rect l="l" t="t" r="r" b="b"/>
            <a:pathLst>
              <a:path w="5433" h="13784" extrusionOk="0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4437554" y="1301654"/>
            <a:ext cx="144253" cy="365414"/>
          </a:xfrm>
          <a:custGeom>
            <a:avLst/>
            <a:gdLst/>
            <a:ahLst/>
            <a:cxnLst/>
            <a:rect l="l" t="t" r="r" b="b"/>
            <a:pathLst>
              <a:path w="3288" h="8329" extrusionOk="0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26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73" name="Google Shape;173;p26"/>
            <p:cNvSpPr/>
            <p:nvPr/>
          </p:nvSpPr>
          <p:spPr>
            <a:xfrm>
              <a:off x="7825967" y="3240163"/>
              <a:ext cx="777728" cy="1015297"/>
            </a:xfrm>
            <a:custGeom>
              <a:avLst/>
              <a:gdLst/>
              <a:ahLst/>
              <a:cxnLst/>
              <a:rect l="l" t="t" r="r" b="b"/>
              <a:pathLst>
                <a:path w="17727" h="23142" extrusionOk="0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8008869" y="3262319"/>
              <a:ext cx="542308" cy="1312226"/>
            </a:xfrm>
            <a:custGeom>
              <a:avLst/>
              <a:gdLst/>
              <a:ahLst/>
              <a:cxnLst/>
              <a:rect l="l" t="t" r="r" b="b"/>
              <a:pathLst>
                <a:path w="12361" h="29910" extrusionOk="0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8156322" y="3423942"/>
              <a:ext cx="48962" cy="303159"/>
            </a:xfrm>
            <a:custGeom>
              <a:avLst/>
              <a:gdLst/>
              <a:ahLst/>
              <a:cxnLst/>
              <a:rect l="l" t="t" r="r" b="b"/>
              <a:pathLst>
                <a:path w="1116" h="6910" extrusionOk="0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8204844" y="3651900"/>
              <a:ext cx="358394" cy="75197"/>
            </a:xfrm>
            <a:custGeom>
              <a:avLst/>
              <a:gdLst/>
              <a:ahLst/>
              <a:cxnLst/>
              <a:rect l="l" t="t" r="r" b="b"/>
              <a:pathLst>
                <a:path w="8169" h="1714" extrusionOk="0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7865277" y="3676029"/>
              <a:ext cx="192556" cy="449649"/>
            </a:xfrm>
            <a:custGeom>
              <a:avLst/>
              <a:gdLst/>
              <a:ahLst/>
              <a:cxnLst/>
              <a:rect l="l" t="t" r="r" b="b"/>
              <a:pathLst>
                <a:path w="4389" h="10249" extrusionOk="0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8057610" y="3961942"/>
              <a:ext cx="474920" cy="163732"/>
            </a:xfrm>
            <a:custGeom>
              <a:avLst/>
              <a:gdLst/>
              <a:ahLst/>
              <a:cxnLst/>
              <a:rect l="l" t="t" r="r" b="b"/>
              <a:pathLst>
                <a:path w="10825" h="3732" extrusionOk="0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6"/>
          <p:cNvSpPr/>
          <p:nvPr/>
        </p:nvSpPr>
        <p:spPr>
          <a:xfrm>
            <a:off x="3503875" y="4691494"/>
            <a:ext cx="5958719" cy="5089"/>
          </a:xfrm>
          <a:custGeom>
            <a:avLst/>
            <a:gdLst/>
            <a:ahLst/>
            <a:cxnLst/>
            <a:rect l="l" t="t" r="r" b="b"/>
            <a:pathLst>
              <a:path w="135819" h="116" extrusionOk="0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81" name="Google Shape;181;p26"/>
            <p:cNvSpPr/>
            <p:nvPr/>
          </p:nvSpPr>
          <p:spPr>
            <a:xfrm>
              <a:off x="3429656" y="4237325"/>
              <a:ext cx="230725" cy="140304"/>
            </a:xfrm>
            <a:custGeom>
              <a:avLst/>
              <a:gdLst/>
              <a:ahLst/>
              <a:cxnLst/>
              <a:rect l="l" t="t" r="r" b="b"/>
              <a:pathLst>
                <a:path w="5259" h="3198" extrusionOk="0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554866" y="3785314"/>
              <a:ext cx="162065" cy="334616"/>
            </a:xfrm>
            <a:custGeom>
              <a:avLst/>
              <a:gdLst/>
              <a:ahLst/>
              <a:cxnLst/>
              <a:rect l="l" t="t" r="r" b="b"/>
              <a:pathLst>
                <a:path w="3694" h="7627" extrusionOk="0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3727853" y="3883016"/>
              <a:ext cx="278766" cy="276572"/>
            </a:xfrm>
            <a:custGeom>
              <a:avLst/>
              <a:gdLst/>
              <a:ahLst/>
              <a:cxnLst/>
              <a:rect l="l" t="t" r="r" b="b"/>
              <a:pathLst>
                <a:path w="6354" h="6304" extrusionOk="0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3539555" y="4279398"/>
              <a:ext cx="159169" cy="279248"/>
            </a:xfrm>
            <a:custGeom>
              <a:avLst/>
              <a:gdLst/>
              <a:ahLst/>
              <a:cxnLst/>
              <a:rect l="l" t="t" r="r" b="b"/>
              <a:pathLst>
                <a:path w="3628" h="6365" extrusionOk="0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3625017" y="3907278"/>
              <a:ext cx="73881" cy="622375"/>
            </a:xfrm>
            <a:custGeom>
              <a:avLst/>
              <a:gdLst/>
              <a:ahLst/>
              <a:cxnLst/>
              <a:rect l="l" t="t" r="r" b="b"/>
              <a:pathLst>
                <a:path w="1684" h="14186" extrusionOk="0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694861" y="3953650"/>
              <a:ext cx="204183" cy="424379"/>
            </a:xfrm>
            <a:custGeom>
              <a:avLst/>
              <a:gdLst/>
              <a:ahLst/>
              <a:cxnLst/>
              <a:rect l="l" t="t" r="r" b="b"/>
              <a:pathLst>
                <a:path w="4654" h="9673" extrusionOk="0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26"/>
          <p:cNvSpPr/>
          <p:nvPr/>
        </p:nvSpPr>
        <p:spPr>
          <a:xfrm>
            <a:off x="62416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7105967" y="2325226"/>
            <a:ext cx="21541" cy="21541"/>
          </a:xfrm>
          <a:custGeom>
            <a:avLst/>
            <a:gdLst/>
            <a:ahLst/>
            <a:cxnLst/>
            <a:rect l="l" t="t" r="r" b="b"/>
            <a:pathLst>
              <a:path w="491" h="491" extrusionOk="0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6948775" y="3888553"/>
            <a:ext cx="69055" cy="15619"/>
          </a:xfrm>
          <a:custGeom>
            <a:avLst/>
            <a:gdLst/>
            <a:ahLst/>
            <a:cxnLst/>
            <a:rect l="l" t="t" r="r" b="b"/>
            <a:pathLst>
              <a:path w="1574" h="356" extrusionOk="0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6"/>
          <p:cNvSpPr/>
          <p:nvPr/>
        </p:nvSpPr>
        <p:spPr>
          <a:xfrm>
            <a:off x="7189192" y="3888553"/>
            <a:ext cx="69231" cy="15619"/>
          </a:xfrm>
          <a:custGeom>
            <a:avLst/>
            <a:gdLst/>
            <a:ahLst/>
            <a:cxnLst/>
            <a:rect l="l" t="t" r="r" b="b"/>
            <a:pathLst>
              <a:path w="1578" h="356" extrusionOk="0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>
            <a:off x="7429785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>
            <a:off x="7670422" y="3888553"/>
            <a:ext cx="69275" cy="15619"/>
          </a:xfrm>
          <a:custGeom>
            <a:avLst/>
            <a:gdLst/>
            <a:ahLst/>
            <a:cxnLst/>
            <a:rect l="l" t="t" r="r" b="b"/>
            <a:pathLst>
              <a:path w="1579" h="356" extrusionOk="0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>
            <a:off x="7103072" y="3160632"/>
            <a:ext cx="24437" cy="23384"/>
          </a:xfrm>
          <a:custGeom>
            <a:avLst/>
            <a:gdLst/>
            <a:ahLst/>
            <a:cxnLst/>
            <a:rect l="l" t="t" r="r" b="b"/>
            <a:pathLst>
              <a:path w="557" h="533" extrusionOk="0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6"/>
          <p:cNvSpPr/>
          <p:nvPr/>
        </p:nvSpPr>
        <p:spPr>
          <a:xfrm>
            <a:off x="6276325" y="2796625"/>
            <a:ext cx="1613430" cy="1461858"/>
          </a:xfrm>
          <a:custGeom>
            <a:avLst/>
            <a:gdLst/>
            <a:ahLst/>
            <a:cxnLst/>
            <a:rect l="l" t="t" r="r" b="b"/>
            <a:pathLst>
              <a:path w="35998" h="15301" extrusionOk="0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>
            <a:off x="7388589" y="3109215"/>
            <a:ext cx="24393" cy="23603"/>
          </a:xfrm>
          <a:custGeom>
            <a:avLst/>
            <a:gdLst/>
            <a:ahLst/>
            <a:cxnLst/>
            <a:rect l="l" t="t" r="r" b="b"/>
            <a:pathLst>
              <a:path w="556" h="538" extrusionOk="0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6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97" name="Google Shape;197;p26"/>
            <p:cNvSpPr/>
            <p:nvPr/>
          </p:nvSpPr>
          <p:spPr>
            <a:xfrm>
              <a:off x="6117656" y="3670896"/>
              <a:ext cx="54095" cy="15750"/>
            </a:xfrm>
            <a:custGeom>
              <a:avLst/>
              <a:gdLst/>
              <a:ahLst/>
              <a:cxnLst/>
              <a:rect l="l" t="t" r="r" b="b"/>
              <a:pathLst>
                <a:path w="1233" h="359" extrusionOk="0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239970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480563" y="3754253"/>
              <a:ext cx="69055" cy="15619"/>
            </a:xfrm>
            <a:custGeom>
              <a:avLst/>
              <a:gdLst/>
              <a:ahLst/>
              <a:cxnLst/>
              <a:rect l="l" t="t" r="r" b="b"/>
              <a:pathLst>
                <a:path w="1574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117656" y="3463032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117656" y="3071564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117656" y="2874843"/>
              <a:ext cx="54095" cy="15531"/>
            </a:xfrm>
            <a:custGeom>
              <a:avLst/>
              <a:gdLst/>
              <a:ahLst/>
              <a:cxnLst/>
              <a:rect l="l" t="t" r="r" b="b"/>
              <a:pathLst>
                <a:path w="1233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120332" y="3267276"/>
              <a:ext cx="54095" cy="15619"/>
            </a:xfrm>
            <a:custGeom>
              <a:avLst/>
              <a:gdLst/>
              <a:ahLst/>
              <a:cxnLst/>
              <a:rect l="l" t="t" r="r" b="b"/>
              <a:pathLst>
                <a:path w="1233" h="356" extrusionOk="0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6197415" y="2752309"/>
              <a:ext cx="1312797" cy="936853"/>
            </a:xfrm>
            <a:custGeom>
              <a:avLst/>
              <a:gdLst/>
              <a:ahLst/>
              <a:cxnLst/>
              <a:rect l="l" t="t" r="r" b="b"/>
              <a:pathLst>
                <a:path w="29923" h="21354" extrusionOk="0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6267425" y="3272494"/>
              <a:ext cx="1244945" cy="5177"/>
            </a:xfrm>
            <a:custGeom>
              <a:avLst/>
              <a:gdLst/>
              <a:ahLst/>
              <a:cxnLst/>
              <a:rect l="l" t="t" r="r" b="b"/>
              <a:pathLst>
                <a:path w="29018" h="118" extrusionOk="0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267425" y="307669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6267425" y="2879975"/>
              <a:ext cx="1244945" cy="5265"/>
            </a:xfrm>
            <a:custGeom>
              <a:avLst/>
              <a:gdLst/>
              <a:ahLst/>
              <a:cxnLst/>
              <a:rect l="l" t="t" r="r" b="b"/>
              <a:pathLst>
                <a:path w="29018" h="120" extrusionOk="0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267425" y="3468249"/>
              <a:ext cx="1244945" cy="5001"/>
            </a:xfrm>
            <a:custGeom>
              <a:avLst/>
              <a:gdLst/>
              <a:ahLst/>
              <a:cxnLst/>
              <a:rect l="l" t="t" r="r" b="b"/>
              <a:pathLst>
                <a:path w="29018" h="114" extrusionOk="0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6265284" y="2766699"/>
              <a:ext cx="1244926" cy="877801"/>
            </a:xfrm>
            <a:custGeom>
              <a:avLst/>
              <a:gdLst/>
              <a:ahLst/>
              <a:cxnLst/>
              <a:rect l="l" t="t" r="r" b="b"/>
              <a:pathLst>
                <a:path w="28376" h="20008" extrusionOk="0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6265284" y="2819433"/>
              <a:ext cx="1260062" cy="709243"/>
            </a:xfrm>
            <a:custGeom>
              <a:avLst/>
              <a:gdLst/>
              <a:ahLst/>
              <a:cxnLst/>
              <a:rect l="l" t="t" r="r" b="b"/>
              <a:pathLst>
                <a:path w="28721" h="16166" extrusionOk="0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6508159" y="3234899"/>
              <a:ext cx="24569" cy="23603"/>
            </a:xfrm>
            <a:custGeom>
              <a:avLst/>
              <a:gdLst/>
              <a:ahLst/>
              <a:cxnLst/>
              <a:rect l="l" t="t" r="r" b="b"/>
              <a:pathLst>
                <a:path w="560" h="538" extrusionOk="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239970" y="3886175"/>
              <a:ext cx="157985" cy="152281"/>
            </a:xfrm>
            <a:custGeom>
              <a:avLst/>
              <a:gdLst/>
              <a:ahLst/>
              <a:cxnLst/>
              <a:rect l="l" t="t" r="r" b="b"/>
              <a:pathLst>
                <a:path w="3601" h="3471" extrusionOk="0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515090" y="3911314"/>
              <a:ext cx="927816" cy="28605"/>
            </a:xfrm>
            <a:custGeom>
              <a:avLst/>
              <a:gdLst/>
              <a:ahLst/>
              <a:cxnLst/>
              <a:rect l="l" t="t" r="r" b="b"/>
              <a:pathLst>
                <a:path w="2114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515090" y="3982430"/>
              <a:ext cx="385244" cy="28649"/>
            </a:xfrm>
            <a:custGeom>
              <a:avLst/>
              <a:gdLst/>
              <a:ahLst/>
              <a:cxnLst/>
              <a:rect l="l" t="t" r="r" b="b"/>
              <a:pathLst>
                <a:path w="8781" h="653" extrusionOk="0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26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16" name="Google Shape;216;p26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17" name="Google Shape;217;p26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avLst/>
                <a:gdLst/>
                <a:ahLst/>
                <a:cxnLst/>
                <a:rect l="l" t="t" r="r" b="b"/>
                <a:pathLst>
                  <a:path w="28297" h="7936" extrusionOk="0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FFD9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6"/>
            <p:cNvSpPr/>
            <p:nvPr/>
          </p:nvSpPr>
          <p:spPr>
            <a:xfrm>
              <a:off x="4099654" y="1961924"/>
              <a:ext cx="114112" cy="114156"/>
            </a:xfrm>
            <a:custGeom>
              <a:avLst/>
              <a:gdLst/>
              <a:ahLst/>
              <a:cxnLst/>
              <a:rect l="l" t="t" r="r" b="b"/>
              <a:pathLst>
                <a:path w="2601" h="2602" extrusionOk="0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270842" y="1979561"/>
              <a:ext cx="397704" cy="22112"/>
            </a:xfrm>
            <a:custGeom>
              <a:avLst/>
              <a:gdLst/>
              <a:ahLst/>
              <a:cxnLst/>
              <a:rect l="l" t="t" r="r" b="b"/>
              <a:pathLst>
                <a:path w="9065" h="504" extrusionOk="0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270842" y="2029574"/>
              <a:ext cx="773516" cy="22331"/>
            </a:xfrm>
            <a:custGeom>
              <a:avLst/>
              <a:gdLst/>
              <a:ahLst/>
              <a:cxnLst/>
              <a:rect l="l" t="t" r="r" b="b"/>
              <a:pathLst>
                <a:path w="17631" h="509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099654" y="2137367"/>
              <a:ext cx="114112" cy="114112"/>
            </a:xfrm>
            <a:custGeom>
              <a:avLst/>
              <a:gdLst/>
              <a:ahLst/>
              <a:cxnLst/>
              <a:rect l="l" t="t" r="r" b="b"/>
              <a:pathLst>
                <a:path w="2601" h="2601" extrusionOk="0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4270842" y="2154960"/>
              <a:ext cx="203086" cy="22156"/>
            </a:xfrm>
            <a:custGeom>
              <a:avLst/>
              <a:gdLst/>
              <a:ahLst/>
              <a:cxnLst/>
              <a:rect l="l" t="t" r="r" b="b"/>
              <a:pathLst>
                <a:path w="4629" h="505" extrusionOk="0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4270842" y="2205018"/>
              <a:ext cx="773516" cy="22287"/>
            </a:xfrm>
            <a:custGeom>
              <a:avLst/>
              <a:gdLst/>
              <a:ahLst/>
              <a:cxnLst/>
              <a:rect l="l" t="t" r="r" b="b"/>
              <a:pathLst>
                <a:path w="17631" h="508" extrusionOk="0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26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26" name="Google Shape;226;p26"/>
            <p:cNvSpPr/>
            <p:nvPr/>
          </p:nvSpPr>
          <p:spPr>
            <a:xfrm>
              <a:off x="5966342" y="1378202"/>
              <a:ext cx="153861" cy="136663"/>
            </a:xfrm>
            <a:custGeom>
              <a:avLst/>
              <a:gdLst/>
              <a:ahLst/>
              <a:cxnLst/>
              <a:rect l="l" t="t" r="r" b="b"/>
              <a:pathLst>
                <a:path w="3507" h="3115" extrusionOk="0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6003940" y="1423214"/>
              <a:ext cx="78839" cy="50146"/>
            </a:xfrm>
            <a:custGeom>
              <a:avLst/>
              <a:gdLst/>
              <a:ahLst/>
              <a:cxnLst/>
              <a:rect l="l" t="t" r="r" b="b"/>
              <a:pathLst>
                <a:path w="1797" h="1143" extrusionOk="0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6235364" y="1411237"/>
              <a:ext cx="636985" cy="5177"/>
            </a:xfrm>
            <a:custGeom>
              <a:avLst/>
              <a:gdLst/>
              <a:ahLst/>
              <a:cxnLst/>
              <a:rect l="l" t="t" r="r" b="b"/>
              <a:pathLst>
                <a:path w="14519" h="118" extrusionOk="0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6242822" y="1473535"/>
              <a:ext cx="368178" cy="5001"/>
            </a:xfrm>
            <a:custGeom>
              <a:avLst/>
              <a:gdLst/>
              <a:ahLst/>
              <a:cxnLst/>
              <a:rect l="l" t="t" r="r" b="b"/>
              <a:pathLst>
                <a:path w="8392" h="114" extrusionOk="0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26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31" name="Google Shape;231;p26"/>
            <p:cNvSpPr/>
            <p:nvPr/>
          </p:nvSpPr>
          <p:spPr>
            <a:xfrm>
              <a:off x="7814487" y="2708836"/>
              <a:ext cx="496812" cy="472595"/>
            </a:xfrm>
            <a:custGeom>
              <a:avLst/>
              <a:gdLst/>
              <a:ahLst/>
              <a:cxnLst/>
              <a:rect l="l" t="t" r="r" b="b"/>
              <a:pathLst>
                <a:path w="11324" h="10772" extrusionOk="0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7997564" y="2870459"/>
              <a:ext cx="149956" cy="166277"/>
            </a:xfrm>
            <a:custGeom>
              <a:avLst/>
              <a:gdLst/>
              <a:ahLst/>
              <a:cxnLst/>
              <a:rect l="l" t="t" r="r" b="b"/>
              <a:pathLst>
                <a:path w="3418" h="3790" extrusionOk="0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6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34" name="Google Shape;234;p26"/>
            <p:cNvSpPr/>
            <p:nvPr/>
          </p:nvSpPr>
          <p:spPr>
            <a:xfrm>
              <a:off x="7739700" y="1512500"/>
              <a:ext cx="1109728" cy="1002828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" name="Google Shape;235;p26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36" name="Google Shape;236;p26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86" extrusionOk="0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4940" extrusionOk="0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7129" extrusionOk="0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0966" extrusionOk="0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13584" extrusionOk="0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18" extrusionOk="0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1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6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72" extrusionOk="0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6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6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268" extrusionOk="0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6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272" extrusionOk="0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6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0145" extrusionOk="0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6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avLst/>
                <a:gdLst/>
                <a:ahLst/>
                <a:cxnLst/>
                <a:rect l="l" t="t" r="r" b="b"/>
                <a:pathLst>
                  <a:path w="1347" h="11233" extrusionOk="0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" name="Google Shape;252;p26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53" name="Google Shape;253;p26"/>
            <p:cNvSpPr/>
            <p:nvPr/>
          </p:nvSpPr>
          <p:spPr>
            <a:xfrm>
              <a:off x="-216393" y="1767355"/>
              <a:ext cx="5288" cy="1517707"/>
            </a:xfrm>
            <a:custGeom>
              <a:avLst/>
              <a:gdLst/>
              <a:ahLst/>
              <a:cxnLst/>
              <a:rect l="l" t="t" r="r" b="b"/>
              <a:pathLst>
                <a:path w="116" h="33294" extrusionOk="0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53178" y="2086723"/>
              <a:ext cx="22382" cy="22337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-224917" y="1767355"/>
              <a:ext cx="22337" cy="22382"/>
            </a:xfrm>
            <a:custGeom>
              <a:avLst/>
              <a:gdLst/>
              <a:ahLst/>
              <a:cxnLst/>
              <a:rect l="l" t="t" r="r" b="b"/>
              <a:pathLst>
                <a:path w="490" h="491" extrusionOk="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-235675" y="4406176"/>
              <a:ext cx="327711" cy="143137"/>
            </a:xfrm>
            <a:custGeom>
              <a:avLst/>
              <a:gdLst/>
              <a:ahLst/>
              <a:cxnLst/>
              <a:rect l="l" t="t" r="r" b="b"/>
              <a:pathLst>
                <a:path w="7189" h="3140" extrusionOk="0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-235265" y="4494748"/>
              <a:ext cx="64366" cy="49505"/>
            </a:xfrm>
            <a:custGeom>
              <a:avLst/>
              <a:gdLst/>
              <a:ahLst/>
              <a:cxnLst/>
              <a:rect l="l" t="t" r="r" b="b"/>
              <a:pathLst>
                <a:path w="1412" h="1086" extrusionOk="0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-233897" y="4517540"/>
              <a:ext cx="301864" cy="32046"/>
            </a:xfrm>
            <a:custGeom>
              <a:avLst/>
              <a:gdLst/>
              <a:ahLst/>
              <a:cxnLst/>
              <a:rect l="l" t="t" r="r" b="b"/>
              <a:pathLst>
                <a:path w="6622" h="703" extrusionOk="0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-236450" y="4537415"/>
              <a:ext cx="298217" cy="7020"/>
            </a:xfrm>
            <a:custGeom>
              <a:avLst/>
              <a:gdLst/>
              <a:ahLst/>
              <a:cxnLst/>
              <a:rect l="l" t="t" r="r" b="b"/>
              <a:pathLst>
                <a:path w="6542" h="154" extrusionOk="0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-730" y="4515443"/>
              <a:ext cx="17915" cy="27807"/>
            </a:xfrm>
            <a:custGeom>
              <a:avLst/>
              <a:gdLst/>
              <a:ahLst/>
              <a:cxnLst/>
              <a:rect l="l" t="t" r="r" b="b"/>
              <a:pathLst>
                <a:path w="393" h="610" extrusionOk="0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-52378" y="4502953"/>
              <a:ext cx="9983" cy="14815"/>
            </a:xfrm>
            <a:custGeom>
              <a:avLst/>
              <a:gdLst/>
              <a:ahLst/>
              <a:cxnLst/>
              <a:rect l="l" t="t" r="r" b="b"/>
              <a:pathLst>
                <a:path w="219" h="325" extrusionOk="0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-66737" y="4500492"/>
              <a:ext cx="11579" cy="10165"/>
            </a:xfrm>
            <a:custGeom>
              <a:avLst/>
              <a:gdLst/>
              <a:ahLst/>
              <a:cxnLst/>
              <a:rect l="l" t="t" r="r" b="b"/>
              <a:pathLst>
                <a:path w="254" h="223" extrusionOk="0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-75718" y="4492970"/>
              <a:ext cx="18599" cy="2279"/>
            </a:xfrm>
            <a:custGeom>
              <a:avLst/>
              <a:gdLst/>
              <a:ahLst/>
              <a:cxnLst/>
              <a:rect l="l" t="t" r="r" b="b"/>
              <a:pathLst>
                <a:path w="408" h="50" extrusionOk="0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-79136" y="4482258"/>
              <a:ext cx="21197" cy="3100"/>
            </a:xfrm>
            <a:custGeom>
              <a:avLst/>
              <a:gdLst/>
              <a:ahLst/>
              <a:cxnLst/>
              <a:rect l="l" t="t" r="r" b="b"/>
              <a:pathLst>
                <a:path w="465" h="68" extrusionOk="0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46224" y="4486178"/>
              <a:ext cx="33323" cy="19237"/>
            </a:xfrm>
            <a:custGeom>
              <a:avLst/>
              <a:gdLst/>
              <a:ahLst/>
              <a:cxnLst/>
              <a:rect l="l" t="t" r="r" b="b"/>
              <a:pathLst>
                <a:path w="731" h="422" extrusionOk="0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58806" y="4481209"/>
              <a:ext cx="17231" cy="21835"/>
            </a:xfrm>
            <a:custGeom>
              <a:avLst/>
              <a:gdLst/>
              <a:ahLst/>
              <a:cxnLst/>
              <a:rect l="l" t="t" r="r" b="b"/>
              <a:pathLst>
                <a:path w="378" h="479" extrusionOk="0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233670" y="4492924"/>
              <a:ext cx="63363" cy="49916"/>
            </a:xfrm>
            <a:custGeom>
              <a:avLst/>
              <a:gdLst/>
              <a:ahLst/>
              <a:cxnLst/>
              <a:rect l="l" t="t" r="r" b="b"/>
              <a:pathLst>
                <a:path w="1390" h="1095" extrusionOk="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217760" y="4420900"/>
              <a:ext cx="2416" cy="72115"/>
            </a:xfrm>
            <a:custGeom>
              <a:avLst/>
              <a:gdLst/>
              <a:ahLst/>
              <a:cxnLst/>
              <a:rect l="l" t="t" r="r" b="b"/>
              <a:pathLst>
                <a:path w="53" h="1582" extrusionOk="0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148426" y="4525837"/>
              <a:ext cx="51420" cy="2690"/>
            </a:xfrm>
            <a:custGeom>
              <a:avLst/>
              <a:gdLst/>
              <a:ahLst/>
              <a:cxnLst/>
              <a:rect l="l" t="t" r="r" b="b"/>
              <a:pathLst>
                <a:path w="1128" h="59" extrusionOk="0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183298" y="4526840"/>
              <a:ext cx="6017" cy="10029"/>
            </a:xfrm>
            <a:custGeom>
              <a:avLst/>
              <a:gdLst/>
              <a:ahLst/>
              <a:cxnLst/>
              <a:rect l="l" t="t" r="r" b="b"/>
              <a:pathLst>
                <a:path w="132" h="220" extrusionOk="0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196427" y="4510839"/>
              <a:ext cx="7385" cy="6792"/>
            </a:xfrm>
            <a:custGeom>
              <a:avLst/>
              <a:gdLst/>
              <a:ahLst/>
              <a:cxnLst/>
              <a:rect l="l" t="t" r="r" b="b"/>
              <a:pathLst>
                <a:path w="162" h="149" extrusionOk="0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214889" y="4502953"/>
              <a:ext cx="10485" cy="4285"/>
            </a:xfrm>
            <a:custGeom>
              <a:avLst/>
              <a:gdLst/>
              <a:ahLst/>
              <a:cxnLst/>
              <a:rect l="l" t="t" r="r" b="b"/>
              <a:pathLst>
                <a:path w="230" h="94" extrusionOk="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228336" y="4500309"/>
              <a:ext cx="5835" cy="2781"/>
            </a:xfrm>
            <a:custGeom>
              <a:avLst/>
              <a:gdLst/>
              <a:ahLst/>
              <a:cxnLst/>
              <a:rect l="l" t="t" r="r" b="b"/>
              <a:pathLst>
                <a:path w="128" h="61" extrusionOk="0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557412" y="1720904"/>
              <a:ext cx="199024" cy="228563"/>
            </a:xfrm>
            <a:custGeom>
              <a:avLst/>
              <a:gdLst/>
              <a:ahLst/>
              <a:cxnLst/>
              <a:rect l="l" t="t" r="r" b="b"/>
              <a:pathLst>
                <a:path w="4366" h="5014" extrusionOk="0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40058" y="1808564"/>
              <a:ext cx="46679" cy="60446"/>
            </a:xfrm>
            <a:custGeom>
              <a:avLst/>
              <a:gdLst/>
              <a:ahLst/>
              <a:cxnLst/>
              <a:rect l="l" t="t" r="r" b="b"/>
              <a:pathLst>
                <a:path w="1024" h="1326" extrusionOk="0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57152" y="1828895"/>
              <a:ext cx="37106" cy="52104"/>
            </a:xfrm>
            <a:custGeom>
              <a:avLst/>
              <a:gdLst/>
              <a:ahLst/>
              <a:cxnLst/>
              <a:rect l="l" t="t" r="r" b="b"/>
              <a:pathLst>
                <a:path w="814" h="1143" extrusionOk="0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590871" y="1833453"/>
              <a:ext cx="74349" cy="34736"/>
            </a:xfrm>
            <a:custGeom>
              <a:avLst/>
              <a:gdLst/>
              <a:ahLst/>
              <a:cxnLst/>
              <a:rect l="l" t="t" r="r" b="b"/>
              <a:pathLst>
                <a:path w="1631" h="762" extrusionOk="0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590689" y="1832405"/>
              <a:ext cx="75534" cy="35967"/>
            </a:xfrm>
            <a:custGeom>
              <a:avLst/>
              <a:gdLst/>
              <a:ahLst/>
              <a:cxnLst/>
              <a:rect l="l" t="t" r="r" b="b"/>
              <a:pathLst>
                <a:path w="1657" h="789" extrusionOk="0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76708" y="1844667"/>
              <a:ext cx="26941" cy="45084"/>
            </a:xfrm>
            <a:custGeom>
              <a:avLst/>
              <a:gdLst/>
              <a:ahLst/>
              <a:cxnLst/>
              <a:rect l="l" t="t" r="r" b="b"/>
              <a:pathLst>
                <a:path w="591" h="989" extrusionOk="0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33265" y="1865180"/>
              <a:ext cx="6655" cy="46861"/>
            </a:xfrm>
            <a:custGeom>
              <a:avLst/>
              <a:gdLst/>
              <a:ahLst/>
              <a:cxnLst/>
              <a:rect l="l" t="t" r="r" b="b"/>
              <a:pathLst>
                <a:path w="146" h="1028" extrusionOk="0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-274696" y="1817590"/>
              <a:ext cx="294251" cy="305967"/>
            </a:xfrm>
            <a:custGeom>
              <a:avLst/>
              <a:gdLst/>
              <a:ahLst/>
              <a:cxnLst/>
              <a:rect l="l" t="t" r="r" b="b"/>
              <a:pathLst>
                <a:path w="6455" h="6712" extrusionOk="0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-318731" y="1708186"/>
              <a:ext cx="235674" cy="401649"/>
            </a:xfrm>
            <a:custGeom>
              <a:avLst/>
              <a:gdLst/>
              <a:ahLst/>
              <a:cxnLst/>
              <a:rect l="l" t="t" r="r" b="b"/>
              <a:pathLst>
                <a:path w="5170" h="8811" extrusionOk="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-114146" y="1855653"/>
              <a:ext cx="15362" cy="15362"/>
            </a:xfrm>
            <a:custGeom>
              <a:avLst/>
              <a:gdLst/>
              <a:ahLst/>
              <a:cxnLst/>
              <a:rect l="l" t="t" r="r" b="b"/>
              <a:pathLst>
                <a:path w="337" h="337" extrusionOk="0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-122123" y="1845579"/>
              <a:ext cx="31271" cy="9436"/>
            </a:xfrm>
            <a:custGeom>
              <a:avLst/>
              <a:gdLst/>
              <a:ahLst/>
              <a:cxnLst/>
              <a:rect l="l" t="t" r="r" b="b"/>
              <a:pathLst>
                <a:path w="686" h="207" extrusionOk="0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-203447" y="1855653"/>
              <a:ext cx="15408" cy="15362"/>
            </a:xfrm>
            <a:custGeom>
              <a:avLst/>
              <a:gdLst/>
              <a:ahLst/>
              <a:cxnLst/>
              <a:rect l="l" t="t" r="r" b="b"/>
              <a:pathLst>
                <a:path w="338" h="337" extrusionOk="0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-213977" y="1845579"/>
              <a:ext cx="31362" cy="9436"/>
            </a:xfrm>
            <a:custGeom>
              <a:avLst/>
              <a:gdLst/>
              <a:ahLst/>
              <a:cxnLst/>
              <a:rect l="l" t="t" r="r" b="b"/>
              <a:pathLst>
                <a:path w="688" h="207" extrusionOk="0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-185669" y="1931689"/>
              <a:ext cx="45084" cy="24525"/>
            </a:xfrm>
            <a:custGeom>
              <a:avLst/>
              <a:gdLst/>
              <a:ahLst/>
              <a:cxnLst/>
              <a:rect l="l" t="t" r="r" b="b"/>
              <a:pathLst>
                <a:path w="989" h="538" extrusionOk="0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-230706" y="2000659"/>
              <a:ext cx="79728" cy="41801"/>
            </a:xfrm>
            <a:custGeom>
              <a:avLst/>
              <a:gdLst/>
              <a:ahLst/>
              <a:cxnLst/>
              <a:rect l="l" t="t" r="r" b="b"/>
              <a:pathLst>
                <a:path w="1749" h="917" extrusionOk="0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-463782" y="1667843"/>
              <a:ext cx="411450" cy="438026"/>
            </a:xfrm>
            <a:custGeom>
              <a:avLst/>
              <a:gdLst/>
              <a:ahLst/>
              <a:cxnLst/>
              <a:rect l="l" t="t" r="r" b="b"/>
              <a:pathLst>
                <a:path w="9026" h="9609" extrusionOk="0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-277933" y="1746249"/>
              <a:ext cx="120572" cy="78999"/>
            </a:xfrm>
            <a:custGeom>
              <a:avLst/>
              <a:gdLst/>
              <a:ahLst/>
              <a:cxnLst/>
              <a:rect l="l" t="t" r="r" b="b"/>
              <a:pathLst>
                <a:path w="2645" h="1733" extrusionOk="0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-434699" y="1751811"/>
              <a:ext cx="83922" cy="216666"/>
            </a:xfrm>
            <a:custGeom>
              <a:avLst/>
              <a:gdLst/>
              <a:ahLst/>
              <a:cxnLst/>
              <a:rect l="l" t="t" r="r" b="b"/>
              <a:pathLst>
                <a:path w="1841" h="4753" extrusionOk="0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-84880" y="1790649"/>
              <a:ext cx="89119" cy="119661"/>
            </a:xfrm>
            <a:custGeom>
              <a:avLst/>
              <a:gdLst/>
              <a:ahLst/>
              <a:cxnLst/>
              <a:rect l="l" t="t" r="r" b="b"/>
              <a:pathLst>
                <a:path w="1955" h="2625" extrusionOk="0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-90897" y="2826977"/>
              <a:ext cx="205087" cy="1628251"/>
            </a:xfrm>
            <a:custGeom>
              <a:avLst/>
              <a:gdLst/>
              <a:ahLst/>
              <a:cxnLst/>
              <a:rect l="l" t="t" r="r" b="b"/>
              <a:pathLst>
                <a:path w="4499" h="35719" extrusionOk="0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-477919" y="2696154"/>
              <a:ext cx="441491" cy="1776418"/>
            </a:xfrm>
            <a:custGeom>
              <a:avLst/>
              <a:gdLst/>
              <a:ahLst/>
              <a:cxnLst/>
              <a:rect l="l" t="t" r="r" b="b"/>
              <a:pathLst>
                <a:path w="9685" h="38742" extrusionOk="0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-260975" y="2710052"/>
              <a:ext cx="102840" cy="1755934"/>
            </a:xfrm>
            <a:custGeom>
              <a:avLst/>
              <a:gdLst/>
              <a:ahLst/>
              <a:cxnLst/>
              <a:rect l="l" t="t" r="r" b="b"/>
              <a:pathLst>
                <a:path w="2256" h="38520" extrusionOk="0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-258422" y="4440821"/>
              <a:ext cx="221999" cy="33505"/>
            </a:xfrm>
            <a:custGeom>
              <a:avLst/>
              <a:gdLst/>
              <a:ahLst/>
              <a:cxnLst/>
              <a:rect l="l" t="t" r="r" b="b"/>
              <a:pathLst>
                <a:path w="4870" h="735" extrusionOk="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-245841" y="2706496"/>
              <a:ext cx="2462" cy="10348"/>
            </a:xfrm>
            <a:custGeom>
              <a:avLst/>
              <a:gdLst/>
              <a:ahLst/>
              <a:cxnLst/>
              <a:rect l="l" t="t" r="r" b="b"/>
              <a:pathLst>
                <a:path w="54" h="227" extrusionOk="0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-245248" y="272700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-244655" y="274729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-244063" y="2767808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-243425" y="2788321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-242878" y="2808652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-242239" y="2829165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-241692" y="284949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-241054" y="287000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-240462" y="2890295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-239869" y="291085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-239459" y="2931367"/>
              <a:ext cx="2051" cy="10211"/>
            </a:xfrm>
            <a:custGeom>
              <a:avLst/>
              <a:gdLst/>
              <a:ahLst/>
              <a:cxnLst/>
              <a:rect l="l" t="t" r="r" b="b"/>
              <a:pathLst>
                <a:path w="45" h="224" extrusionOk="0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-239276" y="2951880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-239094" y="2972211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-238456" y="2992724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-237635" y="301323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-236450" y="3033568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-235265" y="305408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-233897" y="3074367"/>
              <a:ext cx="2644" cy="10439"/>
            </a:xfrm>
            <a:custGeom>
              <a:avLst/>
              <a:gdLst/>
              <a:ahLst/>
              <a:cxnLst/>
              <a:rect l="l" t="t" r="r" b="b"/>
              <a:pathLst>
                <a:path w="58" h="229" extrusionOk="0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-232302" y="3094925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-230296" y="311525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-228108" y="3135587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225692" y="3155918"/>
              <a:ext cx="2826" cy="10165"/>
            </a:xfrm>
            <a:custGeom>
              <a:avLst/>
              <a:gdLst/>
              <a:ahLst/>
              <a:cxnLst/>
              <a:rect l="l" t="t" r="r" b="b"/>
              <a:pathLst>
                <a:path w="62" h="223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-223139" y="3176203"/>
              <a:ext cx="2826" cy="10029"/>
            </a:xfrm>
            <a:custGeom>
              <a:avLst/>
              <a:gdLst/>
              <a:ahLst/>
              <a:cxnLst/>
              <a:rect l="l" t="t" r="r" b="b"/>
              <a:pathLst>
                <a:path w="62" h="220" extrusionOk="0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-220359" y="3196306"/>
              <a:ext cx="2826" cy="10211"/>
            </a:xfrm>
            <a:custGeom>
              <a:avLst/>
              <a:gdLst/>
              <a:ahLst/>
              <a:cxnLst/>
              <a:rect l="l" t="t" r="r" b="b"/>
              <a:pathLst>
                <a:path w="62" h="224" extrusionOk="0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-217578" y="3216455"/>
              <a:ext cx="3054" cy="10211"/>
            </a:xfrm>
            <a:custGeom>
              <a:avLst/>
              <a:gdLst/>
              <a:ahLst/>
              <a:cxnLst/>
              <a:rect l="l" t="t" r="r" b="b"/>
              <a:pathLst>
                <a:path w="67" h="224" extrusionOk="0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214387" y="3236740"/>
              <a:ext cx="3054" cy="10074"/>
            </a:xfrm>
            <a:custGeom>
              <a:avLst/>
              <a:gdLst/>
              <a:ahLst/>
              <a:cxnLst/>
              <a:rect l="l" t="t" r="r" b="b"/>
              <a:pathLst>
                <a:path w="67" h="221" extrusionOk="0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-211151" y="3256889"/>
              <a:ext cx="3009" cy="9983"/>
            </a:xfrm>
            <a:custGeom>
              <a:avLst/>
              <a:gdLst/>
              <a:ahLst/>
              <a:cxnLst/>
              <a:rect l="l" t="t" r="r" b="b"/>
              <a:pathLst>
                <a:path w="66" h="219" extrusionOk="0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-207777" y="3276992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-204450" y="3297140"/>
              <a:ext cx="3100" cy="9983"/>
            </a:xfrm>
            <a:custGeom>
              <a:avLst/>
              <a:gdLst/>
              <a:ahLst/>
              <a:cxnLst/>
              <a:rect l="l" t="t" r="r" b="b"/>
              <a:pathLst>
                <a:path w="68" h="219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-201031" y="3317243"/>
              <a:ext cx="3237" cy="10029"/>
            </a:xfrm>
            <a:custGeom>
              <a:avLst/>
              <a:gdLst/>
              <a:ahLst/>
              <a:cxnLst/>
              <a:rect l="l" t="t" r="r" b="b"/>
              <a:pathLst>
                <a:path w="71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-197657" y="3337346"/>
              <a:ext cx="3282" cy="10074"/>
            </a:xfrm>
            <a:custGeom>
              <a:avLst/>
              <a:gdLst/>
              <a:ahLst/>
              <a:cxnLst/>
              <a:rect l="l" t="t" r="r" b="b"/>
              <a:pathLst>
                <a:path w="72" h="221" extrusionOk="0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-194239" y="3357449"/>
              <a:ext cx="3009" cy="10074"/>
            </a:xfrm>
            <a:custGeom>
              <a:avLst/>
              <a:gdLst/>
              <a:ahLst/>
              <a:cxnLst/>
              <a:rect l="l" t="t" r="r" b="b"/>
              <a:pathLst>
                <a:path w="66" h="221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-190865" y="3377598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-187902" y="3397746"/>
              <a:ext cx="3054" cy="9983"/>
            </a:xfrm>
            <a:custGeom>
              <a:avLst/>
              <a:gdLst/>
              <a:ahLst/>
              <a:cxnLst/>
              <a:rect l="l" t="t" r="r" b="b"/>
              <a:pathLst>
                <a:path w="67" h="219" extrusionOk="0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-184894" y="3417849"/>
              <a:ext cx="3009" cy="10029"/>
            </a:xfrm>
            <a:custGeom>
              <a:avLst/>
              <a:gdLst/>
              <a:ahLst/>
              <a:cxnLst/>
              <a:rect l="l" t="t" r="r" b="b"/>
              <a:pathLst>
                <a:path w="66" h="220" extrusionOk="0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-182113" y="3437998"/>
              <a:ext cx="3054" cy="10165"/>
            </a:xfrm>
            <a:custGeom>
              <a:avLst/>
              <a:gdLst/>
              <a:ahLst/>
              <a:cxnLst/>
              <a:rect l="l" t="t" r="r" b="b"/>
              <a:pathLst>
                <a:path w="67" h="223" extrusionOk="0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179515" y="3458283"/>
              <a:ext cx="2872" cy="10029"/>
            </a:xfrm>
            <a:custGeom>
              <a:avLst/>
              <a:gdLst/>
              <a:ahLst/>
              <a:cxnLst/>
              <a:rect l="l" t="t" r="r" b="b"/>
              <a:pathLst>
                <a:path w="63" h="220" extrusionOk="0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177144" y="3478386"/>
              <a:ext cx="2872" cy="10257"/>
            </a:xfrm>
            <a:custGeom>
              <a:avLst/>
              <a:gdLst/>
              <a:ahLst/>
              <a:cxnLst/>
              <a:rect l="l" t="t" r="r" b="b"/>
              <a:pathLst>
                <a:path w="63" h="225" extrusionOk="0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-174910" y="3498717"/>
              <a:ext cx="2781" cy="10211"/>
            </a:xfrm>
            <a:custGeom>
              <a:avLst/>
              <a:gdLst/>
              <a:ahLst/>
              <a:cxnLst/>
              <a:rect l="l" t="t" r="r" b="b"/>
              <a:pathLst>
                <a:path w="61" h="224" extrusionOk="0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-172905" y="3519048"/>
              <a:ext cx="2598" cy="10211"/>
            </a:xfrm>
            <a:custGeom>
              <a:avLst/>
              <a:gdLst/>
              <a:ahLst/>
              <a:cxnLst/>
              <a:rect l="l" t="t" r="r" b="b"/>
              <a:pathLst>
                <a:path w="57" h="224" extrusionOk="0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-171355" y="3539333"/>
              <a:ext cx="2644" cy="10257"/>
            </a:xfrm>
            <a:custGeom>
              <a:avLst/>
              <a:gdLst/>
              <a:ahLst/>
              <a:cxnLst/>
              <a:rect l="l" t="t" r="r" b="b"/>
              <a:pathLst>
                <a:path w="58" h="225" extrusionOk="0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-169759" y="3559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-168574" y="3580223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-167571" y="3600554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-166751" y="3620885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166158" y="3641398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-165748" y="3661683"/>
              <a:ext cx="2234" cy="10393"/>
            </a:xfrm>
            <a:custGeom>
              <a:avLst/>
              <a:gdLst/>
              <a:ahLst/>
              <a:cxnLst/>
              <a:rect l="l" t="t" r="r" b="b"/>
              <a:pathLst>
                <a:path w="49" h="228" extrusionOk="0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-165566" y="368219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-165383" y="3702709"/>
              <a:ext cx="2279" cy="10257"/>
            </a:xfrm>
            <a:custGeom>
              <a:avLst/>
              <a:gdLst/>
              <a:ahLst/>
              <a:cxnLst/>
              <a:rect l="l" t="t" r="r" b="b"/>
              <a:pathLst>
                <a:path w="50" h="225" extrusionOk="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-165155" y="3723040"/>
              <a:ext cx="2234" cy="10439"/>
            </a:xfrm>
            <a:custGeom>
              <a:avLst/>
              <a:gdLst/>
              <a:ahLst/>
              <a:cxnLst/>
              <a:rect l="l" t="t" r="r" b="b"/>
              <a:pathLst>
                <a:path w="49" h="229" extrusionOk="0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-164973" y="3743554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-164745" y="3763884"/>
              <a:ext cx="2416" cy="10393"/>
            </a:xfrm>
            <a:custGeom>
              <a:avLst/>
              <a:gdLst/>
              <a:ahLst/>
              <a:cxnLst/>
              <a:rect l="l" t="t" r="r" b="b"/>
              <a:pathLst>
                <a:path w="53" h="228" extrusionOk="0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-164380" y="3784398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163970" y="3804956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-163560" y="3825242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-162967" y="384575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162603" y="3866086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161964" y="3886599"/>
              <a:ext cx="2234" cy="10165"/>
            </a:xfrm>
            <a:custGeom>
              <a:avLst/>
              <a:gdLst/>
              <a:ahLst/>
              <a:cxnLst/>
              <a:rect l="l" t="t" r="r" b="b"/>
              <a:pathLst>
                <a:path w="49" h="223" extrusionOk="0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-161417" y="3907112"/>
              <a:ext cx="2279" cy="10211"/>
            </a:xfrm>
            <a:custGeom>
              <a:avLst/>
              <a:gdLst/>
              <a:ahLst/>
              <a:cxnLst/>
              <a:rect l="l" t="t" r="r" b="b"/>
              <a:pathLst>
                <a:path w="50" h="224" extrusionOk="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-160779" y="3927443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-160187" y="3947956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-159594" y="3968287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-158773" y="3988755"/>
              <a:ext cx="2188" cy="10257"/>
            </a:xfrm>
            <a:custGeom>
              <a:avLst/>
              <a:gdLst/>
              <a:ahLst/>
              <a:cxnLst/>
              <a:rect l="l" t="t" r="r" b="b"/>
              <a:pathLst>
                <a:path w="48" h="225" extrusionOk="0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-158181" y="400908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-157360" y="4029645"/>
              <a:ext cx="2234" cy="10211"/>
            </a:xfrm>
            <a:custGeom>
              <a:avLst/>
              <a:gdLst/>
              <a:ahLst/>
              <a:cxnLst/>
              <a:rect l="l" t="t" r="r" b="b"/>
              <a:pathLst>
                <a:path w="49" h="224" extrusionOk="0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-156813" y="4050158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-155993" y="4070489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-155172" y="4091002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-154397" y="4111333"/>
              <a:ext cx="2416" cy="10165"/>
            </a:xfrm>
            <a:custGeom>
              <a:avLst/>
              <a:gdLst/>
              <a:ahLst/>
              <a:cxnLst/>
              <a:rect l="l" t="t" r="r" b="b"/>
              <a:pathLst>
                <a:path w="53" h="223" extrusionOk="0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-153622" y="4131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-152802" y="4152131"/>
              <a:ext cx="2462" cy="10439"/>
            </a:xfrm>
            <a:custGeom>
              <a:avLst/>
              <a:gdLst/>
              <a:ahLst/>
              <a:cxnLst/>
              <a:rect l="l" t="t" r="r" b="b"/>
              <a:pathLst>
                <a:path w="54" h="229" extrusionOk="0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-152027" y="4172645"/>
              <a:ext cx="2416" cy="10257"/>
            </a:xfrm>
            <a:custGeom>
              <a:avLst/>
              <a:gdLst/>
              <a:ahLst/>
              <a:cxnLst/>
              <a:rect l="l" t="t" r="r" b="b"/>
              <a:pathLst>
                <a:path w="53" h="225" extrusionOk="0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6"/>
            <p:cNvSpPr/>
            <p:nvPr/>
          </p:nvSpPr>
          <p:spPr>
            <a:xfrm>
              <a:off x="-151206" y="4192976"/>
              <a:ext cx="2416" cy="10439"/>
            </a:xfrm>
            <a:custGeom>
              <a:avLst/>
              <a:gdLst/>
              <a:ahLst/>
              <a:cxnLst/>
              <a:rect l="l" t="t" r="r" b="b"/>
              <a:pathLst>
                <a:path w="53" h="229" extrusionOk="0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6"/>
            <p:cNvSpPr/>
            <p:nvPr/>
          </p:nvSpPr>
          <p:spPr>
            <a:xfrm>
              <a:off x="-150386" y="4213489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-149656" y="4233820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-148836" y="4254378"/>
              <a:ext cx="2462" cy="10165"/>
            </a:xfrm>
            <a:custGeom>
              <a:avLst/>
              <a:gdLst/>
              <a:ahLst/>
              <a:cxnLst/>
              <a:rect l="l" t="t" r="r" b="b"/>
              <a:pathLst>
                <a:path w="54" h="223" extrusionOk="0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-148015" y="4274846"/>
              <a:ext cx="2462" cy="10211"/>
            </a:xfrm>
            <a:custGeom>
              <a:avLst/>
              <a:gdLst/>
              <a:ahLst/>
              <a:cxnLst/>
              <a:rect l="l" t="t" r="r" b="b"/>
              <a:pathLst>
                <a:path w="54" h="224" extrusionOk="0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-147240" y="4295177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-146420" y="4315690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-145599" y="4336021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-144870" y="4356534"/>
              <a:ext cx="2462" cy="10257"/>
            </a:xfrm>
            <a:custGeom>
              <a:avLst/>
              <a:gdLst/>
              <a:ahLst/>
              <a:cxnLst/>
              <a:rect l="l" t="t" r="r" b="b"/>
              <a:pathLst>
                <a:path w="54" h="225" extrusionOk="0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-144049" y="4376865"/>
              <a:ext cx="2462" cy="10393"/>
            </a:xfrm>
            <a:custGeom>
              <a:avLst/>
              <a:gdLst/>
              <a:ahLst/>
              <a:cxnLst/>
              <a:rect l="l" t="t" r="r" b="b"/>
              <a:pathLst>
                <a:path w="54" h="228" extrusionOk="0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-143229" y="4397378"/>
              <a:ext cx="2188" cy="10211"/>
            </a:xfrm>
            <a:custGeom>
              <a:avLst/>
              <a:gdLst/>
              <a:ahLst/>
              <a:cxnLst/>
              <a:rect l="l" t="t" r="r" b="b"/>
              <a:pathLst>
                <a:path w="48" h="224" extrusionOk="0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-142636" y="4417892"/>
              <a:ext cx="2416" cy="10211"/>
            </a:xfrm>
            <a:custGeom>
              <a:avLst/>
              <a:gdLst/>
              <a:ahLst/>
              <a:cxnLst/>
              <a:rect l="l" t="t" r="r" b="b"/>
              <a:pathLst>
                <a:path w="53" h="224" extrusionOk="0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-141861" y="4438223"/>
              <a:ext cx="2279" cy="10393"/>
            </a:xfrm>
            <a:custGeom>
              <a:avLst/>
              <a:gdLst/>
              <a:ahLst/>
              <a:cxnLst/>
              <a:rect l="l" t="t" r="r" b="b"/>
              <a:pathLst>
                <a:path w="50" h="228" extrusionOk="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-141269" y="4458781"/>
              <a:ext cx="2234" cy="4558"/>
            </a:xfrm>
            <a:custGeom>
              <a:avLst/>
              <a:gdLst/>
              <a:ahLst/>
              <a:cxnLst/>
              <a:rect l="l" t="t" r="r" b="b"/>
              <a:pathLst>
                <a:path w="49" h="100" extrusionOk="0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-115741" y="2713425"/>
              <a:ext cx="34098" cy="228107"/>
            </a:xfrm>
            <a:custGeom>
              <a:avLst/>
              <a:gdLst/>
              <a:ahLst/>
              <a:cxnLst/>
              <a:rect l="l" t="t" r="r" b="b"/>
              <a:pathLst>
                <a:path w="748" h="5004" extrusionOk="0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-478734" y="2928814"/>
              <a:ext cx="58622" cy="168619"/>
            </a:xfrm>
            <a:custGeom>
              <a:avLst/>
              <a:gdLst/>
              <a:ahLst/>
              <a:cxnLst/>
              <a:rect l="l" t="t" r="r" b="b"/>
              <a:pathLst>
                <a:path w="1286" h="3699" extrusionOk="0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-477731" y="2960404"/>
              <a:ext cx="39887" cy="9208"/>
            </a:xfrm>
            <a:custGeom>
              <a:avLst/>
              <a:gdLst/>
              <a:ahLst/>
              <a:cxnLst/>
              <a:rect l="l" t="t" r="r" b="b"/>
              <a:pathLst>
                <a:path w="875" h="202" extrusionOk="0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-823767" y="1859801"/>
              <a:ext cx="1492954" cy="1042757"/>
            </a:xfrm>
            <a:custGeom>
              <a:avLst/>
              <a:gdLst/>
              <a:ahLst/>
              <a:cxnLst/>
              <a:rect l="l" t="t" r="r" b="b"/>
              <a:pathLst>
                <a:path w="32751" h="22875" extrusionOk="0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147238" y="2058825"/>
              <a:ext cx="69335" cy="177964"/>
            </a:xfrm>
            <a:custGeom>
              <a:avLst/>
              <a:gdLst/>
              <a:ahLst/>
              <a:cxnLst/>
              <a:rect l="l" t="t" r="r" b="b"/>
              <a:pathLst>
                <a:path w="1521" h="3904" extrusionOk="0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402560" y="1972943"/>
              <a:ext cx="56070" cy="146100"/>
            </a:xfrm>
            <a:custGeom>
              <a:avLst/>
              <a:gdLst/>
              <a:ahLst/>
              <a:cxnLst/>
              <a:rect l="l" t="t" r="r" b="b"/>
              <a:pathLst>
                <a:path w="1230" h="3205" extrusionOk="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-397639" y="2540430"/>
              <a:ext cx="305237" cy="36377"/>
            </a:xfrm>
            <a:custGeom>
              <a:avLst/>
              <a:gdLst/>
              <a:ahLst/>
              <a:cxnLst/>
              <a:rect l="l" t="t" r="r" b="b"/>
              <a:pathLst>
                <a:path w="6696" h="798" extrusionOk="0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-676755" y="2382934"/>
              <a:ext cx="140903" cy="125951"/>
            </a:xfrm>
            <a:custGeom>
              <a:avLst/>
              <a:gdLst/>
              <a:ahLst/>
              <a:cxnLst/>
              <a:rect l="l" t="t" r="r" b="b"/>
              <a:pathLst>
                <a:path w="3091" h="2763" extrusionOk="0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-517162" y="2667156"/>
              <a:ext cx="68742" cy="148972"/>
            </a:xfrm>
            <a:custGeom>
              <a:avLst/>
              <a:gdLst/>
              <a:ahLst/>
              <a:cxnLst/>
              <a:rect l="l" t="t" r="r" b="b"/>
              <a:pathLst>
                <a:path w="1508" h="3268" extrusionOk="0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-454438" y="2101083"/>
              <a:ext cx="152026" cy="315038"/>
            </a:xfrm>
            <a:custGeom>
              <a:avLst/>
              <a:gdLst/>
              <a:ahLst/>
              <a:cxnLst/>
              <a:rect l="l" t="t" r="r" b="b"/>
              <a:pathLst>
                <a:path w="3335" h="6911" extrusionOk="0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-640880" y="2556339"/>
              <a:ext cx="73118" cy="22337"/>
            </a:xfrm>
            <a:custGeom>
              <a:avLst/>
              <a:gdLst/>
              <a:ahLst/>
              <a:cxnLst/>
              <a:rect l="l" t="t" r="r" b="b"/>
              <a:pathLst>
                <a:path w="1604" h="490" extrusionOk="0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-616994" y="2555109"/>
              <a:ext cx="45084" cy="46633"/>
            </a:xfrm>
            <a:custGeom>
              <a:avLst/>
              <a:gdLst/>
              <a:ahLst/>
              <a:cxnLst/>
              <a:rect l="l" t="t" r="r" b="b"/>
              <a:pathLst>
                <a:path w="989" h="1023" extrusionOk="0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-112961" y="2157836"/>
              <a:ext cx="55842" cy="155035"/>
            </a:xfrm>
            <a:custGeom>
              <a:avLst/>
              <a:gdLst/>
              <a:ahLst/>
              <a:cxnLst/>
              <a:rect l="l" t="t" r="r" b="b"/>
              <a:pathLst>
                <a:path w="1225" h="3401" extrusionOk="0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-310982" y="2410787"/>
              <a:ext cx="145644" cy="67420"/>
            </a:xfrm>
            <a:custGeom>
              <a:avLst/>
              <a:gdLst/>
              <a:ahLst/>
              <a:cxnLst/>
              <a:rect l="l" t="t" r="r" b="b"/>
              <a:pathLst>
                <a:path w="3195" h="1479" extrusionOk="0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-326526" y="2889930"/>
              <a:ext cx="89483" cy="35830"/>
            </a:xfrm>
            <a:custGeom>
              <a:avLst/>
              <a:gdLst/>
              <a:ahLst/>
              <a:cxnLst/>
              <a:rect l="l" t="t" r="r" b="b"/>
              <a:pathLst>
                <a:path w="1963" h="786" extrusionOk="0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-376761" y="2778976"/>
              <a:ext cx="149109" cy="138897"/>
            </a:xfrm>
            <a:custGeom>
              <a:avLst/>
              <a:gdLst/>
              <a:ahLst/>
              <a:cxnLst/>
              <a:rect l="l" t="t" r="r" b="b"/>
              <a:pathLst>
                <a:path w="3271" h="3047" extrusionOk="0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-377308" y="2857656"/>
              <a:ext cx="118384" cy="41893"/>
            </a:xfrm>
            <a:custGeom>
              <a:avLst/>
              <a:gdLst/>
              <a:ahLst/>
              <a:cxnLst/>
              <a:rect l="l" t="t" r="r" b="b"/>
              <a:pathLst>
                <a:path w="2597" h="919" extrusionOk="0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-305785" y="2901007"/>
              <a:ext cx="46406" cy="7522"/>
            </a:xfrm>
            <a:custGeom>
              <a:avLst/>
              <a:gdLst/>
              <a:ahLst/>
              <a:cxnLst/>
              <a:rect l="l" t="t" r="r" b="b"/>
              <a:pathLst>
                <a:path w="1018" h="165" extrusionOk="0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-525322" y="2223980"/>
              <a:ext cx="443086" cy="75534"/>
            </a:xfrm>
            <a:custGeom>
              <a:avLst/>
              <a:gdLst/>
              <a:ahLst/>
              <a:cxnLst/>
              <a:rect l="l" t="t" r="r" b="b"/>
              <a:pathLst>
                <a:path w="9720" h="1657" extrusionOk="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6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404" name="Google Shape;404;p26"/>
            <p:cNvSpPr/>
            <p:nvPr/>
          </p:nvSpPr>
          <p:spPr>
            <a:xfrm>
              <a:off x="4161633" y="3060816"/>
              <a:ext cx="1579322" cy="671293"/>
            </a:xfrm>
            <a:custGeom>
              <a:avLst/>
              <a:gdLst/>
              <a:ahLst/>
              <a:cxnLst/>
              <a:rect l="l" t="t" r="r" b="b"/>
              <a:pathLst>
                <a:path w="35998" h="15301" extrusionOk="0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4276884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4295266" y="3434077"/>
              <a:ext cx="328517" cy="168383"/>
            </a:xfrm>
            <a:custGeom>
              <a:avLst/>
              <a:gdLst/>
              <a:ahLst/>
              <a:cxnLst/>
              <a:rect l="l" t="t" r="r" b="b"/>
              <a:pathLst>
                <a:path w="7488" h="3838" extrusionOk="0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4746970" y="3289739"/>
              <a:ext cx="833709" cy="37774"/>
            </a:xfrm>
            <a:custGeom>
              <a:avLst/>
              <a:gdLst/>
              <a:ahLst/>
              <a:cxnLst/>
              <a:rect l="l" t="t" r="r" b="b"/>
              <a:pathLst>
                <a:path w="19003" h="861" extrusionOk="0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4746970" y="3389240"/>
              <a:ext cx="833709" cy="37818"/>
            </a:xfrm>
            <a:custGeom>
              <a:avLst/>
              <a:gdLst/>
              <a:ahLst/>
              <a:cxnLst/>
              <a:rect l="l" t="t" r="r" b="b"/>
              <a:pathLst>
                <a:path w="19003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4746970" y="3499489"/>
              <a:ext cx="450658" cy="37818"/>
            </a:xfrm>
            <a:custGeom>
              <a:avLst/>
              <a:gdLst/>
              <a:ahLst/>
              <a:cxnLst/>
              <a:rect l="l" t="t" r="r" b="b"/>
              <a:pathLst>
                <a:path w="10272" h="862" extrusionOk="0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avLst/>
              <a:gdLst/>
              <a:ahLst/>
              <a:cxnLst/>
              <a:rect l="l" t="t" r="r" b="b"/>
              <a:pathLst>
                <a:path w="3960" h="4673" extrusionOk="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26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6"/>
          <p:cNvSpPr/>
          <p:nvPr/>
        </p:nvSpPr>
        <p:spPr>
          <a:xfrm>
            <a:off x="5794118" y="2303902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/>
          <p:nvPr/>
        </p:nvSpPr>
        <p:spPr>
          <a:xfrm>
            <a:off x="7622393" y="1996627"/>
            <a:ext cx="21498" cy="21322"/>
          </a:xfrm>
          <a:custGeom>
            <a:avLst/>
            <a:gdLst/>
            <a:ahLst/>
            <a:cxnLst/>
            <a:rect l="l" t="t" r="r" b="b"/>
            <a:pathLst>
              <a:path w="490" h="486" extrusionOk="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6"/>
          <p:cNvSpPr/>
          <p:nvPr/>
        </p:nvSpPr>
        <p:spPr>
          <a:xfrm>
            <a:off x="4322798" y="3275550"/>
            <a:ext cx="1579326" cy="644066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"/>
          <p:cNvSpPr/>
          <p:nvPr/>
        </p:nvSpPr>
        <p:spPr>
          <a:xfrm>
            <a:off x="3703893" y="2892765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6"/>
          <p:cNvSpPr/>
          <p:nvPr/>
        </p:nvSpPr>
        <p:spPr>
          <a:xfrm>
            <a:off x="5951893" y="1353648"/>
            <a:ext cx="1241460" cy="348172"/>
          </a:xfrm>
          <a:custGeom>
            <a:avLst/>
            <a:gdLst/>
            <a:ahLst/>
            <a:cxnLst/>
            <a:rect l="l" t="t" r="r" b="b"/>
            <a:pathLst>
              <a:path w="28297" h="7936" extrusionOk="0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165;p26"/>
          <p:cNvSpPr txBox="1">
            <a:spLocks/>
          </p:cNvSpPr>
          <p:nvPr/>
        </p:nvSpPr>
        <p:spPr>
          <a:xfrm>
            <a:off x="136131" y="3053578"/>
            <a:ext cx="3963523" cy="932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Anaheim"/>
              <a:buNone/>
              <a:defRPr sz="1200" b="0" i="0" u="none" strike="noStrike" cap="non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 b="0" i="0" u="none" strike="noStrike" cap="none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>
            <a:r>
              <a:rPr lang="en-US" sz="1400" b="1" dirty="0"/>
              <a:t>Seven </a:t>
            </a:r>
            <a:r>
              <a:rPr lang="en-US" sz="1400" b="1" dirty="0" err="1"/>
              <a:t>Inc</a:t>
            </a:r>
            <a:r>
              <a:rPr lang="en-US" sz="1400" b="1" dirty="0"/>
              <a:t> </a:t>
            </a:r>
            <a:r>
              <a:rPr lang="en-US" sz="1400" b="1" dirty="0" err="1" smtClean="0"/>
              <a:t>membuka</a:t>
            </a:r>
            <a:endParaRPr lang="en-US" sz="1400" b="1" dirty="0"/>
          </a:p>
          <a:p>
            <a:r>
              <a:rPr lang="en-US" sz="1400" b="1" dirty="0" err="1" smtClean="0"/>
              <a:t>kesempatan</a:t>
            </a:r>
            <a:r>
              <a:rPr lang="en-US" sz="1400" b="1" dirty="0" smtClean="0"/>
              <a:t> </a:t>
            </a:r>
            <a:r>
              <a:rPr lang="en-US" sz="1400" b="1" dirty="0" err="1"/>
              <a:t>buat</a:t>
            </a:r>
            <a:r>
              <a:rPr lang="en-US" sz="1400" b="1" dirty="0"/>
              <a:t> </a:t>
            </a:r>
            <a:r>
              <a:rPr lang="en-US" sz="1400" b="1" dirty="0" err="1"/>
              <a:t>Kamu</a:t>
            </a:r>
            <a:r>
              <a:rPr lang="en-US" sz="1400" b="1" dirty="0"/>
              <a:t> </a:t>
            </a:r>
            <a:r>
              <a:rPr lang="en-US" sz="1400" b="1" dirty="0" smtClean="0"/>
              <a:t>yang </a:t>
            </a:r>
            <a:r>
              <a:rPr lang="en-US" sz="1400" b="1" dirty="0" err="1" smtClean="0"/>
              <a:t>ingin</a:t>
            </a:r>
            <a:endParaRPr lang="en-US" sz="1400" b="1" dirty="0"/>
          </a:p>
          <a:p>
            <a:r>
              <a:rPr lang="en-US" sz="1400" b="1" dirty="0" err="1" smtClean="0"/>
              <a:t>menjajal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pengalaman</a:t>
            </a:r>
            <a:r>
              <a:rPr lang="en-US" sz="1400" b="1" dirty="0"/>
              <a:t> </a:t>
            </a:r>
            <a:r>
              <a:rPr lang="en-US" sz="1400" b="1" dirty="0" err="1" smtClean="0"/>
              <a:t>kerja</a:t>
            </a:r>
            <a:r>
              <a:rPr lang="en-US" sz="1400" b="1" dirty="0" smtClean="0"/>
              <a:t> </a:t>
            </a:r>
            <a:r>
              <a:rPr lang="en-US" sz="1400" b="1" dirty="0"/>
              <a:t>di </a:t>
            </a:r>
            <a:r>
              <a:rPr lang="en-US" sz="1400" b="1" dirty="0" err="1"/>
              <a:t>bisnis</a:t>
            </a:r>
            <a:r>
              <a:rPr lang="en-US" sz="1400" b="1" dirty="0"/>
              <a:t> </a:t>
            </a:r>
            <a:r>
              <a:rPr lang="en-US" sz="1400" b="1" dirty="0" smtClean="0"/>
              <a:t>yang</a:t>
            </a:r>
          </a:p>
          <a:p>
            <a:r>
              <a:rPr lang="en-US" sz="1400" b="1" dirty="0" err="1" smtClean="0"/>
              <a:t>dijalankan</a:t>
            </a:r>
            <a:r>
              <a:rPr lang="en-US" sz="1400" b="1" dirty="0" smtClean="0"/>
              <a:t> </a:t>
            </a:r>
            <a:r>
              <a:rPr lang="en-US" sz="1400" b="1" dirty="0"/>
              <a:t>Seven </a:t>
            </a:r>
            <a:r>
              <a:rPr lang="en-US" sz="1400" b="1" dirty="0" err="1"/>
              <a:t>Inc</a:t>
            </a:r>
            <a:endParaRPr lang="en-US" sz="1400" b="1" dirty="0"/>
          </a:p>
          <a:p>
            <a:r>
              <a:rPr lang="en-US" sz="1400" b="1" dirty="0">
                <a:hlinkClick r:id="rId3"/>
              </a:rPr>
              <a:t/>
            </a:r>
            <a:br>
              <a:rPr lang="en-US" sz="1400" b="1" dirty="0">
                <a:hlinkClick r:id="rId3"/>
              </a:rPr>
            </a:br>
            <a:endParaRPr lang="en-US" sz="1400" b="1" dirty="0"/>
          </a:p>
        </p:txBody>
      </p:sp>
      <p:sp>
        <p:nvSpPr>
          <p:cNvPr id="2" name="Rounded Rectangle 1"/>
          <p:cNvSpPr/>
          <p:nvPr/>
        </p:nvSpPr>
        <p:spPr>
          <a:xfrm>
            <a:off x="343919" y="4080697"/>
            <a:ext cx="1234911" cy="29229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CHANGE TEXT HERE">
            <a:extLst>
              <a:ext uri="{FF2B5EF4-FFF2-40B4-BE49-F238E27FC236}">
                <a16:creationId xmlns:a16="http://schemas.microsoft.com/office/drawing/2014/main" xmlns="" id="{F034A055-5A85-414E-B772-AB2B657617FE}"/>
              </a:ext>
            </a:extLst>
          </p:cNvPr>
          <p:cNvSpPr txBox="1"/>
          <p:nvPr/>
        </p:nvSpPr>
        <p:spPr>
          <a:xfrm>
            <a:off x="136131" y="4074219"/>
            <a:ext cx="1650486" cy="261610"/>
          </a:xfrm>
          <a:prstGeom prst="rect">
            <a:avLst/>
          </a:prstGeom>
          <a:noFill/>
        </p:spPr>
        <p:txBody>
          <a:bodyPr wrap="square" lIns="45720" tIns="22860" rIns="45720" bIns="22860">
            <a:spAutoFit/>
          </a:bodyPr>
          <a:lstStyle/>
          <a:p>
            <a:pPr algn="ctr">
              <a:defRPr/>
            </a:pPr>
            <a:r>
              <a:rPr lang="en-US" dirty="0" err="1" smtClean="0">
                <a:solidFill>
                  <a:schemeClr val="accent3"/>
                </a:solidFill>
                <a:latin typeface="Comfortaa" pitchFamily="2" charset="0"/>
              </a:rPr>
              <a:t>Gabung</a:t>
            </a:r>
            <a:r>
              <a:rPr lang="en-US" dirty="0" smtClean="0">
                <a:solidFill>
                  <a:schemeClr val="accent3"/>
                </a:solidFill>
                <a:latin typeface="Comfortaa" pitchFamily="2" charset="0"/>
              </a:rPr>
              <a:t> Yuk!</a:t>
            </a:r>
            <a:endParaRPr lang="en-US" dirty="0">
              <a:solidFill>
                <a:schemeClr val="accent3"/>
              </a:solidFill>
              <a:latin typeface="Comfortaa" pitchFamily="2" charset="0"/>
            </a:endParaRPr>
          </a:p>
        </p:txBody>
      </p:sp>
      <p:sp>
        <p:nvSpPr>
          <p:cNvPr id="419" name="Rounded Rectangle 418"/>
          <p:cNvSpPr/>
          <p:nvPr/>
        </p:nvSpPr>
        <p:spPr>
          <a:xfrm>
            <a:off x="-1299411" y="-1395662"/>
            <a:ext cx="11887199" cy="7573036"/>
          </a:xfrm>
          <a:prstGeom prst="round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9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9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9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9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9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9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9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9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9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9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9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9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9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9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9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9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9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9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9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9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9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9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9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9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9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9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9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9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9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9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9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9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9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9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9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9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9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9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9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9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9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9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9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9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9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9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9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9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9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9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9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9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9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9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9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9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9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9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9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9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9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9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9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49" presetClass="entr" presetSubtype="0" decel="10000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9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9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9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9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9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9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900" fill="hold"/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9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9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9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9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9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9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9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9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9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9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9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900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9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9" presetClass="entr" presetSubtype="0" decel="10000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9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9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9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9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14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3" presetClass="entr" presetSubtype="16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3" presetClass="entr" presetSubtype="16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3" presetClass="entr" presetSubtype="16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37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900" decel="1000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37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37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900" decel="100000" fill="hold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presetID="32" presetClass="emph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120000">
                                      <p:cBhvr>
                                        <p:cTn id="235" dur="2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6" dur="42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7" dur="420" fill="hold">
                                          <p:stCondLst>
                                            <p:cond delay="84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8" dur="420" fill="hold">
                                          <p:stCondLst>
                                            <p:cond delay="126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39" dur="420" fill="hold">
                                          <p:stCondLst>
                                            <p:cond delay="168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0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100" decel="1000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100" decel="100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" decel="100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0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00" decel="100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7" dur="100" decel="100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" decel="100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" decel="100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" decel="100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100" decel="100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" decel="100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100" decel="100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" decel="100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100" decel="100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0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100" decel="100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6"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100" decel="100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" decel="1000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" decel="100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100" decel="1000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" decel="1000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6"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" decel="100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2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3" dur="100" decel="100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" decel="100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100" decel="100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0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100" decel="100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" decel="100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37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2" dur="1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3" dur="100" decel="100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0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100" decel="1000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4" dur="1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100" decel="100000"/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0" dur="1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1" dur="100" decel="100000"/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5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6" dur="1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100" decel="100000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2" dur="1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3" dur="100" decel="1000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37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1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100" decel="100000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2" presetID="30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5" dur="200" decel="100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6" dur="200" decel="1000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3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200" decel="100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200" decel="1000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3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1" dur="200" decel="1000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200" decel="1000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30" presetClass="exit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200" decel="100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0" dur="200" decel="1000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4" presetID="2" presetClass="exit" presetSubtype="4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5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2" presetClass="exit" presetSubtype="4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2" presetClass="exit" presetSubtype="4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3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4" dur="5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6" presetID="32" presetClass="emph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animRot by="120000">
                                      <p:cBhvr>
                                        <p:cTn id="477" dur="2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8" dur="42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9" dur="420" fill="hold">
                                          <p:stCondLst>
                                            <p:cond delay="84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0" dur="420" fill="hold">
                                          <p:stCondLst>
                                            <p:cond delay="126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1" dur="420" fill="hold">
                                          <p:stCondLst>
                                            <p:cond delay="168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57" grpId="0" animBg="1"/>
      <p:bldP spid="157" grpId="1" animBg="1"/>
      <p:bldP spid="165" grpId="0" build="p"/>
      <p:bldP spid="166" grpId="0"/>
      <p:bldP spid="166" grpId="1"/>
      <p:bldP spid="170" grpId="0" animBg="1"/>
      <p:bldP spid="170" grpId="1" animBg="1"/>
      <p:bldP spid="171" grpId="0" animBg="1"/>
      <p:bldP spid="171" grpId="1" animBg="1"/>
      <p:bldP spid="179" grpId="0" animBg="1"/>
      <p:bldP spid="179" grpId="1" animBg="1"/>
      <p:bldP spid="187" grpId="0" animBg="1"/>
      <p:bldP spid="187" grpId="1" animBg="1"/>
      <p:bldP spid="188" grpId="0" animBg="1"/>
      <p:bldP spid="188" grpId="1" animBg="1"/>
      <p:bldP spid="189" grpId="0" animBg="1"/>
      <p:bldP spid="189" grpId="1" animBg="1"/>
      <p:bldP spid="190" grpId="0" animBg="1"/>
      <p:bldP spid="190" grpId="1" animBg="1"/>
      <p:bldP spid="191" grpId="0" animBg="1"/>
      <p:bldP spid="191" grpId="1" animBg="1"/>
      <p:bldP spid="192" grpId="0" animBg="1"/>
      <p:bldP spid="192" grpId="1" animBg="1"/>
      <p:bldP spid="193" grpId="0" animBg="1"/>
      <p:bldP spid="193" grpId="1" animBg="1"/>
      <p:bldP spid="194" grpId="0" animBg="1"/>
      <p:bldP spid="194" grpId="1" animBg="1"/>
      <p:bldP spid="195" grpId="0" animBg="1"/>
      <p:bldP spid="195" grpId="1" animBg="1"/>
      <p:bldP spid="411" grpId="0" animBg="1"/>
      <p:bldP spid="411" grpId="1" animBg="1"/>
      <p:bldP spid="412" grpId="0" animBg="1"/>
      <p:bldP spid="412" grpId="1" animBg="1"/>
      <p:bldP spid="413" grpId="0" animBg="1"/>
      <p:bldP spid="413" grpId="1" animBg="1"/>
      <p:bldP spid="414" grpId="0" animBg="1"/>
      <p:bldP spid="414" grpId="1" animBg="1"/>
      <p:bldP spid="415" grpId="0" animBg="1"/>
      <p:bldP spid="415" grpId="1" animBg="1"/>
      <p:bldP spid="416" grpId="0" animBg="1"/>
      <p:bldP spid="416" grpId="1" animBg="1"/>
      <p:bldP spid="417" grpId="0"/>
      <p:bldP spid="417" grpId="1"/>
      <p:bldP spid="2" grpId="0" animBg="1"/>
      <p:bldP spid="2" grpId="1" animBg="1"/>
      <p:bldP spid="2" grpId="2" animBg="1"/>
      <p:bldP spid="418" grpId="0"/>
      <p:bldP spid="418" grpId="1"/>
      <p:bldP spid="418" grpId="2"/>
      <p:bldP spid="4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">
            <a:extLst>
              <a:ext uri="{FF2B5EF4-FFF2-40B4-BE49-F238E27FC236}">
                <a16:creationId xmlns="" xmlns:a16="http://schemas.microsoft.com/office/drawing/2014/main" id="{5C2D4ACE-6614-F54A-A3B2-655761C00538}"/>
              </a:ext>
            </a:extLst>
          </p:cNvPr>
          <p:cNvSpPr/>
          <p:nvPr/>
        </p:nvSpPr>
        <p:spPr>
          <a:xfrm rot="448007">
            <a:off x="-4866444" y="1343128"/>
            <a:ext cx="5881847" cy="58818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4" name="OVAL">
            <a:extLst>
              <a:ext uri="{FF2B5EF4-FFF2-40B4-BE49-F238E27FC236}">
                <a16:creationId xmlns="" xmlns:a16="http://schemas.microsoft.com/office/drawing/2014/main" id="{64D8BB97-E39B-B547-B911-C5C5E20C7E52}"/>
              </a:ext>
            </a:extLst>
          </p:cNvPr>
          <p:cNvSpPr/>
          <p:nvPr/>
        </p:nvSpPr>
        <p:spPr>
          <a:xfrm rot="448007">
            <a:off x="5365406" y="-2075287"/>
            <a:ext cx="5881847" cy="588184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22860" rIns="45720" bIns="22860" rtlCol="0" anchor="ctr"/>
          <a:lstStyle/>
          <a:p>
            <a:pPr algn="ctr"/>
            <a:endParaRPr lang="en-US"/>
          </a:p>
        </p:txBody>
      </p:sp>
      <p:sp>
        <p:nvSpPr>
          <p:cNvPr id="15" name="CHANGE TEXT HERE">
            <a:extLst>
              <a:ext uri="{FF2B5EF4-FFF2-40B4-BE49-F238E27FC236}">
                <a16:creationId xmlns="" xmlns:a16="http://schemas.microsoft.com/office/drawing/2014/main" id="{681E6158-D69B-8943-82F1-EA9AA7933ABB}"/>
              </a:ext>
            </a:extLst>
          </p:cNvPr>
          <p:cNvSpPr txBox="1"/>
          <p:nvPr/>
        </p:nvSpPr>
        <p:spPr>
          <a:xfrm>
            <a:off x="685800" y="329684"/>
            <a:ext cx="1538242" cy="415498"/>
          </a:xfrm>
          <a:prstGeom prst="rect">
            <a:avLst/>
          </a:prstGeom>
          <a:noFill/>
        </p:spPr>
        <p:txBody>
          <a:bodyPr wrap="none" lIns="45720" tIns="22860" rIns="45720" bIns="22860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latin typeface="Nunito Sans" pitchFamily="2" charset="77"/>
              </a:rPr>
              <a:t>More Info</a:t>
            </a:r>
            <a:endParaRPr lang="en-US" sz="2400" b="1" dirty="0">
              <a:solidFill>
                <a:schemeClr val="accent2"/>
              </a:solidFill>
              <a:latin typeface="Nunito Sans" pitchFamily="2" charset="77"/>
            </a:endParaRPr>
          </a:p>
        </p:txBody>
      </p:sp>
      <p:sp>
        <p:nvSpPr>
          <p:cNvPr id="23" name="CHANGE TEXT HERE">
            <a:extLst>
              <a:ext uri="{FF2B5EF4-FFF2-40B4-BE49-F238E27FC236}">
                <a16:creationId xmlns="" xmlns:a16="http://schemas.microsoft.com/office/drawing/2014/main" id="{1D685425-6E03-ED4D-85C6-12B4DE72CB58}"/>
              </a:ext>
            </a:extLst>
          </p:cNvPr>
          <p:cNvSpPr txBox="1"/>
          <p:nvPr/>
        </p:nvSpPr>
        <p:spPr>
          <a:xfrm>
            <a:off x="1331777" y="1135342"/>
            <a:ext cx="85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 smtClean="0">
                <a:solidFill>
                  <a:schemeClr val="bg1">
                    <a:lumMod val="10000"/>
                  </a:schemeClr>
                </a:solidFill>
                <a:latin typeface="Nunito Sans" pitchFamily="2" charset="77"/>
              </a:rPr>
              <a:t>Address</a:t>
            </a:r>
            <a:endParaRPr lang="en-US" b="1" dirty="0">
              <a:solidFill>
                <a:schemeClr val="bg1">
                  <a:lumMod val="10000"/>
                </a:schemeClr>
              </a:solidFill>
              <a:latin typeface="Nunito Sans" pitchFamily="2" charset="77"/>
            </a:endParaRPr>
          </a:p>
        </p:txBody>
      </p:sp>
      <p:sp>
        <p:nvSpPr>
          <p:cNvPr id="25" name="LOGO">
            <a:extLst>
              <a:ext uri="{FF2B5EF4-FFF2-40B4-BE49-F238E27FC236}">
                <a16:creationId xmlns="" xmlns:a16="http://schemas.microsoft.com/office/drawing/2014/main" id="{0CBEFC3B-CE4E-7C4E-830C-C811157E7A63}"/>
              </a:ext>
            </a:extLst>
          </p:cNvPr>
          <p:cNvSpPr/>
          <p:nvPr/>
        </p:nvSpPr>
        <p:spPr>
          <a:xfrm>
            <a:off x="898010" y="2563813"/>
            <a:ext cx="339463" cy="307776"/>
          </a:xfrm>
          <a:custGeom>
            <a:avLst/>
            <a:gdLst>
              <a:gd name="connsiteX0" fmla="*/ 3590060 w 4879166"/>
              <a:gd name="connsiteY0" fmla="*/ 3881122 h 4819052"/>
              <a:gd name="connsiteX1" fmla="*/ 4071985 w 4879166"/>
              <a:gd name="connsiteY1" fmla="*/ 4229226 h 4819052"/>
              <a:gd name="connsiteX2" fmla="*/ 2855600 w 4879166"/>
              <a:gd name="connsiteY2" fmla="*/ 4819042 h 4819052"/>
              <a:gd name="connsiteX3" fmla="*/ 3590060 w 4879166"/>
              <a:gd name="connsiteY3" fmla="*/ 3881122 h 4819052"/>
              <a:gd name="connsiteX4" fmla="*/ 1289107 w 4879166"/>
              <a:gd name="connsiteY4" fmla="*/ 3881122 h 4819052"/>
              <a:gd name="connsiteX5" fmla="*/ 2023567 w 4879166"/>
              <a:gd name="connsiteY5" fmla="*/ 4819052 h 4819052"/>
              <a:gd name="connsiteX6" fmla="*/ 807182 w 4879166"/>
              <a:gd name="connsiteY6" fmla="*/ 4229236 h 4819052"/>
              <a:gd name="connsiteX7" fmla="*/ 1289107 w 4879166"/>
              <a:gd name="connsiteY7" fmla="*/ 3881122 h 4819052"/>
              <a:gd name="connsiteX8" fmla="*/ 2595373 w 4879166"/>
              <a:gd name="connsiteY8" fmla="*/ 3593973 h 4819052"/>
              <a:gd name="connsiteX9" fmla="*/ 3307195 w 4879166"/>
              <a:gd name="connsiteY9" fmla="*/ 3749639 h 4819052"/>
              <a:gd name="connsiteX10" fmla="*/ 2595373 w 4879166"/>
              <a:gd name="connsiteY10" fmla="*/ 4591007 h 4819052"/>
              <a:gd name="connsiteX11" fmla="*/ 2283802 w 4879166"/>
              <a:gd name="connsiteY11" fmla="*/ 3593973 h 4819052"/>
              <a:gd name="connsiteX12" fmla="*/ 2283802 w 4879166"/>
              <a:gd name="connsiteY12" fmla="*/ 4591016 h 4819052"/>
              <a:gd name="connsiteX13" fmla="*/ 1571980 w 4879166"/>
              <a:gd name="connsiteY13" fmla="*/ 3749639 h 4819052"/>
              <a:gd name="connsiteX14" fmla="*/ 2283802 w 4879166"/>
              <a:gd name="connsiteY14" fmla="*/ 3593973 h 4819052"/>
              <a:gd name="connsiteX15" fmla="*/ 1342398 w 4879166"/>
              <a:gd name="connsiteY15" fmla="*/ 2565311 h 4819052"/>
              <a:gd name="connsiteX16" fmla="*/ 2283802 w 4879166"/>
              <a:gd name="connsiteY16" fmla="*/ 2565311 h 4819052"/>
              <a:gd name="connsiteX17" fmla="*/ 2283802 w 4879166"/>
              <a:gd name="connsiteY17" fmla="*/ 3281828 h 4819052"/>
              <a:gd name="connsiteX18" fmla="*/ 1474100 w 4879166"/>
              <a:gd name="connsiteY18" fmla="*/ 3454435 h 4819052"/>
              <a:gd name="connsiteX19" fmla="*/ 1342398 w 4879166"/>
              <a:gd name="connsiteY19" fmla="*/ 2565311 h 4819052"/>
              <a:gd name="connsiteX20" fmla="*/ 3848462 w 4879166"/>
              <a:gd name="connsiteY20" fmla="*/ 2565302 h 4819052"/>
              <a:gd name="connsiteX21" fmla="*/ 4879166 w 4879166"/>
              <a:gd name="connsiteY21" fmla="*/ 2565302 h 4819052"/>
              <a:gd name="connsiteX22" fmla="*/ 4290295 w 4879166"/>
              <a:gd name="connsiteY22" fmla="*/ 4006878 h 4819052"/>
              <a:gd name="connsiteX23" fmla="*/ 3692109 w 4879166"/>
              <a:gd name="connsiteY23" fmla="*/ 3583198 h 4819052"/>
              <a:gd name="connsiteX24" fmla="*/ 3848462 w 4879166"/>
              <a:gd name="connsiteY24" fmla="*/ 2565302 h 4819052"/>
              <a:gd name="connsiteX25" fmla="*/ 2595364 w 4879166"/>
              <a:gd name="connsiteY25" fmla="*/ 2565302 h 4819052"/>
              <a:gd name="connsiteX26" fmla="*/ 3536768 w 4879166"/>
              <a:gd name="connsiteY26" fmla="*/ 2565302 h 4819052"/>
              <a:gd name="connsiteX27" fmla="*/ 3405066 w 4879166"/>
              <a:gd name="connsiteY27" fmla="*/ 3454426 h 4819052"/>
              <a:gd name="connsiteX28" fmla="*/ 2595364 w 4879166"/>
              <a:gd name="connsiteY28" fmla="*/ 3281819 h 4819052"/>
              <a:gd name="connsiteX29" fmla="*/ 0 w 4879166"/>
              <a:gd name="connsiteY29" fmla="*/ 2565302 h 4819052"/>
              <a:gd name="connsiteX30" fmla="*/ 1030704 w 4879166"/>
              <a:gd name="connsiteY30" fmla="*/ 2565302 h 4819052"/>
              <a:gd name="connsiteX31" fmla="*/ 1187057 w 4879166"/>
              <a:gd name="connsiteY31" fmla="*/ 3583198 h 4819052"/>
              <a:gd name="connsiteX32" fmla="*/ 588871 w 4879166"/>
              <a:gd name="connsiteY32" fmla="*/ 4006878 h 4819052"/>
              <a:gd name="connsiteX33" fmla="*/ 0 w 4879166"/>
              <a:gd name="connsiteY33" fmla="*/ 2565302 h 4819052"/>
              <a:gd name="connsiteX34" fmla="*/ 1474100 w 4879166"/>
              <a:gd name="connsiteY34" fmla="*/ 1364616 h 4819052"/>
              <a:gd name="connsiteX35" fmla="*/ 2283802 w 4879166"/>
              <a:gd name="connsiteY35" fmla="*/ 1537222 h 4819052"/>
              <a:gd name="connsiteX36" fmla="*/ 2283802 w 4879166"/>
              <a:gd name="connsiteY36" fmla="*/ 2253740 h 4819052"/>
              <a:gd name="connsiteX37" fmla="*/ 1342398 w 4879166"/>
              <a:gd name="connsiteY37" fmla="*/ 2253740 h 4819052"/>
              <a:gd name="connsiteX38" fmla="*/ 1474100 w 4879166"/>
              <a:gd name="connsiteY38" fmla="*/ 1364616 h 4819052"/>
              <a:gd name="connsiteX39" fmla="*/ 3405066 w 4879166"/>
              <a:gd name="connsiteY39" fmla="*/ 1364607 h 4819052"/>
              <a:gd name="connsiteX40" fmla="*/ 3536768 w 4879166"/>
              <a:gd name="connsiteY40" fmla="*/ 2253731 h 4819052"/>
              <a:gd name="connsiteX41" fmla="*/ 2595364 w 4879166"/>
              <a:gd name="connsiteY41" fmla="*/ 2253731 h 4819052"/>
              <a:gd name="connsiteX42" fmla="*/ 2595364 w 4879166"/>
              <a:gd name="connsiteY42" fmla="*/ 1537213 h 4819052"/>
              <a:gd name="connsiteX43" fmla="*/ 3405066 w 4879166"/>
              <a:gd name="connsiteY43" fmla="*/ 1364607 h 4819052"/>
              <a:gd name="connsiteX44" fmla="*/ 4290295 w 4879166"/>
              <a:gd name="connsiteY44" fmla="*/ 812164 h 4819052"/>
              <a:gd name="connsiteX45" fmla="*/ 4879166 w 4879166"/>
              <a:gd name="connsiteY45" fmla="*/ 2253740 h 4819052"/>
              <a:gd name="connsiteX46" fmla="*/ 3848462 w 4879166"/>
              <a:gd name="connsiteY46" fmla="*/ 2253740 h 4819052"/>
              <a:gd name="connsiteX47" fmla="*/ 3692109 w 4879166"/>
              <a:gd name="connsiteY47" fmla="*/ 1235844 h 4819052"/>
              <a:gd name="connsiteX48" fmla="*/ 4290295 w 4879166"/>
              <a:gd name="connsiteY48" fmla="*/ 812164 h 4819052"/>
              <a:gd name="connsiteX49" fmla="*/ 588871 w 4879166"/>
              <a:gd name="connsiteY49" fmla="*/ 812164 h 4819052"/>
              <a:gd name="connsiteX50" fmla="*/ 1187057 w 4879166"/>
              <a:gd name="connsiteY50" fmla="*/ 1235844 h 4819052"/>
              <a:gd name="connsiteX51" fmla="*/ 1030704 w 4879166"/>
              <a:gd name="connsiteY51" fmla="*/ 2253740 h 4819052"/>
              <a:gd name="connsiteX52" fmla="*/ 0 w 4879166"/>
              <a:gd name="connsiteY52" fmla="*/ 2253740 h 4819052"/>
              <a:gd name="connsiteX53" fmla="*/ 588871 w 4879166"/>
              <a:gd name="connsiteY53" fmla="*/ 812164 h 4819052"/>
              <a:gd name="connsiteX54" fmla="*/ 2595364 w 4879166"/>
              <a:gd name="connsiteY54" fmla="*/ 228026 h 4819052"/>
              <a:gd name="connsiteX55" fmla="*/ 3307186 w 4879166"/>
              <a:gd name="connsiteY55" fmla="*/ 1069393 h 4819052"/>
              <a:gd name="connsiteX56" fmla="*/ 2595364 w 4879166"/>
              <a:gd name="connsiteY56" fmla="*/ 1225060 h 4819052"/>
              <a:gd name="connsiteX57" fmla="*/ 2283793 w 4879166"/>
              <a:gd name="connsiteY57" fmla="*/ 228026 h 4819052"/>
              <a:gd name="connsiteX58" fmla="*/ 2283793 w 4879166"/>
              <a:gd name="connsiteY58" fmla="*/ 1225069 h 4819052"/>
              <a:gd name="connsiteX59" fmla="*/ 1571971 w 4879166"/>
              <a:gd name="connsiteY59" fmla="*/ 1069403 h 4819052"/>
              <a:gd name="connsiteX60" fmla="*/ 2283793 w 4879166"/>
              <a:gd name="connsiteY60" fmla="*/ 228026 h 4819052"/>
              <a:gd name="connsiteX61" fmla="*/ 2855600 w 4879166"/>
              <a:gd name="connsiteY61" fmla="*/ 0 h 4819052"/>
              <a:gd name="connsiteX62" fmla="*/ 4071985 w 4879166"/>
              <a:gd name="connsiteY62" fmla="*/ 589806 h 4819052"/>
              <a:gd name="connsiteX63" fmla="*/ 3590060 w 4879166"/>
              <a:gd name="connsiteY63" fmla="*/ 937920 h 4819052"/>
              <a:gd name="connsiteX64" fmla="*/ 2855600 w 4879166"/>
              <a:gd name="connsiteY64" fmla="*/ 0 h 4819052"/>
              <a:gd name="connsiteX65" fmla="*/ 2023567 w 4879166"/>
              <a:gd name="connsiteY65" fmla="*/ 0 h 4819052"/>
              <a:gd name="connsiteX66" fmla="*/ 1289107 w 4879166"/>
              <a:gd name="connsiteY66" fmla="*/ 937920 h 4819052"/>
              <a:gd name="connsiteX67" fmla="*/ 807182 w 4879166"/>
              <a:gd name="connsiteY67" fmla="*/ 589816 h 4819052"/>
              <a:gd name="connsiteX68" fmla="*/ 2023567 w 4879166"/>
              <a:gd name="connsiteY68" fmla="*/ 0 h 4819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879166" h="4819052">
                <a:moveTo>
                  <a:pt x="3590060" y="3881122"/>
                </a:moveTo>
                <a:cubicBezTo>
                  <a:pt x="3762704" y="3975661"/>
                  <a:pt x="3924469" y="4092160"/>
                  <a:pt x="4071985" y="4229226"/>
                </a:cubicBezTo>
                <a:cubicBezTo>
                  <a:pt x="3726801" y="4539652"/>
                  <a:pt x="3307510" y="4742006"/>
                  <a:pt x="2855600" y="4819042"/>
                </a:cubicBezTo>
                <a:cubicBezTo>
                  <a:pt x="3203418" y="4634363"/>
                  <a:pt x="3442858" y="4249850"/>
                  <a:pt x="3590060" y="3881122"/>
                </a:cubicBezTo>
                <a:close/>
                <a:moveTo>
                  <a:pt x="1289107" y="3881122"/>
                </a:moveTo>
                <a:cubicBezTo>
                  <a:pt x="1436270" y="4249764"/>
                  <a:pt x="1675701" y="4634334"/>
                  <a:pt x="2023567" y="4819052"/>
                </a:cubicBezTo>
                <a:cubicBezTo>
                  <a:pt x="1571656" y="4742016"/>
                  <a:pt x="1152366" y="4539652"/>
                  <a:pt x="807182" y="4229236"/>
                </a:cubicBezTo>
                <a:cubicBezTo>
                  <a:pt x="954688" y="4092170"/>
                  <a:pt x="1116463" y="3975661"/>
                  <a:pt x="1289107" y="3881122"/>
                </a:cubicBezTo>
                <a:close/>
                <a:moveTo>
                  <a:pt x="2595373" y="3593973"/>
                </a:moveTo>
                <a:cubicBezTo>
                  <a:pt x="2842162" y="3609644"/>
                  <a:pt x="3081564" y="3662353"/>
                  <a:pt x="3307195" y="3749639"/>
                </a:cubicBezTo>
                <a:cubicBezTo>
                  <a:pt x="3176266" y="4083151"/>
                  <a:pt x="2937493" y="4488584"/>
                  <a:pt x="2595373" y="4591007"/>
                </a:cubicBezTo>
                <a:close/>
                <a:moveTo>
                  <a:pt x="2283802" y="3593973"/>
                </a:moveTo>
                <a:lnTo>
                  <a:pt x="2283802" y="4591016"/>
                </a:lnTo>
                <a:cubicBezTo>
                  <a:pt x="1941939" y="4488661"/>
                  <a:pt x="1703110" y="4083695"/>
                  <a:pt x="1571980" y="3749639"/>
                </a:cubicBezTo>
                <a:cubicBezTo>
                  <a:pt x="1797611" y="3662344"/>
                  <a:pt x="2037003" y="3609634"/>
                  <a:pt x="2283802" y="3593973"/>
                </a:cubicBezTo>
                <a:close/>
                <a:moveTo>
                  <a:pt x="1342398" y="2565311"/>
                </a:moveTo>
                <a:lnTo>
                  <a:pt x="2283802" y="2565311"/>
                </a:lnTo>
                <a:lnTo>
                  <a:pt x="2283802" y="3281828"/>
                </a:lnTo>
                <a:cubicBezTo>
                  <a:pt x="2005099" y="3297489"/>
                  <a:pt x="1733764" y="3355353"/>
                  <a:pt x="1474100" y="3454435"/>
                </a:cubicBezTo>
                <a:cubicBezTo>
                  <a:pt x="1398601" y="3181382"/>
                  <a:pt x="1353583" y="2879965"/>
                  <a:pt x="1342398" y="2565311"/>
                </a:cubicBezTo>
                <a:close/>
                <a:moveTo>
                  <a:pt x="3848462" y="2565302"/>
                </a:moveTo>
                <a:lnTo>
                  <a:pt x="4879166" y="2565302"/>
                </a:lnTo>
                <a:cubicBezTo>
                  <a:pt x="4845744" y="3100223"/>
                  <a:pt x="4640690" y="3602161"/>
                  <a:pt x="4290295" y="4006878"/>
                </a:cubicBezTo>
                <a:cubicBezTo>
                  <a:pt x="4110015" y="3838366"/>
                  <a:pt x="3909742" y="3696472"/>
                  <a:pt x="3692109" y="3583198"/>
                </a:cubicBezTo>
                <a:cubicBezTo>
                  <a:pt x="3782907" y="3270959"/>
                  <a:pt x="3836447" y="2925202"/>
                  <a:pt x="3848462" y="2565302"/>
                </a:cubicBezTo>
                <a:close/>
                <a:moveTo>
                  <a:pt x="2595364" y="2565302"/>
                </a:moveTo>
                <a:lnTo>
                  <a:pt x="3536768" y="2565302"/>
                </a:lnTo>
                <a:cubicBezTo>
                  <a:pt x="3525583" y="2879956"/>
                  <a:pt x="3480565" y="3181373"/>
                  <a:pt x="3405066" y="3454426"/>
                </a:cubicBezTo>
                <a:cubicBezTo>
                  <a:pt x="3145402" y="3355344"/>
                  <a:pt x="2874067" y="3297490"/>
                  <a:pt x="2595364" y="3281819"/>
                </a:cubicBezTo>
                <a:close/>
                <a:moveTo>
                  <a:pt x="0" y="2565302"/>
                </a:moveTo>
                <a:lnTo>
                  <a:pt x="1030704" y="2565302"/>
                </a:lnTo>
                <a:cubicBezTo>
                  <a:pt x="1042719" y="2925202"/>
                  <a:pt x="1096259" y="3270959"/>
                  <a:pt x="1187057" y="3583198"/>
                </a:cubicBezTo>
                <a:cubicBezTo>
                  <a:pt x="969424" y="3696481"/>
                  <a:pt x="769151" y="3838366"/>
                  <a:pt x="588871" y="4006878"/>
                </a:cubicBezTo>
                <a:cubicBezTo>
                  <a:pt x="238476" y="3602161"/>
                  <a:pt x="33422" y="3100223"/>
                  <a:pt x="0" y="2565302"/>
                </a:cubicBezTo>
                <a:close/>
                <a:moveTo>
                  <a:pt x="1474100" y="1364616"/>
                </a:moveTo>
                <a:cubicBezTo>
                  <a:pt x="1733764" y="1463698"/>
                  <a:pt x="2005099" y="1521552"/>
                  <a:pt x="2283802" y="1537222"/>
                </a:cubicBezTo>
                <a:lnTo>
                  <a:pt x="2283802" y="2253740"/>
                </a:lnTo>
                <a:lnTo>
                  <a:pt x="1342398" y="2253740"/>
                </a:lnTo>
                <a:cubicBezTo>
                  <a:pt x="1353583" y="1939086"/>
                  <a:pt x="1398601" y="1637669"/>
                  <a:pt x="1474100" y="1364616"/>
                </a:cubicBezTo>
                <a:close/>
                <a:moveTo>
                  <a:pt x="3405066" y="1364607"/>
                </a:moveTo>
                <a:cubicBezTo>
                  <a:pt x="3480565" y="1637660"/>
                  <a:pt x="3525583" y="1939077"/>
                  <a:pt x="3536768" y="2253731"/>
                </a:cubicBezTo>
                <a:lnTo>
                  <a:pt x="2595364" y="2253731"/>
                </a:lnTo>
                <a:lnTo>
                  <a:pt x="2595364" y="1537213"/>
                </a:lnTo>
                <a:cubicBezTo>
                  <a:pt x="2874067" y="1521552"/>
                  <a:pt x="3145402" y="1463689"/>
                  <a:pt x="3405066" y="1364607"/>
                </a:cubicBezTo>
                <a:close/>
                <a:moveTo>
                  <a:pt x="4290295" y="812164"/>
                </a:moveTo>
                <a:cubicBezTo>
                  <a:pt x="4640690" y="1216881"/>
                  <a:pt x="4845744" y="1718819"/>
                  <a:pt x="4879166" y="2253740"/>
                </a:cubicBezTo>
                <a:lnTo>
                  <a:pt x="3848462" y="2253740"/>
                </a:lnTo>
                <a:cubicBezTo>
                  <a:pt x="3836447" y="1893840"/>
                  <a:pt x="3782907" y="1548084"/>
                  <a:pt x="3692109" y="1235844"/>
                </a:cubicBezTo>
                <a:cubicBezTo>
                  <a:pt x="3909742" y="1122561"/>
                  <a:pt x="4110015" y="980676"/>
                  <a:pt x="4290295" y="812164"/>
                </a:cubicBezTo>
                <a:close/>
                <a:moveTo>
                  <a:pt x="588871" y="812164"/>
                </a:moveTo>
                <a:cubicBezTo>
                  <a:pt x="769151" y="980676"/>
                  <a:pt x="969424" y="1122571"/>
                  <a:pt x="1187057" y="1235844"/>
                </a:cubicBezTo>
                <a:cubicBezTo>
                  <a:pt x="1096259" y="1548084"/>
                  <a:pt x="1042719" y="1893840"/>
                  <a:pt x="1030704" y="2253740"/>
                </a:cubicBezTo>
                <a:lnTo>
                  <a:pt x="0" y="2253740"/>
                </a:lnTo>
                <a:cubicBezTo>
                  <a:pt x="33422" y="1718819"/>
                  <a:pt x="238476" y="1216881"/>
                  <a:pt x="588871" y="812164"/>
                </a:cubicBezTo>
                <a:close/>
                <a:moveTo>
                  <a:pt x="2595364" y="228026"/>
                </a:moveTo>
                <a:cubicBezTo>
                  <a:pt x="2937227" y="330382"/>
                  <a:pt x="3176056" y="735347"/>
                  <a:pt x="3307186" y="1069393"/>
                </a:cubicBezTo>
                <a:cubicBezTo>
                  <a:pt x="3081555" y="1156689"/>
                  <a:pt x="2842163" y="1209399"/>
                  <a:pt x="2595364" y="1225060"/>
                </a:cubicBezTo>
                <a:close/>
                <a:moveTo>
                  <a:pt x="2283793" y="228026"/>
                </a:moveTo>
                <a:lnTo>
                  <a:pt x="2283793" y="1225069"/>
                </a:lnTo>
                <a:cubicBezTo>
                  <a:pt x="2037004" y="1209399"/>
                  <a:pt x="1797602" y="1156689"/>
                  <a:pt x="1571971" y="1069403"/>
                </a:cubicBezTo>
                <a:cubicBezTo>
                  <a:pt x="1702900" y="735891"/>
                  <a:pt x="1941682" y="330458"/>
                  <a:pt x="2283793" y="228026"/>
                </a:cubicBezTo>
                <a:close/>
                <a:moveTo>
                  <a:pt x="2855600" y="0"/>
                </a:moveTo>
                <a:cubicBezTo>
                  <a:pt x="3307510" y="77036"/>
                  <a:pt x="3726791" y="279400"/>
                  <a:pt x="4071985" y="589806"/>
                </a:cubicBezTo>
                <a:cubicBezTo>
                  <a:pt x="3924478" y="726872"/>
                  <a:pt x="3762704" y="843381"/>
                  <a:pt x="3590060" y="937920"/>
                </a:cubicBezTo>
                <a:cubicBezTo>
                  <a:pt x="3442896" y="569269"/>
                  <a:pt x="3203466" y="184708"/>
                  <a:pt x="2855600" y="0"/>
                </a:cubicBezTo>
                <a:close/>
                <a:moveTo>
                  <a:pt x="2023567" y="0"/>
                </a:moveTo>
                <a:cubicBezTo>
                  <a:pt x="1675749" y="184679"/>
                  <a:pt x="1436308" y="569192"/>
                  <a:pt x="1289107" y="937920"/>
                </a:cubicBezTo>
                <a:cubicBezTo>
                  <a:pt x="1116463" y="843381"/>
                  <a:pt x="954698" y="726882"/>
                  <a:pt x="807182" y="589816"/>
                </a:cubicBezTo>
                <a:cubicBezTo>
                  <a:pt x="1152366" y="279390"/>
                  <a:pt x="1571656" y="77036"/>
                  <a:pt x="2023567" y="0"/>
                </a:cubicBezTo>
                <a:close/>
              </a:path>
            </a:pathLst>
          </a:custGeom>
          <a:solidFill>
            <a:schemeClr val="accent2"/>
          </a:solidFill>
          <a:ln w="9544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6" name="CHANGE TEXT HERE">
            <a:extLst>
              <a:ext uri="{FF2B5EF4-FFF2-40B4-BE49-F238E27FC236}">
                <a16:creationId xmlns="" xmlns:a16="http://schemas.microsoft.com/office/drawing/2014/main" id="{14A36340-E9EC-1A48-90A6-E8BE80DB45DF}"/>
              </a:ext>
            </a:extLst>
          </p:cNvPr>
          <p:cNvSpPr txBox="1"/>
          <p:nvPr/>
        </p:nvSpPr>
        <p:spPr>
          <a:xfrm>
            <a:off x="1317273" y="2790022"/>
            <a:ext cx="1612664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>
                <a:solidFill>
                  <a:schemeClr val="bg1">
                    <a:lumMod val="10000"/>
                  </a:schemeClr>
                </a:solidFill>
                <a:latin typeface="Nunito Sans" pitchFamily="2" charset="77"/>
              </a:rPr>
              <a:t>m</a:t>
            </a:r>
            <a:r>
              <a:rPr lang="en-ID" dirty="0" smtClean="0">
                <a:solidFill>
                  <a:schemeClr val="bg1">
                    <a:lumMod val="10000"/>
                  </a:schemeClr>
                </a:solidFill>
                <a:latin typeface="Nunito Sans" pitchFamily="2" charset="77"/>
              </a:rPr>
              <a:t>agangjoga.com</a:t>
            </a:r>
            <a:endParaRPr lang="en-US" sz="800" dirty="0">
              <a:solidFill>
                <a:schemeClr val="bg1">
                  <a:lumMod val="10000"/>
                </a:schemeClr>
              </a:solidFill>
              <a:latin typeface="Nunito Sans" pitchFamily="2" charset="77"/>
            </a:endParaRPr>
          </a:p>
        </p:txBody>
      </p:sp>
      <p:sp>
        <p:nvSpPr>
          <p:cNvPr id="27" name="CHANGE TEXT HERE">
            <a:extLst>
              <a:ext uri="{FF2B5EF4-FFF2-40B4-BE49-F238E27FC236}">
                <a16:creationId xmlns="" xmlns:a16="http://schemas.microsoft.com/office/drawing/2014/main" id="{5C95FFDF-E66E-BA40-A2C1-19DEC2E9BFFA}"/>
              </a:ext>
            </a:extLst>
          </p:cNvPr>
          <p:cNvSpPr txBox="1"/>
          <p:nvPr/>
        </p:nvSpPr>
        <p:spPr>
          <a:xfrm>
            <a:off x="1301236" y="256381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>
                    <a:lumMod val="10000"/>
                  </a:schemeClr>
                </a:solidFill>
                <a:latin typeface="Nunito Sans" pitchFamily="2" charset="77"/>
              </a:rPr>
              <a:t>Website</a:t>
            </a:r>
            <a:endParaRPr lang="en-US" b="1" dirty="0">
              <a:solidFill>
                <a:schemeClr val="bg1">
                  <a:lumMod val="10000"/>
                </a:schemeClr>
              </a:solidFill>
              <a:latin typeface="Nunito Sans" pitchFamily="2" charset="77"/>
            </a:endParaRPr>
          </a:p>
        </p:txBody>
      </p:sp>
      <p:sp>
        <p:nvSpPr>
          <p:cNvPr id="29" name="LOGO">
            <a:extLst>
              <a:ext uri="{FF2B5EF4-FFF2-40B4-BE49-F238E27FC236}">
                <a16:creationId xmlns="" xmlns:a16="http://schemas.microsoft.com/office/drawing/2014/main" id="{249940B8-39DB-734D-B2F6-67D624302A26}"/>
              </a:ext>
            </a:extLst>
          </p:cNvPr>
          <p:cNvSpPr/>
          <p:nvPr/>
        </p:nvSpPr>
        <p:spPr>
          <a:xfrm>
            <a:off x="906205" y="3373788"/>
            <a:ext cx="339463" cy="307777"/>
          </a:xfrm>
          <a:custGeom>
            <a:avLst/>
            <a:gdLst>
              <a:gd name="connsiteX0" fmla="*/ 4747960 w 4875816"/>
              <a:gd name="connsiteY0" fmla="*/ 3585887 h 4886081"/>
              <a:gd name="connsiteX1" fmla="*/ 4066093 w 4875816"/>
              <a:gd name="connsiteY1" fmla="*/ 2904021 h 4886081"/>
              <a:gd name="connsiteX2" fmla="*/ 3311170 w 4875816"/>
              <a:gd name="connsiteY2" fmla="*/ 3074487 h 4886081"/>
              <a:gd name="connsiteX3" fmla="*/ 2775417 w 4875816"/>
              <a:gd name="connsiteY3" fmla="*/ 3366716 h 4886081"/>
              <a:gd name="connsiteX4" fmla="*/ 1509094 w 4875816"/>
              <a:gd name="connsiteY4" fmla="*/ 2100392 h 4886081"/>
              <a:gd name="connsiteX5" fmla="*/ 1801322 w 4875816"/>
              <a:gd name="connsiteY5" fmla="*/ 1564640 h 4886081"/>
              <a:gd name="connsiteX6" fmla="*/ 1971789 w 4875816"/>
              <a:gd name="connsiteY6" fmla="*/ 809716 h 4886081"/>
              <a:gd name="connsiteX7" fmla="*/ 1289923 w 4875816"/>
              <a:gd name="connsiteY7" fmla="*/ 127850 h 4886081"/>
              <a:gd name="connsiteX8" fmla="*/ 632409 w 4875816"/>
              <a:gd name="connsiteY8" fmla="*/ 127850 h 4886081"/>
              <a:gd name="connsiteX9" fmla="*/ 169713 w 4875816"/>
              <a:gd name="connsiteY9" fmla="*/ 590545 h 4886081"/>
              <a:gd name="connsiteX10" fmla="*/ 1362980 w 4875816"/>
              <a:gd name="connsiteY10" fmla="*/ 3512830 h 4886081"/>
              <a:gd name="connsiteX11" fmla="*/ 4285265 w 4875816"/>
              <a:gd name="connsiteY11" fmla="*/ 4706096 h 4886081"/>
              <a:gd name="connsiteX12" fmla="*/ 4747960 w 4875816"/>
              <a:gd name="connsiteY12" fmla="*/ 4243401 h 4886081"/>
              <a:gd name="connsiteX13" fmla="*/ 4747960 w 4875816"/>
              <a:gd name="connsiteY13" fmla="*/ 3585887 h 488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75816" h="4886081">
                <a:moveTo>
                  <a:pt x="4747960" y="3585887"/>
                </a:moveTo>
                <a:lnTo>
                  <a:pt x="4066093" y="2904021"/>
                </a:lnTo>
                <a:cubicBezTo>
                  <a:pt x="3822570" y="2660497"/>
                  <a:pt x="3408579" y="2757916"/>
                  <a:pt x="3311170" y="3074487"/>
                </a:cubicBezTo>
                <a:cubicBezTo>
                  <a:pt x="3238113" y="3293668"/>
                  <a:pt x="2994589" y="3415430"/>
                  <a:pt x="2775417" y="3366716"/>
                </a:cubicBezTo>
                <a:cubicBezTo>
                  <a:pt x="2288370" y="3244954"/>
                  <a:pt x="1630856" y="2611792"/>
                  <a:pt x="1509094" y="2100392"/>
                </a:cubicBezTo>
                <a:cubicBezTo>
                  <a:pt x="1436037" y="1881211"/>
                  <a:pt x="1582151" y="1637688"/>
                  <a:pt x="1801322" y="1564640"/>
                </a:cubicBezTo>
                <a:cubicBezTo>
                  <a:pt x="2117903" y="1467231"/>
                  <a:pt x="2215313" y="1053240"/>
                  <a:pt x="1971789" y="809716"/>
                </a:cubicBezTo>
                <a:lnTo>
                  <a:pt x="1289923" y="127850"/>
                </a:lnTo>
                <a:cubicBezTo>
                  <a:pt x="1095104" y="-42617"/>
                  <a:pt x="802875" y="-42617"/>
                  <a:pt x="632409" y="127850"/>
                </a:cubicBezTo>
                <a:lnTo>
                  <a:pt x="169713" y="590545"/>
                </a:lnTo>
                <a:cubicBezTo>
                  <a:pt x="-292982" y="1077593"/>
                  <a:pt x="218418" y="2368269"/>
                  <a:pt x="1362980" y="3512830"/>
                </a:cubicBezTo>
                <a:cubicBezTo>
                  <a:pt x="2507542" y="4657392"/>
                  <a:pt x="3798217" y="5193154"/>
                  <a:pt x="4285265" y="4706096"/>
                </a:cubicBezTo>
                <a:lnTo>
                  <a:pt x="4747960" y="4243401"/>
                </a:lnTo>
                <a:cubicBezTo>
                  <a:pt x="4918436" y="4048582"/>
                  <a:pt x="4918436" y="3756354"/>
                  <a:pt x="4747960" y="3585887"/>
                </a:cubicBezTo>
                <a:close/>
              </a:path>
            </a:pathLst>
          </a:custGeom>
          <a:solidFill>
            <a:schemeClr val="accent2"/>
          </a:solidFill>
          <a:ln w="95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CHANGE TEXT HERE">
            <a:extLst>
              <a:ext uri="{FF2B5EF4-FFF2-40B4-BE49-F238E27FC236}">
                <a16:creationId xmlns="" xmlns:a16="http://schemas.microsoft.com/office/drawing/2014/main" id="{53608273-AEA6-2A40-A97B-6F9518D26957}"/>
              </a:ext>
            </a:extLst>
          </p:cNvPr>
          <p:cNvSpPr txBox="1"/>
          <p:nvPr/>
        </p:nvSpPr>
        <p:spPr>
          <a:xfrm>
            <a:off x="1348596" y="3681565"/>
            <a:ext cx="1612664" cy="375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dirty="0" smtClean="0">
                <a:solidFill>
                  <a:schemeClr val="bg1">
                    <a:lumMod val="10000"/>
                  </a:schemeClr>
                </a:solidFill>
                <a:latin typeface="Nunito Sans" pitchFamily="2" charset="77"/>
              </a:rPr>
              <a:t>0895 2900 2944</a:t>
            </a:r>
            <a:endParaRPr lang="en-US" dirty="0">
              <a:solidFill>
                <a:schemeClr val="bg1">
                  <a:lumMod val="10000"/>
                </a:schemeClr>
              </a:solidFill>
              <a:latin typeface="Nunito Sans" pitchFamily="2" charset="77"/>
            </a:endParaRPr>
          </a:p>
        </p:txBody>
      </p:sp>
      <p:sp>
        <p:nvSpPr>
          <p:cNvPr id="31" name="CHANGE TEXT HERE">
            <a:extLst>
              <a:ext uri="{FF2B5EF4-FFF2-40B4-BE49-F238E27FC236}">
                <a16:creationId xmlns="" xmlns:a16="http://schemas.microsoft.com/office/drawing/2014/main" id="{63DDD055-D807-554E-9C18-E393ABC81B11}"/>
              </a:ext>
            </a:extLst>
          </p:cNvPr>
          <p:cNvSpPr txBox="1"/>
          <p:nvPr/>
        </p:nvSpPr>
        <p:spPr>
          <a:xfrm>
            <a:off x="1348596" y="3434674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b="1" dirty="0">
                <a:solidFill>
                  <a:schemeClr val="bg1">
                    <a:lumMod val="10000"/>
                  </a:schemeClr>
                </a:solidFill>
                <a:latin typeface="Nunito Sans" pitchFamily="2" charset="77"/>
              </a:rPr>
              <a:t>Phone</a:t>
            </a:r>
            <a:endParaRPr lang="en-US" b="1" dirty="0">
              <a:solidFill>
                <a:schemeClr val="bg1">
                  <a:lumMod val="10000"/>
                </a:schemeClr>
              </a:solidFill>
              <a:latin typeface="Nunito Sans" pitchFamily="2" charset="77"/>
            </a:endParaRPr>
          </a:p>
        </p:txBody>
      </p:sp>
      <p:pic>
        <p:nvPicPr>
          <p:cNvPr id="11" name="CHANGE PICTURE HERE">
            <a:extLst>
              <a:ext uri="{FF2B5EF4-FFF2-40B4-BE49-F238E27FC236}">
                <a16:creationId xmlns="" xmlns:a16="http://schemas.microsoft.com/office/drawing/2014/main" id="{F47E2FF4-11AA-FA47-BE13-A2326B857E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536" r="17536"/>
          <a:stretch>
            <a:fillRect/>
          </a:stretch>
        </p:blipFill>
        <p:spPr>
          <a:xfrm>
            <a:off x="5008166" y="220329"/>
            <a:ext cx="3504156" cy="3612989"/>
          </a:xfrm>
        </p:spPr>
      </p:pic>
      <p:sp>
        <p:nvSpPr>
          <p:cNvPr id="2" name="Rectangle 1"/>
          <p:cNvSpPr/>
          <p:nvPr/>
        </p:nvSpPr>
        <p:spPr>
          <a:xfrm>
            <a:off x="1267926" y="1324733"/>
            <a:ext cx="2553821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50000"/>
              </a:lnSpc>
            </a:pPr>
            <a:r>
              <a:rPr lang="en-ID" altLang="en-US" dirty="0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Jl. </a:t>
            </a:r>
            <a:r>
              <a:rPr lang="en-ID" altLang="en-US" dirty="0" err="1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Janti</a:t>
            </a:r>
            <a:r>
              <a:rPr lang="en-ID" altLang="en-US" dirty="0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 </a:t>
            </a:r>
            <a:r>
              <a:rPr lang="en-ID" altLang="en-US" dirty="0" err="1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Gg</a:t>
            </a:r>
            <a:r>
              <a:rPr lang="en-ID" altLang="en-US" dirty="0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. </a:t>
            </a:r>
            <a:r>
              <a:rPr lang="en-ID" altLang="en-US" dirty="0" err="1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Arjuna</a:t>
            </a:r>
            <a:r>
              <a:rPr lang="en-ID" altLang="en-US" dirty="0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 No 59, </a:t>
            </a:r>
            <a:r>
              <a:rPr lang="en-ID" altLang="en-US" dirty="0" err="1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Karangjambe</a:t>
            </a:r>
            <a:r>
              <a:rPr lang="en-ID" altLang="en-US" dirty="0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, </a:t>
            </a:r>
            <a:r>
              <a:rPr lang="en-ID" altLang="en-US" dirty="0" err="1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Banguntapan</a:t>
            </a:r>
            <a:r>
              <a:rPr lang="en-ID" altLang="en-US" dirty="0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, </a:t>
            </a:r>
            <a:r>
              <a:rPr lang="en-ID" altLang="en-US" dirty="0" err="1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Bantul</a:t>
            </a:r>
            <a:r>
              <a:rPr lang="en-ID" altLang="en-US" dirty="0">
                <a:solidFill>
                  <a:schemeClr val="bg1">
                    <a:lumMod val="10000"/>
                  </a:schemeClr>
                </a:solidFill>
                <a:latin typeface="Comfortaa" charset="0"/>
              </a:rPr>
              <a:t>, Yogyakarta 55198</a:t>
            </a:r>
            <a:endParaRPr lang="en-US" altLang="en-US" dirty="0">
              <a:solidFill>
                <a:schemeClr val="bg1">
                  <a:lumMod val="10000"/>
                </a:schemeClr>
              </a:solidFill>
              <a:latin typeface="Comfortaa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8" r="18779" b="13258"/>
          <a:stretch/>
        </p:blipFill>
        <p:spPr>
          <a:xfrm>
            <a:off x="782717" y="985888"/>
            <a:ext cx="454756" cy="5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0" presetClass="entr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3" presetClass="path" presetSubtype="0" de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1.66667E-6 8.64198E-7 L 0.07665 8.64198E-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28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2" presetClass="exit" presetSubtype="8" accel="10000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0" presetClass="exit" presetSubtype="0" accel="100000" fill="hold" grpId="4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8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80000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decel="10000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780000">
                                      <p:cBhvr>
                                        <p:cTn id="3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6" presetClass="emph" presetSubtype="0" repeatCount="indefinite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800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" presetClass="exit" presetSubtype="1" accel="64000" decel="36000" fill="hold" grpId="5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6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780000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8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780000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8" presetClass="emph" presetSubtype="0" decel="100000" fill="hold" grpId="3" nodeType="withEffect">
                                  <p:stCondLst>
                                    <p:cond delay="800"/>
                                  </p:stCondLst>
                                  <p:childTnLst>
                                    <p:animRot by="-780000">
                                      <p:cBhvr>
                                        <p:cTn id="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2" presetID="6" presetClass="emph" presetSubtype="0" repeatCount="indefinite" decel="100000" autoRev="1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200" fill="hold"/>
                                        <p:tgtEl>
                                          <p:spTgt spid="16"/>
                                        </p:tgtEl>
                                      </p:cBhvr>
                                      <p:by x="115000" y="11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" presetClass="exit" presetSubtype="4" accel="64000" decel="36000" fill="hold" grpId="5" nodeType="withEffect">
                                  <p:stCondLst>
                                    <p:cond delay="5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6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7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-780000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0" decel="100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8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800" decel="100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8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800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80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800" decel="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5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5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5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25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5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5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25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5" presetClass="exit" presetSubtype="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25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6" grpId="6" animBg="1"/>
      <p:bldP spid="16" grpId="7" animBg="1"/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5" grpId="0"/>
      <p:bldP spid="15" grpId="1"/>
      <p:bldP spid="15" grpId="2"/>
      <p:bldP spid="15" grpId="3"/>
      <p:bldP spid="15" grpId="4"/>
      <p:bldP spid="23" grpId="0"/>
      <p:bldP spid="23" grpId="1"/>
      <p:bldP spid="25" grpId="0" animBg="1"/>
      <p:bldP spid="25" grpId="1" animBg="1"/>
      <p:bldP spid="26" grpId="0"/>
      <p:bldP spid="26" grpId="1"/>
      <p:bldP spid="27" grpId="0"/>
      <p:bldP spid="27" grpId="1"/>
      <p:bldP spid="29" grpId="0" animBg="1"/>
      <p:bldP spid="29" grpId="1" animBg="1"/>
      <p:bldP spid="30" grpId="0"/>
      <p:bldP spid="30" grpId="1"/>
      <p:bldP spid="31" grpId="0"/>
      <p:bldP spid="31" grpId="1"/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8"/>
          <p:cNvSpPr/>
          <p:nvPr/>
        </p:nvSpPr>
        <p:spPr>
          <a:xfrm>
            <a:off x="3151204" y="3112473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6188197" y="900758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3145350" y="1587517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3151204" y="246463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 txBox="1">
            <a:spLocks noGrp="1"/>
          </p:cNvSpPr>
          <p:nvPr>
            <p:ph type="ctrTitle"/>
          </p:nvPr>
        </p:nvSpPr>
        <p:spPr>
          <a:xfrm>
            <a:off x="3232729" y="538963"/>
            <a:ext cx="525975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sp>
        <p:nvSpPr>
          <p:cNvPr id="433" name="Google Shape;433;p28"/>
          <p:cNvSpPr txBox="1">
            <a:spLocks noGrp="1"/>
          </p:cNvSpPr>
          <p:nvPr>
            <p:ph type="ctrTitle" idx="2"/>
          </p:nvPr>
        </p:nvSpPr>
        <p:spPr>
          <a:xfrm>
            <a:off x="3171979" y="1868381"/>
            <a:ext cx="586725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sp>
        <p:nvSpPr>
          <p:cNvPr id="435" name="Google Shape;435;p28"/>
          <p:cNvSpPr txBox="1">
            <a:spLocks noGrp="1"/>
          </p:cNvSpPr>
          <p:nvPr>
            <p:ph type="ctrTitle" idx="3"/>
          </p:nvPr>
        </p:nvSpPr>
        <p:spPr>
          <a:xfrm>
            <a:off x="3151204" y="3786667"/>
            <a:ext cx="6075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br>
              <a:rPr lang="en" dirty="0"/>
            </a:br>
            <a:endParaRPr dirty="0"/>
          </a:p>
        </p:txBody>
      </p:sp>
      <p:sp>
        <p:nvSpPr>
          <p:cNvPr id="437" name="Google Shape;437;p28"/>
          <p:cNvSpPr txBox="1">
            <a:spLocks noGrp="1"/>
          </p:cNvSpPr>
          <p:nvPr>
            <p:ph type="ctrTitle" idx="4"/>
          </p:nvPr>
        </p:nvSpPr>
        <p:spPr>
          <a:xfrm>
            <a:off x="6188197" y="1207208"/>
            <a:ext cx="554400" cy="3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grpSp>
        <p:nvGrpSpPr>
          <p:cNvPr id="439" name="Google Shape;439;p28"/>
          <p:cNvGrpSpPr/>
          <p:nvPr/>
        </p:nvGrpSpPr>
        <p:grpSpPr>
          <a:xfrm>
            <a:off x="460624" y="1366663"/>
            <a:ext cx="2431764" cy="2411833"/>
            <a:chOff x="0" y="982900"/>
            <a:chExt cx="4600713" cy="3725949"/>
          </a:xfrm>
        </p:grpSpPr>
        <p:grpSp>
          <p:nvGrpSpPr>
            <p:cNvPr id="440" name="Google Shape;440;p28"/>
            <p:cNvGrpSpPr/>
            <p:nvPr/>
          </p:nvGrpSpPr>
          <p:grpSpPr>
            <a:xfrm>
              <a:off x="411575" y="982900"/>
              <a:ext cx="2214990" cy="3181003"/>
              <a:chOff x="624596" y="982906"/>
              <a:chExt cx="2001980" cy="3181003"/>
            </a:xfrm>
          </p:grpSpPr>
          <p:sp>
            <p:nvSpPr>
              <p:cNvPr id="441" name="Google Shape;441;p28"/>
              <p:cNvSpPr/>
              <p:nvPr/>
            </p:nvSpPr>
            <p:spPr>
              <a:xfrm>
                <a:off x="692176" y="1142009"/>
                <a:ext cx="1934400" cy="3021900"/>
              </a:xfrm>
              <a:prstGeom prst="roundRect">
                <a:avLst>
                  <a:gd name="adj" fmla="val 4313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8"/>
              <p:cNvSpPr/>
              <p:nvPr/>
            </p:nvSpPr>
            <p:spPr>
              <a:xfrm>
                <a:off x="624596" y="982906"/>
                <a:ext cx="1881817" cy="2984405"/>
              </a:xfrm>
              <a:custGeom>
                <a:avLst/>
                <a:gdLst/>
                <a:ahLst/>
                <a:cxnLst/>
                <a:rect l="l" t="t" r="r" b="b"/>
                <a:pathLst>
                  <a:path w="53747" h="74336" extrusionOk="0">
                    <a:moveTo>
                      <a:pt x="52246" y="65"/>
                    </a:moveTo>
                    <a:cubicBezTo>
                      <a:pt x="53040" y="65"/>
                      <a:pt x="53682" y="711"/>
                      <a:pt x="53682" y="1501"/>
                    </a:cubicBezTo>
                    <a:lnTo>
                      <a:pt x="53682" y="72835"/>
                    </a:lnTo>
                    <a:cubicBezTo>
                      <a:pt x="53682" y="73625"/>
                      <a:pt x="53040" y="74268"/>
                      <a:pt x="52246" y="74268"/>
                    </a:cubicBezTo>
                    <a:lnTo>
                      <a:pt x="1501" y="74268"/>
                    </a:lnTo>
                    <a:cubicBezTo>
                      <a:pt x="711" y="74268"/>
                      <a:pt x="65" y="73625"/>
                      <a:pt x="65" y="72835"/>
                    </a:cubicBezTo>
                    <a:lnTo>
                      <a:pt x="65" y="1501"/>
                    </a:lnTo>
                    <a:cubicBezTo>
                      <a:pt x="65" y="711"/>
                      <a:pt x="711" y="65"/>
                      <a:pt x="1501" y="65"/>
                    </a:cubicBezTo>
                    <a:close/>
                    <a:moveTo>
                      <a:pt x="1501" y="1"/>
                    </a:moveTo>
                    <a:cubicBezTo>
                      <a:pt x="676" y="1"/>
                      <a:pt x="0" y="675"/>
                      <a:pt x="0" y="1501"/>
                    </a:cubicBezTo>
                    <a:lnTo>
                      <a:pt x="0" y="72835"/>
                    </a:lnTo>
                    <a:cubicBezTo>
                      <a:pt x="0" y="73660"/>
                      <a:pt x="676" y="74336"/>
                      <a:pt x="1501" y="74336"/>
                    </a:cubicBezTo>
                    <a:lnTo>
                      <a:pt x="52246" y="74336"/>
                    </a:lnTo>
                    <a:cubicBezTo>
                      <a:pt x="53076" y="74336"/>
                      <a:pt x="53747" y="73660"/>
                      <a:pt x="53747" y="72835"/>
                    </a:cubicBezTo>
                    <a:lnTo>
                      <a:pt x="53747" y="1501"/>
                    </a:lnTo>
                    <a:cubicBezTo>
                      <a:pt x="53747" y="675"/>
                      <a:pt x="53076" y="1"/>
                      <a:pt x="52246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3" name="Google Shape;443;p28"/>
            <p:cNvGrpSpPr/>
            <p:nvPr/>
          </p:nvGrpSpPr>
          <p:grpSpPr>
            <a:xfrm>
              <a:off x="0" y="4397412"/>
              <a:ext cx="4600713" cy="150450"/>
              <a:chOff x="0" y="4397412"/>
              <a:chExt cx="4600713" cy="150450"/>
            </a:xfrm>
          </p:grpSpPr>
          <p:sp>
            <p:nvSpPr>
              <p:cNvPr id="444" name="Google Shape;444;p28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avLst/>
                <a:gdLst/>
                <a:ahLst/>
                <a:cxnLst/>
                <a:rect l="l" t="t" r="r" b="b"/>
                <a:pathLst>
                  <a:path w="131402" h="69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8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872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8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4218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8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avLst/>
                <a:gdLst/>
                <a:ahLst/>
                <a:cxnLst/>
                <a:rect l="l" t="t" r="r" b="b"/>
                <a:pathLst>
                  <a:path w="5022" h="66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rgbClr val="434343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8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65" extrusionOk="0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rgbClr val="EBEBEB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28"/>
            <p:cNvGrpSpPr/>
            <p:nvPr/>
          </p:nvGrpSpPr>
          <p:grpSpPr>
            <a:xfrm>
              <a:off x="2072827" y="1904259"/>
              <a:ext cx="1418990" cy="2804590"/>
              <a:chOff x="2072827" y="1904259"/>
              <a:chExt cx="1418990" cy="2804590"/>
            </a:xfrm>
          </p:grpSpPr>
          <p:sp>
            <p:nvSpPr>
              <p:cNvPr id="450" name="Google Shape;450;p28"/>
              <p:cNvSpPr/>
              <p:nvPr/>
            </p:nvSpPr>
            <p:spPr>
              <a:xfrm>
                <a:off x="2399847" y="1904259"/>
                <a:ext cx="391230" cy="380866"/>
              </a:xfrm>
              <a:custGeom>
                <a:avLst/>
                <a:gdLst/>
                <a:ahLst/>
                <a:cxnLst/>
                <a:rect l="l" t="t" r="r" b="b"/>
                <a:pathLst>
                  <a:path w="11174" h="10878" extrusionOk="0">
                    <a:moveTo>
                      <a:pt x="7624" y="1"/>
                    </a:moveTo>
                    <a:cubicBezTo>
                      <a:pt x="7272" y="1"/>
                      <a:pt x="6880" y="36"/>
                      <a:pt x="6446" y="111"/>
                    </a:cubicBezTo>
                    <a:cubicBezTo>
                      <a:pt x="3478" y="623"/>
                      <a:pt x="1934" y="2250"/>
                      <a:pt x="2139" y="3136"/>
                    </a:cubicBezTo>
                    <a:cubicBezTo>
                      <a:pt x="851" y="3531"/>
                      <a:pt x="0" y="8656"/>
                      <a:pt x="2666" y="10308"/>
                    </a:cubicBezTo>
                    <a:cubicBezTo>
                      <a:pt x="3333" y="10722"/>
                      <a:pt x="4200" y="10877"/>
                      <a:pt x="5124" y="10877"/>
                    </a:cubicBezTo>
                    <a:cubicBezTo>
                      <a:pt x="7890" y="10877"/>
                      <a:pt x="11173" y="9486"/>
                      <a:pt x="11173" y="9486"/>
                    </a:cubicBezTo>
                    <a:cubicBezTo>
                      <a:pt x="11173" y="9486"/>
                      <a:pt x="10290" y="8434"/>
                      <a:pt x="10585" y="5641"/>
                    </a:cubicBezTo>
                    <a:cubicBezTo>
                      <a:pt x="10848" y="3167"/>
                      <a:pt x="10967" y="1"/>
                      <a:pt x="762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8"/>
              <p:cNvSpPr/>
              <p:nvPr/>
            </p:nvSpPr>
            <p:spPr>
              <a:xfrm>
                <a:off x="2789784" y="2455395"/>
                <a:ext cx="313327" cy="524242"/>
              </a:xfrm>
              <a:custGeom>
                <a:avLst/>
                <a:gdLst/>
                <a:ahLst/>
                <a:cxnLst/>
                <a:rect l="l" t="t" r="r" b="b"/>
                <a:pathLst>
                  <a:path w="8949" h="14973" extrusionOk="0">
                    <a:moveTo>
                      <a:pt x="2312" y="1"/>
                    </a:moveTo>
                    <a:lnTo>
                      <a:pt x="1" y="144"/>
                    </a:lnTo>
                    <a:cubicBezTo>
                      <a:pt x="44" y="913"/>
                      <a:pt x="133" y="1616"/>
                      <a:pt x="234" y="2345"/>
                    </a:cubicBezTo>
                    <a:cubicBezTo>
                      <a:pt x="338" y="3066"/>
                      <a:pt x="475" y="3784"/>
                      <a:pt x="629" y="4498"/>
                    </a:cubicBezTo>
                    <a:cubicBezTo>
                      <a:pt x="790" y="5212"/>
                      <a:pt x="959" y="5927"/>
                      <a:pt x="1185" y="6630"/>
                    </a:cubicBezTo>
                    <a:cubicBezTo>
                      <a:pt x="1397" y="7337"/>
                      <a:pt x="1651" y="8038"/>
                      <a:pt x="1949" y="8727"/>
                    </a:cubicBezTo>
                    <a:lnTo>
                      <a:pt x="2183" y="9244"/>
                    </a:lnTo>
                    <a:cubicBezTo>
                      <a:pt x="2216" y="9322"/>
                      <a:pt x="2276" y="9433"/>
                      <a:pt x="2327" y="9531"/>
                    </a:cubicBezTo>
                    <a:cubicBezTo>
                      <a:pt x="2380" y="9631"/>
                      <a:pt x="2438" y="9721"/>
                      <a:pt x="2491" y="9814"/>
                    </a:cubicBezTo>
                    <a:cubicBezTo>
                      <a:pt x="2714" y="10173"/>
                      <a:pt x="2962" y="10478"/>
                      <a:pt x="3210" y="10773"/>
                    </a:cubicBezTo>
                    <a:cubicBezTo>
                      <a:pt x="3712" y="11358"/>
                      <a:pt x="4243" y="11867"/>
                      <a:pt x="4789" y="12355"/>
                    </a:cubicBezTo>
                    <a:cubicBezTo>
                      <a:pt x="5890" y="13321"/>
                      <a:pt x="7025" y="14186"/>
                      <a:pt x="8246" y="14972"/>
                    </a:cubicBezTo>
                    <a:lnTo>
                      <a:pt x="8949" y="14068"/>
                    </a:lnTo>
                    <a:cubicBezTo>
                      <a:pt x="8453" y="13586"/>
                      <a:pt x="7948" y="13094"/>
                      <a:pt x="7463" y="12599"/>
                    </a:cubicBezTo>
                    <a:cubicBezTo>
                      <a:pt x="6971" y="12108"/>
                      <a:pt x="6493" y="11605"/>
                      <a:pt x="6038" y="11096"/>
                    </a:cubicBezTo>
                    <a:cubicBezTo>
                      <a:pt x="5579" y="10589"/>
                      <a:pt x="5144" y="10069"/>
                      <a:pt x="4764" y="9545"/>
                    </a:cubicBezTo>
                    <a:cubicBezTo>
                      <a:pt x="4573" y="9287"/>
                      <a:pt x="4404" y="9021"/>
                      <a:pt x="4268" y="8770"/>
                    </a:cubicBezTo>
                    <a:cubicBezTo>
                      <a:pt x="4240" y="8709"/>
                      <a:pt x="4204" y="8644"/>
                      <a:pt x="4179" y="8587"/>
                    </a:cubicBezTo>
                    <a:cubicBezTo>
                      <a:pt x="4154" y="8522"/>
                      <a:pt x="4132" y="8482"/>
                      <a:pt x="4100" y="8396"/>
                    </a:cubicBezTo>
                    <a:lnTo>
                      <a:pt x="3924" y="7934"/>
                    </a:lnTo>
                    <a:cubicBezTo>
                      <a:pt x="3465" y="6691"/>
                      <a:pt x="3142" y="5371"/>
                      <a:pt x="2875" y="4036"/>
                    </a:cubicBezTo>
                    <a:cubicBezTo>
                      <a:pt x="2743" y="3368"/>
                      <a:pt x="2646" y="2689"/>
                      <a:pt x="2545" y="2015"/>
                    </a:cubicBezTo>
                    <a:cubicBezTo>
                      <a:pt x="2448" y="1344"/>
                      <a:pt x="2373" y="643"/>
                      <a:pt x="2312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8"/>
              <p:cNvSpPr/>
              <p:nvPr/>
            </p:nvSpPr>
            <p:spPr>
              <a:xfrm>
                <a:off x="2724205" y="2358410"/>
                <a:ext cx="176358" cy="233253"/>
              </a:xfrm>
              <a:custGeom>
                <a:avLst/>
                <a:gdLst/>
                <a:ahLst/>
                <a:cxnLst/>
                <a:rect l="l" t="t" r="r" b="b"/>
                <a:pathLst>
                  <a:path w="5037" h="6662" extrusionOk="0">
                    <a:moveTo>
                      <a:pt x="2431" y="1"/>
                    </a:moveTo>
                    <a:cubicBezTo>
                      <a:pt x="1717" y="1"/>
                      <a:pt x="1248" y="323"/>
                      <a:pt x="718" y="1080"/>
                    </a:cubicBezTo>
                    <a:cubicBezTo>
                      <a:pt x="0" y="2107"/>
                      <a:pt x="1468" y="6662"/>
                      <a:pt x="1468" y="6662"/>
                    </a:cubicBezTo>
                    <a:lnTo>
                      <a:pt x="5036" y="4235"/>
                    </a:lnTo>
                    <a:cubicBezTo>
                      <a:pt x="5036" y="4235"/>
                      <a:pt x="4386" y="391"/>
                      <a:pt x="3449" y="154"/>
                    </a:cubicBezTo>
                    <a:cubicBezTo>
                      <a:pt x="3055" y="55"/>
                      <a:pt x="2722" y="1"/>
                      <a:pt x="243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8"/>
              <p:cNvSpPr/>
              <p:nvPr/>
            </p:nvSpPr>
            <p:spPr>
              <a:xfrm>
                <a:off x="2853507" y="2457531"/>
                <a:ext cx="1646" cy="8858"/>
              </a:xfrm>
              <a:custGeom>
                <a:avLst/>
                <a:gdLst/>
                <a:ahLst/>
                <a:cxnLst/>
                <a:rect l="l" t="t" r="r" b="b"/>
                <a:pathLst>
                  <a:path w="47" h="253" extrusionOk="0">
                    <a:moveTo>
                      <a:pt x="0" y="1"/>
                    </a:moveTo>
                    <a:lnTo>
                      <a:pt x="0" y="252"/>
                    </a:lnTo>
                    <a:lnTo>
                      <a:pt x="47" y="25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8"/>
              <p:cNvSpPr/>
              <p:nvPr/>
            </p:nvSpPr>
            <p:spPr>
              <a:xfrm>
                <a:off x="2759253" y="2491738"/>
                <a:ext cx="149959" cy="113756"/>
              </a:xfrm>
              <a:custGeom>
                <a:avLst/>
                <a:gdLst/>
                <a:ahLst/>
                <a:cxnLst/>
                <a:rect l="l" t="t" r="r" b="b"/>
                <a:pathLst>
                  <a:path w="4283" h="3249" extrusionOk="0">
                    <a:moveTo>
                      <a:pt x="4200" y="1"/>
                    </a:moveTo>
                    <a:lnTo>
                      <a:pt x="0" y="2829"/>
                    </a:lnTo>
                    <a:lnTo>
                      <a:pt x="270" y="3248"/>
                    </a:lnTo>
                    <a:lnTo>
                      <a:pt x="4282" y="374"/>
                    </a:lnTo>
                    <a:lnTo>
                      <a:pt x="4200" y="1"/>
                    </a:ln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8"/>
              <p:cNvSpPr/>
              <p:nvPr/>
            </p:nvSpPr>
            <p:spPr>
              <a:xfrm>
                <a:off x="3066000" y="2936365"/>
                <a:ext cx="112040" cy="66769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1907" extrusionOk="0">
                    <a:moveTo>
                      <a:pt x="632" y="0"/>
                    </a:moveTo>
                    <a:lnTo>
                      <a:pt x="1" y="671"/>
                    </a:lnTo>
                    <a:cubicBezTo>
                      <a:pt x="249" y="1580"/>
                      <a:pt x="1666" y="1906"/>
                      <a:pt x="1666" y="1906"/>
                    </a:cubicBezTo>
                    <a:lnTo>
                      <a:pt x="3199" y="184"/>
                    </a:lnTo>
                    <a:lnTo>
                      <a:pt x="63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8"/>
              <p:cNvSpPr/>
              <p:nvPr/>
            </p:nvSpPr>
            <p:spPr>
              <a:xfrm>
                <a:off x="2668115" y="4444154"/>
                <a:ext cx="84660" cy="18378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5249" extrusionOk="0">
                    <a:moveTo>
                      <a:pt x="152" y="1"/>
                    </a:moveTo>
                    <a:lnTo>
                      <a:pt x="1" y="5249"/>
                    </a:lnTo>
                    <a:lnTo>
                      <a:pt x="2266" y="5249"/>
                    </a:lnTo>
                    <a:lnTo>
                      <a:pt x="2417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8"/>
              <p:cNvSpPr/>
              <p:nvPr/>
            </p:nvSpPr>
            <p:spPr>
              <a:xfrm>
                <a:off x="2119709" y="4233657"/>
                <a:ext cx="166414" cy="190433"/>
              </a:xfrm>
              <a:custGeom>
                <a:avLst/>
                <a:gdLst/>
                <a:ahLst/>
                <a:cxnLst/>
                <a:rect l="l" t="t" r="r" b="b"/>
                <a:pathLst>
                  <a:path w="4753" h="5439" extrusionOk="0">
                    <a:moveTo>
                      <a:pt x="2656" y="1"/>
                    </a:moveTo>
                    <a:lnTo>
                      <a:pt x="0" y="4585"/>
                    </a:lnTo>
                    <a:lnTo>
                      <a:pt x="2096" y="5438"/>
                    </a:lnTo>
                    <a:lnTo>
                      <a:pt x="4753" y="859"/>
                    </a:lnTo>
                    <a:lnTo>
                      <a:pt x="2656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8"/>
              <p:cNvSpPr/>
              <p:nvPr/>
            </p:nvSpPr>
            <p:spPr>
              <a:xfrm>
                <a:off x="2072827" y="4366600"/>
                <a:ext cx="225516" cy="194775"/>
              </a:xfrm>
              <a:custGeom>
                <a:avLst/>
                <a:gdLst/>
                <a:ahLst/>
                <a:cxnLst/>
                <a:rect l="l" t="t" r="r" b="b"/>
                <a:pathLst>
                  <a:path w="6441" h="5563" extrusionOk="0">
                    <a:moveTo>
                      <a:pt x="1551" y="0"/>
                    </a:moveTo>
                    <a:cubicBezTo>
                      <a:pt x="1497" y="0"/>
                      <a:pt x="1444" y="24"/>
                      <a:pt x="1407" y="69"/>
                    </a:cubicBezTo>
                    <a:lnTo>
                      <a:pt x="130" y="1653"/>
                    </a:lnTo>
                    <a:cubicBezTo>
                      <a:pt x="1" y="1814"/>
                      <a:pt x="51" y="2075"/>
                      <a:pt x="238" y="2183"/>
                    </a:cubicBezTo>
                    <a:cubicBezTo>
                      <a:pt x="1009" y="2622"/>
                      <a:pt x="1404" y="2797"/>
                      <a:pt x="2366" y="3368"/>
                    </a:cubicBezTo>
                    <a:cubicBezTo>
                      <a:pt x="2958" y="3720"/>
                      <a:pt x="4347" y="4926"/>
                      <a:pt x="5166" y="5410"/>
                    </a:cubicBezTo>
                    <a:cubicBezTo>
                      <a:pt x="5348" y="5519"/>
                      <a:pt x="5516" y="5563"/>
                      <a:pt x="5664" y="5563"/>
                    </a:cubicBezTo>
                    <a:cubicBezTo>
                      <a:pt x="6169" y="5563"/>
                      <a:pt x="6440" y="5054"/>
                      <a:pt x="6210" y="4840"/>
                    </a:cubicBezTo>
                    <a:cubicBezTo>
                      <a:pt x="4878" y="3605"/>
                      <a:pt x="4344" y="2377"/>
                      <a:pt x="4086" y="1641"/>
                    </a:cubicBezTo>
                    <a:cubicBezTo>
                      <a:pt x="4038" y="1509"/>
                      <a:pt x="3949" y="1398"/>
                      <a:pt x="3831" y="1329"/>
                    </a:cubicBezTo>
                    <a:lnTo>
                      <a:pt x="1644" y="26"/>
                    </a:lnTo>
                    <a:cubicBezTo>
                      <a:pt x="1615" y="9"/>
                      <a:pt x="1583" y="0"/>
                      <a:pt x="155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2643536" y="4618587"/>
                <a:ext cx="241411" cy="9026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2578" extrusionOk="0">
                    <a:moveTo>
                      <a:pt x="502" y="1"/>
                    </a:moveTo>
                    <a:cubicBezTo>
                      <a:pt x="409" y="1"/>
                      <a:pt x="333" y="65"/>
                      <a:pt x="323" y="159"/>
                    </a:cubicBezTo>
                    <a:lnTo>
                      <a:pt x="32" y="2172"/>
                    </a:lnTo>
                    <a:cubicBezTo>
                      <a:pt x="0" y="2379"/>
                      <a:pt x="176" y="2575"/>
                      <a:pt x="389" y="2575"/>
                    </a:cubicBezTo>
                    <a:cubicBezTo>
                      <a:pt x="391" y="2575"/>
                      <a:pt x="393" y="2575"/>
                      <a:pt x="394" y="2575"/>
                    </a:cubicBezTo>
                    <a:cubicBezTo>
                      <a:pt x="1281" y="2560"/>
                      <a:pt x="1708" y="2506"/>
                      <a:pt x="2828" y="2506"/>
                    </a:cubicBezTo>
                    <a:cubicBezTo>
                      <a:pt x="3517" y="2506"/>
                      <a:pt x="4942" y="2578"/>
                      <a:pt x="5893" y="2578"/>
                    </a:cubicBezTo>
                    <a:cubicBezTo>
                      <a:pt x="6823" y="2578"/>
                      <a:pt x="6895" y="1637"/>
                      <a:pt x="6496" y="1551"/>
                    </a:cubicBezTo>
                    <a:cubicBezTo>
                      <a:pt x="4723" y="1171"/>
                      <a:pt x="4024" y="643"/>
                      <a:pt x="3424" y="141"/>
                    </a:cubicBezTo>
                    <a:cubicBezTo>
                      <a:pt x="3316" y="51"/>
                      <a:pt x="3184" y="1"/>
                      <a:pt x="30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8"/>
              <p:cNvSpPr/>
              <p:nvPr/>
            </p:nvSpPr>
            <p:spPr>
              <a:xfrm>
                <a:off x="2670670" y="4520551"/>
                <a:ext cx="665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19" h="526" extrusionOk="0">
                    <a:moveTo>
                      <a:pt x="18" y="1"/>
                    </a:moveTo>
                    <a:lnTo>
                      <a:pt x="0" y="526"/>
                    </a:lnTo>
                    <a:lnTo>
                      <a:pt x="4" y="526"/>
                    </a:lnTo>
                    <a:lnTo>
                      <a:pt x="1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8"/>
              <p:cNvSpPr/>
              <p:nvPr/>
            </p:nvSpPr>
            <p:spPr>
              <a:xfrm>
                <a:off x="2670776" y="4520551"/>
                <a:ext cx="79828" cy="18417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526" extrusionOk="0">
                    <a:moveTo>
                      <a:pt x="15" y="1"/>
                    </a:moveTo>
                    <a:lnTo>
                      <a:pt x="1" y="526"/>
                    </a:lnTo>
                    <a:lnTo>
                      <a:pt x="2265" y="526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2164701" y="4300391"/>
                <a:ext cx="9313" cy="16141"/>
              </a:xfrm>
              <a:custGeom>
                <a:avLst/>
                <a:gdLst/>
                <a:ahLst/>
                <a:cxnLst/>
                <a:rect l="l" t="t" r="r" b="b"/>
                <a:pathLst>
                  <a:path w="266" h="461" extrusionOk="0">
                    <a:moveTo>
                      <a:pt x="266" y="0"/>
                    </a:moveTo>
                    <a:lnTo>
                      <a:pt x="1" y="456"/>
                    </a:lnTo>
                    <a:lnTo>
                      <a:pt x="1" y="460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8"/>
              <p:cNvSpPr/>
              <p:nvPr/>
            </p:nvSpPr>
            <p:spPr>
              <a:xfrm>
                <a:off x="2164701" y="4300391"/>
                <a:ext cx="82700" cy="46041"/>
              </a:xfrm>
              <a:custGeom>
                <a:avLst/>
                <a:gdLst/>
                <a:ahLst/>
                <a:cxnLst/>
                <a:rect l="l" t="t" r="r" b="b"/>
                <a:pathLst>
                  <a:path w="2362" h="1315" extrusionOk="0">
                    <a:moveTo>
                      <a:pt x="266" y="0"/>
                    </a:moveTo>
                    <a:lnTo>
                      <a:pt x="1" y="460"/>
                    </a:lnTo>
                    <a:lnTo>
                      <a:pt x="2100" y="1314"/>
                    </a:lnTo>
                    <a:lnTo>
                      <a:pt x="2362" y="858"/>
                    </a:lnTo>
                    <a:lnTo>
                      <a:pt x="266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8"/>
              <p:cNvSpPr/>
              <p:nvPr/>
            </p:nvSpPr>
            <p:spPr>
              <a:xfrm>
                <a:off x="2427857" y="2340868"/>
                <a:ext cx="454952" cy="501659"/>
              </a:xfrm>
              <a:custGeom>
                <a:avLst/>
                <a:gdLst/>
                <a:ahLst/>
                <a:cxnLst/>
                <a:rect l="l" t="t" r="r" b="b"/>
                <a:pathLst>
                  <a:path w="12994" h="14328" extrusionOk="0">
                    <a:moveTo>
                      <a:pt x="6302" y="1"/>
                    </a:moveTo>
                    <a:cubicBezTo>
                      <a:pt x="5548" y="1"/>
                      <a:pt x="4771" y="34"/>
                      <a:pt x="3909" y="74"/>
                    </a:cubicBezTo>
                    <a:cubicBezTo>
                      <a:pt x="1928" y="170"/>
                      <a:pt x="1" y="591"/>
                      <a:pt x="1" y="591"/>
                    </a:cubicBezTo>
                    <a:cubicBezTo>
                      <a:pt x="1792" y="8276"/>
                      <a:pt x="1788" y="10583"/>
                      <a:pt x="1634" y="14327"/>
                    </a:cubicBezTo>
                    <a:lnTo>
                      <a:pt x="10833" y="14327"/>
                    </a:lnTo>
                    <a:cubicBezTo>
                      <a:pt x="12994" y="1036"/>
                      <a:pt x="11913" y="655"/>
                      <a:pt x="11913" y="655"/>
                    </a:cubicBezTo>
                    <a:cubicBezTo>
                      <a:pt x="11913" y="655"/>
                      <a:pt x="9882" y="239"/>
                      <a:pt x="8087" y="77"/>
                    </a:cubicBezTo>
                    <a:cubicBezTo>
                      <a:pt x="7485" y="22"/>
                      <a:pt x="6900" y="1"/>
                      <a:pt x="630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2564687" y="2178829"/>
                <a:ext cx="194599" cy="293475"/>
              </a:xfrm>
              <a:custGeom>
                <a:avLst/>
                <a:gdLst/>
                <a:ahLst/>
                <a:cxnLst/>
                <a:rect l="l" t="t" r="r" b="b"/>
                <a:pathLst>
                  <a:path w="5558" h="8382" extrusionOk="0">
                    <a:moveTo>
                      <a:pt x="414" y="0"/>
                    </a:moveTo>
                    <a:lnTo>
                      <a:pt x="414" y="0"/>
                    </a:lnTo>
                    <a:cubicBezTo>
                      <a:pt x="680" y="1342"/>
                      <a:pt x="942" y="3808"/>
                      <a:pt x="1" y="4702"/>
                    </a:cubicBezTo>
                    <a:cubicBezTo>
                      <a:pt x="1" y="4702"/>
                      <a:pt x="1243" y="7089"/>
                      <a:pt x="3695" y="8381"/>
                    </a:cubicBezTo>
                    <a:cubicBezTo>
                      <a:pt x="5557" y="6892"/>
                      <a:pt x="4179" y="4705"/>
                      <a:pt x="4179" y="4705"/>
                    </a:cubicBezTo>
                    <a:cubicBezTo>
                      <a:pt x="2679" y="4346"/>
                      <a:pt x="2718" y="3234"/>
                      <a:pt x="2981" y="2189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>
                <a:off x="2657436" y="2245668"/>
                <a:ext cx="11484" cy="9839"/>
              </a:xfrm>
              <a:custGeom>
                <a:avLst/>
                <a:gdLst/>
                <a:ahLst/>
                <a:cxnLst/>
                <a:rect l="l" t="t" r="r" b="b"/>
                <a:pathLst>
                  <a:path w="328" h="281" extrusionOk="0">
                    <a:moveTo>
                      <a:pt x="1" y="0"/>
                    </a:moveTo>
                    <a:lnTo>
                      <a:pt x="327" y="280"/>
                    </a:lnTo>
                    <a:lnTo>
                      <a:pt x="327" y="28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8"/>
              <p:cNvSpPr/>
              <p:nvPr/>
            </p:nvSpPr>
            <p:spPr>
              <a:xfrm>
                <a:off x="2664368" y="2279351"/>
                <a:ext cx="280" cy="2066"/>
              </a:xfrm>
              <a:custGeom>
                <a:avLst/>
                <a:gdLst/>
                <a:ahLst/>
                <a:cxnLst/>
                <a:rect l="l" t="t" r="r" b="b"/>
                <a:pathLst>
                  <a:path w="8" h="59" extrusionOk="0">
                    <a:moveTo>
                      <a:pt x="8" y="0"/>
                    </a:moveTo>
                    <a:cubicBezTo>
                      <a:pt x="4" y="22"/>
                      <a:pt x="4" y="40"/>
                      <a:pt x="0" y="58"/>
                    </a:cubicBezTo>
                    <a:lnTo>
                      <a:pt x="0" y="58"/>
                    </a:lnTo>
                    <a:cubicBezTo>
                      <a:pt x="4" y="40"/>
                      <a:pt x="4" y="22"/>
                      <a:pt x="8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8"/>
              <p:cNvSpPr/>
              <p:nvPr/>
            </p:nvSpPr>
            <p:spPr>
              <a:xfrm>
                <a:off x="2606562" y="2210096"/>
                <a:ext cx="62357" cy="71320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2037" extrusionOk="0">
                    <a:moveTo>
                      <a:pt x="262" y="1"/>
                    </a:moveTo>
                    <a:cubicBezTo>
                      <a:pt x="216" y="141"/>
                      <a:pt x="1" y="550"/>
                      <a:pt x="57" y="844"/>
                    </a:cubicBezTo>
                    <a:cubicBezTo>
                      <a:pt x="180" y="1465"/>
                      <a:pt x="1081" y="1953"/>
                      <a:pt x="1651" y="2036"/>
                    </a:cubicBezTo>
                    <a:cubicBezTo>
                      <a:pt x="1655" y="2018"/>
                      <a:pt x="1655" y="2000"/>
                      <a:pt x="1659" y="1978"/>
                    </a:cubicBezTo>
                    <a:cubicBezTo>
                      <a:pt x="1677" y="1752"/>
                      <a:pt x="1723" y="1523"/>
                      <a:pt x="1780" y="1296"/>
                    </a:cubicBezTo>
                    <a:lnTo>
                      <a:pt x="1454" y="1016"/>
                    </a:lnTo>
                    <a:lnTo>
                      <a:pt x="262" y="1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8"/>
              <p:cNvSpPr/>
              <p:nvPr/>
            </p:nvSpPr>
            <p:spPr>
              <a:xfrm>
                <a:off x="2480236" y="1964936"/>
                <a:ext cx="258952" cy="296171"/>
              </a:xfrm>
              <a:custGeom>
                <a:avLst/>
                <a:gdLst/>
                <a:ahLst/>
                <a:cxnLst/>
                <a:rect l="l" t="t" r="r" b="b"/>
                <a:pathLst>
                  <a:path w="7396" h="8459" extrusionOk="0">
                    <a:moveTo>
                      <a:pt x="3493" y="1"/>
                    </a:moveTo>
                    <a:cubicBezTo>
                      <a:pt x="1462" y="1"/>
                      <a:pt x="1" y="1964"/>
                      <a:pt x="572" y="3948"/>
                    </a:cubicBezTo>
                    <a:cubicBezTo>
                      <a:pt x="1193" y="6109"/>
                      <a:pt x="1412" y="7039"/>
                      <a:pt x="2769" y="7918"/>
                    </a:cubicBezTo>
                    <a:cubicBezTo>
                      <a:pt x="3342" y="8290"/>
                      <a:pt x="3953" y="8459"/>
                      <a:pt x="4536" y="8459"/>
                    </a:cubicBezTo>
                    <a:cubicBezTo>
                      <a:pt x="6027" y="8459"/>
                      <a:pt x="7337" y="7354"/>
                      <a:pt x="7363" y="5700"/>
                    </a:cubicBezTo>
                    <a:cubicBezTo>
                      <a:pt x="7395" y="3625"/>
                      <a:pt x="6372" y="441"/>
                      <a:pt x="4036" y="46"/>
                    </a:cubicBezTo>
                    <a:cubicBezTo>
                      <a:pt x="3851" y="15"/>
                      <a:pt x="3670" y="1"/>
                      <a:pt x="3493" y="1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8"/>
              <p:cNvSpPr/>
              <p:nvPr/>
            </p:nvSpPr>
            <p:spPr>
              <a:xfrm>
                <a:off x="2465671" y="1949286"/>
                <a:ext cx="221209" cy="210880"/>
              </a:xfrm>
              <a:custGeom>
                <a:avLst/>
                <a:gdLst/>
                <a:ahLst/>
                <a:cxnLst/>
                <a:rect l="l" t="t" r="r" b="b"/>
                <a:pathLst>
                  <a:path w="6318" h="6023" extrusionOk="0">
                    <a:moveTo>
                      <a:pt x="5206" y="0"/>
                    </a:moveTo>
                    <a:cubicBezTo>
                      <a:pt x="5155" y="0"/>
                      <a:pt x="5105" y="4"/>
                      <a:pt x="5055" y="13"/>
                    </a:cubicBezTo>
                    <a:lnTo>
                      <a:pt x="2678" y="404"/>
                    </a:lnTo>
                    <a:cubicBezTo>
                      <a:pt x="2514" y="432"/>
                      <a:pt x="2359" y="505"/>
                      <a:pt x="2229" y="616"/>
                    </a:cubicBezTo>
                    <a:lnTo>
                      <a:pt x="561" y="2055"/>
                    </a:lnTo>
                    <a:cubicBezTo>
                      <a:pt x="395" y="2198"/>
                      <a:pt x="284" y="2396"/>
                      <a:pt x="252" y="2611"/>
                    </a:cubicBezTo>
                    <a:lnTo>
                      <a:pt x="19" y="4144"/>
                    </a:lnTo>
                    <a:cubicBezTo>
                      <a:pt x="1" y="4266"/>
                      <a:pt x="8" y="4391"/>
                      <a:pt x="37" y="4510"/>
                    </a:cubicBezTo>
                    <a:cubicBezTo>
                      <a:pt x="155" y="4956"/>
                      <a:pt x="505" y="6023"/>
                      <a:pt x="1139" y="6023"/>
                    </a:cubicBezTo>
                    <a:cubicBezTo>
                      <a:pt x="1178" y="6023"/>
                      <a:pt x="1219" y="6019"/>
                      <a:pt x="1260" y="6010"/>
                    </a:cubicBezTo>
                    <a:cubicBezTo>
                      <a:pt x="2151" y="5828"/>
                      <a:pt x="2746" y="3692"/>
                      <a:pt x="2204" y="2920"/>
                    </a:cubicBezTo>
                    <a:lnTo>
                      <a:pt x="2204" y="2920"/>
                    </a:lnTo>
                    <a:cubicBezTo>
                      <a:pt x="2302" y="2926"/>
                      <a:pt x="2398" y="2929"/>
                      <a:pt x="2493" y="2929"/>
                    </a:cubicBezTo>
                    <a:cubicBezTo>
                      <a:pt x="3998" y="2929"/>
                      <a:pt x="5113" y="2231"/>
                      <a:pt x="5819" y="1595"/>
                    </a:cubicBezTo>
                    <a:cubicBezTo>
                      <a:pt x="6318" y="1146"/>
                      <a:pt x="6178" y="339"/>
                      <a:pt x="5564" y="74"/>
                    </a:cubicBezTo>
                    <a:cubicBezTo>
                      <a:pt x="5450" y="25"/>
                      <a:pt x="5328" y="0"/>
                      <a:pt x="520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71234" y="2842496"/>
                <a:ext cx="298517" cy="1678079"/>
              </a:xfrm>
              <a:custGeom>
                <a:avLst/>
                <a:gdLst/>
                <a:ahLst/>
                <a:cxnLst/>
                <a:rect l="l" t="t" r="r" b="b"/>
                <a:pathLst>
                  <a:path w="8526" h="47928" extrusionOk="0">
                    <a:moveTo>
                      <a:pt x="1" y="0"/>
                    </a:moveTo>
                    <a:cubicBezTo>
                      <a:pt x="1" y="0"/>
                      <a:pt x="2445" y="17211"/>
                      <a:pt x="2739" y="24906"/>
                    </a:cubicBezTo>
                    <a:cubicBezTo>
                      <a:pt x="3009" y="31963"/>
                      <a:pt x="2524" y="47928"/>
                      <a:pt x="2524" y="47928"/>
                    </a:cubicBezTo>
                    <a:lnTo>
                      <a:pt x="5589" y="47928"/>
                    </a:lnTo>
                    <a:cubicBezTo>
                      <a:pt x="5589" y="47928"/>
                      <a:pt x="8221" y="31543"/>
                      <a:pt x="8375" y="24357"/>
                    </a:cubicBezTo>
                    <a:cubicBezTo>
                      <a:pt x="8526" y="17448"/>
                      <a:pt x="6738" y="0"/>
                      <a:pt x="6738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8"/>
              <p:cNvSpPr/>
              <p:nvPr/>
            </p:nvSpPr>
            <p:spPr>
              <a:xfrm>
                <a:off x="2644516" y="4479376"/>
                <a:ext cx="140925" cy="45131"/>
              </a:xfrm>
              <a:custGeom>
                <a:avLst/>
                <a:gdLst/>
                <a:ahLst/>
                <a:cxnLst/>
                <a:rect l="l" t="t" r="r" b="b"/>
                <a:pathLst>
                  <a:path w="4025" h="1289" extrusionOk="0">
                    <a:moveTo>
                      <a:pt x="0" y="0"/>
                    </a:moveTo>
                    <a:lnTo>
                      <a:pt x="166" y="1288"/>
                    </a:lnTo>
                    <a:lnTo>
                      <a:pt x="3762" y="1288"/>
                    </a:lnTo>
                    <a:lnTo>
                      <a:pt x="4024" y="1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8"/>
              <p:cNvSpPr/>
              <p:nvPr/>
            </p:nvSpPr>
            <p:spPr>
              <a:xfrm>
                <a:off x="2643641" y="3424583"/>
                <a:ext cx="4307" cy="4103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72" extrusionOk="0">
                    <a:moveTo>
                      <a:pt x="0" y="1"/>
                    </a:moveTo>
                    <a:lnTo>
                      <a:pt x="0" y="4"/>
                    </a:lnTo>
                    <a:cubicBezTo>
                      <a:pt x="43" y="395"/>
                      <a:pt x="83" y="785"/>
                      <a:pt x="122" y="1172"/>
                    </a:cubicBezTo>
                    <a:lnTo>
                      <a:pt x="122" y="1172"/>
                    </a:lnTo>
                    <a:cubicBezTo>
                      <a:pt x="83" y="785"/>
                      <a:pt x="43" y="395"/>
                      <a:pt x="0" y="1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643641" y="3130125"/>
                <a:ext cx="72406" cy="421936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12051" extrusionOk="0">
                    <a:moveTo>
                      <a:pt x="1213" y="1"/>
                    </a:moveTo>
                    <a:cubicBezTo>
                      <a:pt x="858" y="2682"/>
                      <a:pt x="438" y="5672"/>
                      <a:pt x="0" y="8411"/>
                    </a:cubicBezTo>
                    <a:cubicBezTo>
                      <a:pt x="43" y="8806"/>
                      <a:pt x="83" y="9197"/>
                      <a:pt x="123" y="9584"/>
                    </a:cubicBezTo>
                    <a:cubicBezTo>
                      <a:pt x="209" y="10428"/>
                      <a:pt x="284" y="11254"/>
                      <a:pt x="355" y="12051"/>
                    </a:cubicBezTo>
                    <a:cubicBezTo>
                      <a:pt x="941" y="9789"/>
                      <a:pt x="2068" y="4732"/>
                      <a:pt x="1738" y="403"/>
                    </a:cubicBezTo>
                    <a:lnTo>
                      <a:pt x="121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8"/>
              <p:cNvSpPr/>
              <p:nvPr/>
            </p:nvSpPr>
            <p:spPr>
              <a:xfrm>
                <a:off x="2162670" y="2842496"/>
                <a:ext cx="559430" cy="1494228"/>
              </a:xfrm>
              <a:custGeom>
                <a:avLst/>
                <a:gdLst/>
                <a:ahLst/>
                <a:cxnLst/>
                <a:rect l="l" t="t" r="r" b="b"/>
                <a:pathLst>
                  <a:path w="15978" h="42677" extrusionOk="0">
                    <a:moveTo>
                      <a:pt x="9208" y="0"/>
                    </a:moveTo>
                    <a:cubicBezTo>
                      <a:pt x="6770" y="5072"/>
                      <a:pt x="9380" y="16658"/>
                      <a:pt x="6332" y="24432"/>
                    </a:cubicBezTo>
                    <a:cubicBezTo>
                      <a:pt x="4904" y="28075"/>
                      <a:pt x="1" y="41507"/>
                      <a:pt x="1" y="41507"/>
                    </a:cubicBezTo>
                    <a:lnTo>
                      <a:pt x="2862" y="42677"/>
                    </a:lnTo>
                    <a:cubicBezTo>
                      <a:pt x="2862" y="42677"/>
                      <a:pt x="10449" y="30879"/>
                      <a:pt x="12319" y="23962"/>
                    </a:cubicBezTo>
                    <a:cubicBezTo>
                      <a:pt x="13891" y="18140"/>
                      <a:pt x="15977" y="0"/>
                      <a:pt x="15977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8"/>
              <p:cNvSpPr/>
              <p:nvPr/>
            </p:nvSpPr>
            <p:spPr>
              <a:xfrm>
                <a:off x="2148980" y="4247137"/>
                <a:ext cx="153460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2854" extrusionOk="0">
                    <a:moveTo>
                      <a:pt x="284" y="0"/>
                    </a:moveTo>
                    <a:lnTo>
                      <a:pt x="1" y="1403"/>
                    </a:lnTo>
                    <a:lnTo>
                      <a:pt x="3551" y="2853"/>
                    </a:lnTo>
                    <a:lnTo>
                      <a:pt x="4383" y="1891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625784" y="2083314"/>
                <a:ext cx="17506" cy="2286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653" extrusionOk="0">
                    <a:moveTo>
                      <a:pt x="207" y="0"/>
                    </a:moveTo>
                    <a:cubicBezTo>
                      <a:pt x="197" y="0"/>
                      <a:pt x="186" y="1"/>
                      <a:pt x="176" y="4"/>
                    </a:cubicBezTo>
                    <a:cubicBezTo>
                      <a:pt x="61" y="29"/>
                      <a:pt x="0" y="197"/>
                      <a:pt x="40" y="373"/>
                    </a:cubicBezTo>
                    <a:cubicBezTo>
                      <a:pt x="76" y="537"/>
                      <a:pt x="184" y="653"/>
                      <a:pt x="290" y="653"/>
                    </a:cubicBezTo>
                    <a:cubicBezTo>
                      <a:pt x="300" y="653"/>
                      <a:pt x="310" y="652"/>
                      <a:pt x="320" y="650"/>
                    </a:cubicBezTo>
                    <a:cubicBezTo>
                      <a:pt x="439" y="625"/>
                      <a:pt x="499" y="459"/>
                      <a:pt x="460" y="280"/>
                    </a:cubicBezTo>
                    <a:cubicBezTo>
                      <a:pt x="424" y="117"/>
                      <a:pt x="316" y="0"/>
                      <a:pt x="20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8"/>
              <p:cNvSpPr/>
              <p:nvPr/>
            </p:nvSpPr>
            <p:spPr>
              <a:xfrm>
                <a:off x="2696300" y="2067594"/>
                <a:ext cx="17611" cy="22898"/>
              </a:xfrm>
              <a:custGeom>
                <a:avLst/>
                <a:gdLst/>
                <a:ahLst/>
                <a:cxnLst/>
                <a:rect l="l" t="t" r="r" b="b"/>
                <a:pathLst>
                  <a:path w="503" h="654" extrusionOk="0">
                    <a:moveTo>
                      <a:pt x="210" y="1"/>
                    </a:moveTo>
                    <a:cubicBezTo>
                      <a:pt x="200" y="1"/>
                      <a:pt x="190" y="2"/>
                      <a:pt x="180" y="4"/>
                    </a:cubicBezTo>
                    <a:cubicBezTo>
                      <a:pt x="65" y="33"/>
                      <a:pt x="0" y="198"/>
                      <a:pt x="40" y="373"/>
                    </a:cubicBezTo>
                    <a:cubicBezTo>
                      <a:pt x="75" y="538"/>
                      <a:pt x="186" y="653"/>
                      <a:pt x="293" y="653"/>
                    </a:cubicBezTo>
                    <a:cubicBezTo>
                      <a:pt x="303" y="653"/>
                      <a:pt x="313" y="652"/>
                      <a:pt x="323" y="650"/>
                    </a:cubicBezTo>
                    <a:cubicBezTo>
                      <a:pt x="441" y="625"/>
                      <a:pt x="503" y="459"/>
                      <a:pt x="463" y="280"/>
                    </a:cubicBezTo>
                    <a:cubicBezTo>
                      <a:pt x="427" y="120"/>
                      <a:pt x="319" y="1"/>
                      <a:pt x="21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8"/>
              <p:cNvSpPr/>
              <p:nvPr/>
            </p:nvSpPr>
            <p:spPr>
              <a:xfrm>
                <a:off x="2700817" y="2060801"/>
                <a:ext cx="14110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3" h="261" extrusionOk="0">
                    <a:moveTo>
                      <a:pt x="402" y="0"/>
                    </a:moveTo>
                    <a:lnTo>
                      <a:pt x="1" y="219"/>
                    </a:lnTo>
                    <a:cubicBezTo>
                      <a:pt x="46" y="249"/>
                      <a:pt x="88" y="261"/>
                      <a:pt x="126" y="261"/>
                    </a:cubicBezTo>
                    <a:cubicBezTo>
                      <a:pt x="303" y="261"/>
                      <a:pt x="402" y="1"/>
                      <a:pt x="40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678443" y="2096759"/>
                <a:ext cx="31196" cy="44116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260" extrusionOk="0">
                    <a:moveTo>
                      <a:pt x="0" y="0"/>
                    </a:moveTo>
                    <a:lnTo>
                      <a:pt x="280" y="1260"/>
                    </a:lnTo>
                    <a:cubicBezTo>
                      <a:pt x="280" y="1260"/>
                      <a:pt x="283" y="1260"/>
                      <a:pt x="287" y="1260"/>
                    </a:cubicBezTo>
                    <a:cubicBezTo>
                      <a:pt x="343" y="1260"/>
                      <a:pt x="718" y="1250"/>
                      <a:pt x="890" y="998"/>
                    </a:cubicBezTo>
                    <a:cubicBezTo>
                      <a:pt x="474" y="70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8"/>
              <p:cNvSpPr/>
              <p:nvPr/>
            </p:nvSpPr>
            <p:spPr>
              <a:xfrm>
                <a:off x="2620147" y="2156876"/>
                <a:ext cx="50558" cy="16176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462" extrusionOk="0">
                    <a:moveTo>
                      <a:pt x="59" y="0"/>
                    </a:moveTo>
                    <a:cubicBezTo>
                      <a:pt x="46" y="0"/>
                      <a:pt x="33" y="6"/>
                      <a:pt x="22" y="17"/>
                    </a:cubicBezTo>
                    <a:cubicBezTo>
                      <a:pt x="0" y="38"/>
                      <a:pt x="0" y="74"/>
                      <a:pt x="22" y="92"/>
                    </a:cubicBezTo>
                    <a:cubicBezTo>
                      <a:pt x="39" y="113"/>
                      <a:pt x="407" y="462"/>
                      <a:pt x="1022" y="462"/>
                    </a:cubicBezTo>
                    <a:cubicBezTo>
                      <a:pt x="1056" y="462"/>
                      <a:pt x="1091" y="461"/>
                      <a:pt x="1127" y="458"/>
                    </a:cubicBezTo>
                    <a:cubicBezTo>
                      <a:pt x="1213" y="451"/>
                      <a:pt x="1303" y="440"/>
                      <a:pt x="1397" y="419"/>
                    </a:cubicBezTo>
                    <a:cubicBezTo>
                      <a:pt x="1425" y="412"/>
                      <a:pt x="1443" y="383"/>
                      <a:pt x="1435" y="354"/>
                    </a:cubicBezTo>
                    <a:cubicBezTo>
                      <a:pt x="1430" y="331"/>
                      <a:pt x="1409" y="312"/>
                      <a:pt x="1386" y="312"/>
                    </a:cubicBezTo>
                    <a:cubicBezTo>
                      <a:pt x="1381" y="312"/>
                      <a:pt x="1376" y="313"/>
                      <a:pt x="1371" y="315"/>
                    </a:cubicBezTo>
                    <a:cubicBezTo>
                      <a:pt x="1249" y="341"/>
                      <a:pt x="1134" y="353"/>
                      <a:pt x="1028" y="353"/>
                    </a:cubicBezTo>
                    <a:cubicBezTo>
                      <a:pt x="448" y="353"/>
                      <a:pt x="100" y="19"/>
                      <a:pt x="97" y="17"/>
                    </a:cubicBezTo>
                    <a:cubicBezTo>
                      <a:pt x="86" y="6"/>
                      <a:pt x="73" y="0"/>
                      <a:pt x="5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8"/>
              <p:cNvSpPr/>
              <p:nvPr/>
            </p:nvSpPr>
            <p:spPr>
              <a:xfrm>
                <a:off x="2484893" y="2137129"/>
                <a:ext cx="74472" cy="66174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890" extrusionOk="0">
                    <a:moveTo>
                      <a:pt x="849" y="0"/>
                    </a:moveTo>
                    <a:cubicBezTo>
                      <a:pt x="800" y="0"/>
                      <a:pt x="751" y="6"/>
                      <a:pt x="701" y="17"/>
                    </a:cubicBezTo>
                    <a:cubicBezTo>
                      <a:pt x="163" y="143"/>
                      <a:pt x="1" y="742"/>
                      <a:pt x="295" y="1187"/>
                    </a:cubicBezTo>
                    <a:cubicBezTo>
                      <a:pt x="554" y="1575"/>
                      <a:pt x="966" y="1808"/>
                      <a:pt x="1344" y="1876"/>
                    </a:cubicBezTo>
                    <a:cubicBezTo>
                      <a:pt x="1393" y="1885"/>
                      <a:pt x="1441" y="1890"/>
                      <a:pt x="1485" y="1890"/>
                    </a:cubicBezTo>
                    <a:cubicBezTo>
                      <a:pt x="1948" y="1890"/>
                      <a:pt x="2126" y="1419"/>
                      <a:pt x="1943" y="954"/>
                    </a:cubicBezTo>
                    <a:cubicBezTo>
                      <a:pt x="1776" y="539"/>
                      <a:pt x="1340" y="0"/>
                      <a:pt x="849" y="0"/>
                    </a:cubicBez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94623" y="2046096"/>
                <a:ext cx="44011" cy="22968"/>
              </a:xfrm>
              <a:custGeom>
                <a:avLst/>
                <a:gdLst/>
                <a:ahLst/>
                <a:cxnLst/>
                <a:rect l="l" t="t" r="r" b="b"/>
                <a:pathLst>
                  <a:path w="1257" h="656" extrusionOk="0">
                    <a:moveTo>
                      <a:pt x="1124" y="0"/>
                    </a:moveTo>
                    <a:cubicBezTo>
                      <a:pt x="990" y="0"/>
                      <a:pt x="359" y="38"/>
                      <a:pt x="37" y="485"/>
                    </a:cubicBezTo>
                    <a:cubicBezTo>
                      <a:pt x="0" y="532"/>
                      <a:pt x="11" y="600"/>
                      <a:pt x="58" y="636"/>
                    </a:cubicBezTo>
                    <a:cubicBezTo>
                      <a:pt x="69" y="639"/>
                      <a:pt x="80" y="647"/>
                      <a:pt x="90" y="650"/>
                    </a:cubicBezTo>
                    <a:cubicBezTo>
                      <a:pt x="101" y="654"/>
                      <a:pt x="112" y="656"/>
                      <a:pt x="123" y="656"/>
                    </a:cubicBezTo>
                    <a:cubicBezTo>
                      <a:pt x="155" y="656"/>
                      <a:pt x="187" y="641"/>
                      <a:pt x="209" y="611"/>
                    </a:cubicBezTo>
                    <a:cubicBezTo>
                      <a:pt x="494" y="215"/>
                      <a:pt x="1117" y="212"/>
                      <a:pt x="1144" y="212"/>
                    </a:cubicBezTo>
                    <a:cubicBezTo>
                      <a:pt x="1145" y="212"/>
                      <a:pt x="1145" y="212"/>
                      <a:pt x="1145" y="212"/>
                    </a:cubicBezTo>
                    <a:cubicBezTo>
                      <a:pt x="1148" y="212"/>
                      <a:pt x="1150" y="212"/>
                      <a:pt x="1153" y="212"/>
                    </a:cubicBezTo>
                    <a:cubicBezTo>
                      <a:pt x="1210" y="212"/>
                      <a:pt x="1253" y="163"/>
                      <a:pt x="1256" y="109"/>
                    </a:cubicBezTo>
                    <a:cubicBezTo>
                      <a:pt x="1256" y="47"/>
                      <a:pt x="1210" y="1"/>
                      <a:pt x="1149" y="1"/>
                    </a:cubicBezTo>
                    <a:cubicBezTo>
                      <a:pt x="1146" y="1"/>
                      <a:pt x="1138" y="0"/>
                      <a:pt x="112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2677183" y="2017490"/>
                <a:ext cx="39249" cy="11554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330" extrusionOk="0">
                    <a:moveTo>
                      <a:pt x="537" y="0"/>
                    </a:moveTo>
                    <a:cubicBezTo>
                      <a:pt x="265" y="0"/>
                      <a:pt x="80" y="103"/>
                      <a:pt x="69" y="111"/>
                    </a:cubicBezTo>
                    <a:cubicBezTo>
                      <a:pt x="18" y="139"/>
                      <a:pt x="0" y="204"/>
                      <a:pt x="30" y="258"/>
                    </a:cubicBezTo>
                    <a:cubicBezTo>
                      <a:pt x="49" y="292"/>
                      <a:pt x="84" y="311"/>
                      <a:pt x="122" y="311"/>
                    </a:cubicBezTo>
                    <a:cubicBezTo>
                      <a:pt x="140" y="311"/>
                      <a:pt x="159" y="306"/>
                      <a:pt x="177" y="297"/>
                    </a:cubicBezTo>
                    <a:cubicBezTo>
                      <a:pt x="188" y="290"/>
                      <a:pt x="327" y="214"/>
                      <a:pt x="535" y="214"/>
                    </a:cubicBezTo>
                    <a:cubicBezTo>
                      <a:pt x="655" y="214"/>
                      <a:pt x="798" y="239"/>
                      <a:pt x="952" y="318"/>
                    </a:cubicBezTo>
                    <a:cubicBezTo>
                      <a:pt x="969" y="326"/>
                      <a:pt x="987" y="330"/>
                      <a:pt x="1006" y="330"/>
                    </a:cubicBezTo>
                    <a:cubicBezTo>
                      <a:pt x="1042" y="326"/>
                      <a:pt x="1077" y="305"/>
                      <a:pt x="1095" y="272"/>
                    </a:cubicBezTo>
                    <a:cubicBezTo>
                      <a:pt x="1120" y="218"/>
                      <a:pt x="1099" y="154"/>
                      <a:pt x="1049" y="125"/>
                    </a:cubicBezTo>
                    <a:cubicBezTo>
                      <a:pt x="861" y="31"/>
                      <a:pt x="686" y="0"/>
                      <a:pt x="53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2205911" y="4422306"/>
                <a:ext cx="41490" cy="20972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99" extrusionOk="0">
                    <a:moveTo>
                      <a:pt x="191" y="108"/>
                    </a:moveTo>
                    <a:cubicBezTo>
                      <a:pt x="521" y="108"/>
                      <a:pt x="959" y="144"/>
                      <a:pt x="1045" y="269"/>
                    </a:cubicBezTo>
                    <a:cubicBezTo>
                      <a:pt x="1056" y="284"/>
                      <a:pt x="1067" y="309"/>
                      <a:pt x="1049" y="352"/>
                    </a:cubicBezTo>
                    <a:cubicBezTo>
                      <a:pt x="1017" y="428"/>
                      <a:pt x="969" y="474"/>
                      <a:pt x="905" y="489"/>
                    </a:cubicBezTo>
                    <a:cubicBezTo>
                      <a:pt x="891" y="492"/>
                      <a:pt x="876" y="493"/>
                      <a:pt x="860" y="493"/>
                    </a:cubicBezTo>
                    <a:cubicBezTo>
                      <a:pt x="702" y="493"/>
                      <a:pt x="461" y="352"/>
                      <a:pt x="191" y="108"/>
                    </a:cubicBezTo>
                    <a:close/>
                    <a:moveTo>
                      <a:pt x="213" y="1"/>
                    </a:moveTo>
                    <a:cubicBezTo>
                      <a:pt x="135" y="1"/>
                      <a:pt x="78" y="3"/>
                      <a:pt x="58" y="4"/>
                    </a:cubicBezTo>
                    <a:cubicBezTo>
                      <a:pt x="33" y="7"/>
                      <a:pt x="15" y="22"/>
                      <a:pt x="8" y="40"/>
                    </a:cubicBezTo>
                    <a:cubicBezTo>
                      <a:pt x="0" y="62"/>
                      <a:pt x="8" y="83"/>
                      <a:pt x="22" y="97"/>
                    </a:cubicBezTo>
                    <a:cubicBezTo>
                      <a:pt x="221" y="292"/>
                      <a:pt x="583" y="599"/>
                      <a:pt x="859" y="599"/>
                    </a:cubicBezTo>
                    <a:cubicBezTo>
                      <a:pt x="872" y="599"/>
                      <a:pt x="885" y="598"/>
                      <a:pt x="898" y="596"/>
                    </a:cubicBezTo>
                    <a:cubicBezTo>
                      <a:pt x="909" y="596"/>
                      <a:pt x="916" y="592"/>
                      <a:pt x="926" y="592"/>
                    </a:cubicBezTo>
                    <a:cubicBezTo>
                      <a:pt x="1027" y="571"/>
                      <a:pt x="1103" y="503"/>
                      <a:pt x="1149" y="391"/>
                    </a:cubicBezTo>
                    <a:cubicBezTo>
                      <a:pt x="1185" y="309"/>
                      <a:pt x="1160" y="244"/>
                      <a:pt x="1135" y="209"/>
                    </a:cubicBezTo>
                    <a:cubicBezTo>
                      <a:pt x="1004" y="25"/>
                      <a:pt x="483" y="1"/>
                      <a:pt x="213" y="1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206051" y="4400633"/>
                <a:ext cx="35713" cy="25594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731" extrusionOk="0">
                    <a:moveTo>
                      <a:pt x="742" y="108"/>
                    </a:moveTo>
                    <a:cubicBezTo>
                      <a:pt x="781" y="108"/>
                      <a:pt x="814" y="122"/>
                      <a:pt x="847" y="146"/>
                    </a:cubicBezTo>
                    <a:cubicBezTo>
                      <a:pt x="905" y="189"/>
                      <a:pt x="901" y="221"/>
                      <a:pt x="890" y="246"/>
                    </a:cubicBezTo>
                    <a:cubicBezTo>
                      <a:pt x="841" y="397"/>
                      <a:pt x="431" y="580"/>
                      <a:pt x="158" y="619"/>
                    </a:cubicBezTo>
                    <a:cubicBezTo>
                      <a:pt x="281" y="436"/>
                      <a:pt x="510" y="149"/>
                      <a:pt x="704" y="113"/>
                    </a:cubicBezTo>
                    <a:cubicBezTo>
                      <a:pt x="707" y="109"/>
                      <a:pt x="715" y="109"/>
                      <a:pt x="718" y="109"/>
                    </a:cubicBezTo>
                    <a:cubicBezTo>
                      <a:pt x="726" y="108"/>
                      <a:pt x="734" y="108"/>
                      <a:pt x="742" y="108"/>
                    </a:cubicBezTo>
                    <a:close/>
                    <a:moveTo>
                      <a:pt x="737" y="1"/>
                    </a:moveTo>
                    <a:cubicBezTo>
                      <a:pt x="719" y="1"/>
                      <a:pt x="701" y="2"/>
                      <a:pt x="682" y="5"/>
                    </a:cubicBezTo>
                    <a:cubicBezTo>
                      <a:pt x="359" y="66"/>
                      <a:pt x="22" y="626"/>
                      <a:pt x="8" y="651"/>
                    </a:cubicBezTo>
                    <a:cubicBezTo>
                      <a:pt x="1" y="666"/>
                      <a:pt x="1" y="687"/>
                      <a:pt x="8" y="706"/>
                    </a:cubicBezTo>
                    <a:cubicBezTo>
                      <a:pt x="18" y="720"/>
                      <a:pt x="36" y="730"/>
                      <a:pt x="54" y="730"/>
                    </a:cubicBezTo>
                    <a:cubicBezTo>
                      <a:pt x="79" y="730"/>
                      <a:pt x="108" y="730"/>
                      <a:pt x="137" y="727"/>
                    </a:cubicBezTo>
                    <a:cubicBezTo>
                      <a:pt x="417" y="694"/>
                      <a:pt x="915" y="505"/>
                      <a:pt x="995" y="282"/>
                    </a:cubicBezTo>
                    <a:cubicBezTo>
                      <a:pt x="1008" y="235"/>
                      <a:pt x="1020" y="142"/>
                      <a:pt x="915" y="59"/>
                    </a:cubicBezTo>
                    <a:cubicBezTo>
                      <a:pt x="862" y="20"/>
                      <a:pt x="802" y="1"/>
                      <a:pt x="737" y="1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2753336" y="4612390"/>
                <a:ext cx="49683" cy="20202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577" extrusionOk="0">
                    <a:moveTo>
                      <a:pt x="1163" y="106"/>
                    </a:moveTo>
                    <a:cubicBezTo>
                      <a:pt x="1206" y="106"/>
                      <a:pt x="1239" y="113"/>
                      <a:pt x="1264" y="128"/>
                    </a:cubicBezTo>
                    <a:cubicBezTo>
                      <a:pt x="1286" y="138"/>
                      <a:pt x="1297" y="156"/>
                      <a:pt x="1300" y="185"/>
                    </a:cubicBezTo>
                    <a:cubicBezTo>
                      <a:pt x="1307" y="257"/>
                      <a:pt x="1286" y="315"/>
                      <a:pt x="1239" y="358"/>
                    </a:cubicBezTo>
                    <a:cubicBezTo>
                      <a:pt x="1157" y="431"/>
                      <a:pt x="990" y="467"/>
                      <a:pt x="761" y="467"/>
                    </a:cubicBezTo>
                    <a:cubicBezTo>
                      <a:pt x="608" y="467"/>
                      <a:pt x="428" y="451"/>
                      <a:pt x="227" y="418"/>
                    </a:cubicBezTo>
                    <a:cubicBezTo>
                      <a:pt x="539" y="267"/>
                      <a:pt x="952" y="106"/>
                      <a:pt x="1163" y="106"/>
                    </a:cubicBezTo>
                    <a:close/>
                    <a:moveTo>
                      <a:pt x="1170" y="0"/>
                    </a:moveTo>
                    <a:cubicBezTo>
                      <a:pt x="804" y="0"/>
                      <a:pt x="123" y="350"/>
                      <a:pt x="33" y="393"/>
                    </a:cubicBezTo>
                    <a:cubicBezTo>
                      <a:pt x="15" y="404"/>
                      <a:pt x="0" y="426"/>
                      <a:pt x="5" y="451"/>
                    </a:cubicBezTo>
                    <a:cubicBezTo>
                      <a:pt x="8" y="472"/>
                      <a:pt x="26" y="490"/>
                      <a:pt x="48" y="494"/>
                    </a:cubicBezTo>
                    <a:cubicBezTo>
                      <a:pt x="242" y="533"/>
                      <a:pt x="510" y="576"/>
                      <a:pt x="762" y="576"/>
                    </a:cubicBezTo>
                    <a:cubicBezTo>
                      <a:pt x="988" y="576"/>
                      <a:pt x="1193" y="540"/>
                      <a:pt x="1311" y="436"/>
                    </a:cubicBezTo>
                    <a:cubicBezTo>
                      <a:pt x="1386" y="368"/>
                      <a:pt x="1418" y="282"/>
                      <a:pt x="1408" y="174"/>
                    </a:cubicBezTo>
                    <a:cubicBezTo>
                      <a:pt x="1400" y="110"/>
                      <a:pt x="1372" y="63"/>
                      <a:pt x="1318" y="30"/>
                    </a:cubicBezTo>
                    <a:cubicBezTo>
                      <a:pt x="1279" y="9"/>
                      <a:pt x="1229" y="0"/>
                      <a:pt x="1170" y="0"/>
                    </a:cubicBezTo>
                    <a:close/>
                  </a:path>
                </a:pathLst>
              </a:custGeom>
              <a:solidFill>
                <a:srgbClr val="BF9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8"/>
              <p:cNvSpPr/>
              <p:nvPr/>
            </p:nvSpPr>
            <p:spPr>
              <a:xfrm>
                <a:off x="2753476" y="4593763"/>
                <a:ext cx="30811" cy="36063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030" extrusionOk="0">
                    <a:moveTo>
                      <a:pt x="629" y="110"/>
                    </a:moveTo>
                    <a:cubicBezTo>
                      <a:pt x="725" y="121"/>
                      <a:pt x="733" y="161"/>
                      <a:pt x="733" y="171"/>
                    </a:cubicBezTo>
                    <a:cubicBezTo>
                      <a:pt x="758" y="325"/>
                      <a:pt x="395" y="710"/>
                      <a:pt x="119" y="878"/>
                    </a:cubicBezTo>
                    <a:cubicBezTo>
                      <a:pt x="147" y="699"/>
                      <a:pt x="223" y="337"/>
                      <a:pt x="410" y="179"/>
                    </a:cubicBezTo>
                    <a:cubicBezTo>
                      <a:pt x="467" y="132"/>
                      <a:pt x="528" y="110"/>
                      <a:pt x="596" y="110"/>
                    </a:cubicBezTo>
                    <a:close/>
                    <a:moveTo>
                      <a:pt x="599" y="0"/>
                    </a:moveTo>
                    <a:cubicBezTo>
                      <a:pt x="503" y="0"/>
                      <a:pt x="416" y="33"/>
                      <a:pt x="341" y="96"/>
                    </a:cubicBezTo>
                    <a:cubicBezTo>
                      <a:pt x="54" y="333"/>
                      <a:pt x="4" y="943"/>
                      <a:pt x="1" y="968"/>
                    </a:cubicBezTo>
                    <a:cubicBezTo>
                      <a:pt x="1" y="990"/>
                      <a:pt x="8" y="1008"/>
                      <a:pt x="26" y="1019"/>
                    </a:cubicBezTo>
                    <a:cubicBezTo>
                      <a:pt x="33" y="1026"/>
                      <a:pt x="44" y="1029"/>
                      <a:pt x="54" y="1029"/>
                    </a:cubicBezTo>
                    <a:cubicBezTo>
                      <a:pt x="61" y="1029"/>
                      <a:pt x="69" y="1026"/>
                      <a:pt x="76" y="1022"/>
                    </a:cubicBezTo>
                    <a:cubicBezTo>
                      <a:pt x="349" y="900"/>
                      <a:pt x="879" y="412"/>
                      <a:pt x="841" y="157"/>
                    </a:cubicBezTo>
                    <a:cubicBezTo>
                      <a:pt x="829" y="96"/>
                      <a:pt x="786" y="20"/>
                      <a:pt x="639" y="2"/>
                    </a:cubicBezTo>
                    <a:cubicBezTo>
                      <a:pt x="625" y="1"/>
                      <a:pt x="612" y="0"/>
                      <a:pt x="599" y="0"/>
                    </a:cubicBez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630301" y="2076522"/>
                <a:ext cx="14005" cy="913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261" extrusionOk="0">
                    <a:moveTo>
                      <a:pt x="399" y="0"/>
                    </a:moveTo>
                    <a:lnTo>
                      <a:pt x="1" y="219"/>
                    </a:lnTo>
                    <a:cubicBezTo>
                      <a:pt x="46" y="248"/>
                      <a:pt x="87" y="260"/>
                      <a:pt x="125" y="260"/>
                    </a:cubicBezTo>
                    <a:cubicBezTo>
                      <a:pt x="302" y="260"/>
                      <a:pt x="399" y="0"/>
                      <a:pt x="3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8"/>
              <p:cNvSpPr/>
              <p:nvPr/>
            </p:nvSpPr>
            <p:spPr>
              <a:xfrm>
                <a:off x="2470853" y="2821103"/>
                <a:ext cx="346484" cy="35853"/>
              </a:xfrm>
              <a:custGeom>
                <a:avLst/>
                <a:gdLst/>
                <a:ahLst/>
                <a:cxnLst/>
                <a:rect l="l" t="t" r="r" b="b"/>
                <a:pathLst>
                  <a:path w="9896" h="1024" extrusionOk="0">
                    <a:moveTo>
                      <a:pt x="416" y="1"/>
                    </a:moveTo>
                    <a:cubicBezTo>
                      <a:pt x="348" y="1"/>
                      <a:pt x="287" y="30"/>
                      <a:pt x="265" y="73"/>
                    </a:cubicBezTo>
                    <a:lnTo>
                      <a:pt x="32" y="895"/>
                    </a:lnTo>
                    <a:cubicBezTo>
                      <a:pt x="0" y="959"/>
                      <a:pt x="75" y="1024"/>
                      <a:pt x="183" y="1024"/>
                    </a:cubicBezTo>
                    <a:lnTo>
                      <a:pt x="9652" y="1024"/>
                    </a:lnTo>
                    <a:cubicBezTo>
                      <a:pt x="9734" y="1024"/>
                      <a:pt x="9802" y="984"/>
                      <a:pt x="9806" y="931"/>
                    </a:cubicBezTo>
                    <a:lnTo>
                      <a:pt x="9889" y="108"/>
                    </a:lnTo>
                    <a:cubicBezTo>
                      <a:pt x="9895" y="51"/>
                      <a:pt x="9824" y="1"/>
                      <a:pt x="9734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8"/>
              <p:cNvSpPr/>
              <p:nvPr/>
            </p:nvSpPr>
            <p:spPr>
              <a:xfrm>
                <a:off x="2513323" y="2818617"/>
                <a:ext cx="1939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cubicBezTo>
                      <a:pt x="0" y="1160"/>
                      <a:pt x="36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cubicBezTo>
                      <a:pt x="553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>
                <a:off x="2513323" y="2818617"/>
                <a:ext cx="1925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0" h="1185" extrusionOk="0">
                    <a:moveTo>
                      <a:pt x="215" y="0"/>
                    </a:moveTo>
                    <a:cubicBezTo>
                      <a:pt x="165" y="0"/>
                      <a:pt x="122" y="25"/>
                      <a:pt x="119" y="58"/>
                    </a:cubicBezTo>
                    <a:lnTo>
                      <a:pt x="3" y="1127"/>
                    </a:lnTo>
                    <a:lnTo>
                      <a:pt x="3" y="1131"/>
                    </a:lnTo>
                    <a:cubicBezTo>
                      <a:pt x="0" y="1160"/>
                      <a:pt x="40" y="1185"/>
                      <a:pt x="86" y="1185"/>
                    </a:cubicBezTo>
                    <a:lnTo>
                      <a:pt x="338" y="1185"/>
                    </a:lnTo>
                    <a:cubicBezTo>
                      <a:pt x="384" y="1185"/>
                      <a:pt x="431" y="1160"/>
                      <a:pt x="431" y="1127"/>
                    </a:cubicBezTo>
                    <a:lnTo>
                      <a:pt x="550" y="58"/>
                    </a:lnTo>
                    <a:lnTo>
                      <a:pt x="550" y="54"/>
                    </a:lnTo>
                    <a:cubicBezTo>
                      <a:pt x="550" y="25"/>
                      <a:pt x="513" y="0"/>
                      <a:pt x="467" y="0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8"/>
              <p:cNvSpPr/>
              <p:nvPr/>
            </p:nvSpPr>
            <p:spPr>
              <a:xfrm>
                <a:off x="2772348" y="2818617"/>
                <a:ext cx="19467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1185" extrusionOk="0">
                    <a:moveTo>
                      <a:pt x="219" y="0"/>
                    </a:moveTo>
                    <a:cubicBezTo>
                      <a:pt x="168" y="0"/>
                      <a:pt x="125" y="25"/>
                      <a:pt x="122" y="58"/>
                    </a:cubicBezTo>
                    <a:lnTo>
                      <a:pt x="3" y="1127"/>
                    </a:lnTo>
                    <a:cubicBezTo>
                      <a:pt x="0" y="1160"/>
                      <a:pt x="39" y="1185"/>
                      <a:pt x="90" y="1185"/>
                    </a:cubicBezTo>
                    <a:lnTo>
                      <a:pt x="337" y="1185"/>
                    </a:lnTo>
                    <a:cubicBezTo>
                      <a:pt x="388" y="1185"/>
                      <a:pt x="431" y="1160"/>
                      <a:pt x="434" y="1127"/>
                    </a:cubicBezTo>
                    <a:lnTo>
                      <a:pt x="552" y="58"/>
                    </a:lnTo>
                    <a:cubicBezTo>
                      <a:pt x="556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8"/>
              <p:cNvSpPr/>
              <p:nvPr/>
            </p:nvSpPr>
            <p:spPr>
              <a:xfrm>
                <a:off x="2643396" y="2818617"/>
                <a:ext cx="19362" cy="4149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85" extrusionOk="0">
                    <a:moveTo>
                      <a:pt x="216" y="0"/>
                    </a:moveTo>
                    <a:cubicBezTo>
                      <a:pt x="165" y="0"/>
                      <a:pt x="122" y="25"/>
                      <a:pt x="118" y="58"/>
                    </a:cubicBezTo>
                    <a:lnTo>
                      <a:pt x="4" y="1127"/>
                    </a:lnTo>
                    <a:cubicBezTo>
                      <a:pt x="0" y="1160"/>
                      <a:pt x="36" y="1185"/>
                      <a:pt x="87" y="1185"/>
                    </a:cubicBezTo>
                    <a:lnTo>
                      <a:pt x="337" y="1185"/>
                    </a:lnTo>
                    <a:cubicBezTo>
                      <a:pt x="384" y="1185"/>
                      <a:pt x="431" y="1160"/>
                      <a:pt x="435" y="1127"/>
                    </a:cubicBezTo>
                    <a:lnTo>
                      <a:pt x="549" y="58"/>
                    </a:lnTo>
                    <a:cubicBezTo>
                      <a:pt x="553" y="25"/>
                      <a:pt x="517" y="0"/>
                      <a:pt x="466" y="0"/>
                    </a:cubicBezTo>
                    <a:close/>
                  </a:path>
                </a:pathLst>
              </a:custGeom>
              <a:solidFill>
                <a:srgbClr val="407B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8"/>
              <p:cNvSpPr/>
              <p:nvPr/>
            </p:nvSpPr>
            <p:spPr>
              <a:xfrm>
                <a:off x="2475381" y="2091484"/>
                <a:ext cx="1013577" cy="907769"/>
              </a:xfrm>
              <a:custGeom>
                <a:avLst/>
                <a:gdLst/>
                <a:ahLst/>
                <a:cxnLst/>
                <a:rect l="l" t="t" r="r" b="b"/>
                <a:pathLst>
                  <a:path w="28949" h="25927" extrusionOk="0">
                    <a:moveTo>
                      <a:pt x="27853" y="1"/>
                    </a:moveTo>
                    <a:lnTo>
                      <a:pt x="8130" y="5173"/>
                    </a:lnTo>
                    <a:lnTo>
                      <a:pt x="9221" y="6009"/>
                    </a:lnTo>
                    <a:lnTo>
                      <a:pt x="28948" y="837"/>
                    </a:lnTo>
                    <a:lnTo>
                      <a:pt x="27853" y="1"/>
                    </a:lnTo>
                    <a:close/>
                    <a:moveTo>
                      <a:pt x="12606" y="8594"/>
                    </a:moveTo>
                    <a:lnTo>
                      <a:pt x="10908" y="10815"/>
                    </a:lnTo>
                    <a:lnTo>
                      <a:pt x="3163" y="20948"/>
                    </a:lnTo>
                    <a:lnTo>
                      <a:pt x="1" y="25090"/>
                    </a:lnTo>
                    <a:lnTo>
                      <a:pt x="1091" y="25927"/>
                    </a:lnTo>
                    <a:lnTo>
                      <a:pt x="13697" y="9430"/>
                    </a:lnTo>
                    <a:lnTo>
                      <a:pt x="12606" y="8594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8"/>
              <p:cNvSpPr/>
              <p:nvPr/>
            </p:nvSpPr>
            <p:spPr>
              <a:xfrm>
                <a:off x="2509787" y="2116997"/>
                <a:ext cx="982031" cy="1171798"/>
              </a:xfrm>
              <a:custGeom>
                <a:avLst/>
                <a:gdLst/>
                <a:ahLst/>
                <a:cxnLst/>
                <a:rect l="l" t="t" r="r" b="b"/>
                <a:pathLst>
                  <a:path w="28048" h="33468" extrusionOk="0">
                    <a:moveTo>
                      <a:pt x="27857" y="0"/>
                    </a:moveTo>
                    <a:lnTo>
                      <a:pt x="8130" y="5172"/>
                    </a:lnTo>
                    <a:lnTo>
                      <a:pt x="12606" y="8593"/>
                    </a:lnTo>
                    <a:lnTo>
                      <a:pt x="0" y="25090"/>
                    </a:lnTo>
                    <a:lnTo>
                      <a:pt x="10962" y="33467"/>
                    </a:lnTo>
                    <a:lnTo>
                      <a:pt x="23572" y="16971"/>
                    </a:lnTo>
                    <a:lnTo>
                      <a:pt x="28048" y="20390"/>
                    </a:lnTo>
                    <a:lnTo>
                      <a:pt x="28048" y="20390"/>
                    </a:lnTo>
                    <a:lnTo>
                      <a:pt x="27857" y="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8"/>
              <p:cNvSpPr/>
              <p:nvPr/>
            </p:nvSpPr>
            <p:spPr>
              <a:xfrm>
                <a:off x="3247996" y="2515617"/>
                <a:ext cx="9663" cy="5244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1498" extrusionOk="0">
                    <a:moveTo>
                      <a:pt x="0" y="0"/>
                    </a:moveTo>
                    <a:lnTo>
                      <a:pt x="14" y="1497"/>
                    </a:lnTo>
                    <a:lnTo>
                      <a:pt x="276" y="1494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8"/>
              <p:cNvSpPr/>
              <p:nvPr/>
            </p:nvSpPr>
            <p:spPr>
              <a:xfrm>
                <a:off x="3246315" y="2340798"/>
                <a:ext cx="10364" cy="12506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3572" extrusionOk="0">
                    <a:moveTo>
                      <a:pt x="264" y="0"/>
                    </a:moveTo>
                    <a:lnTo>
                      <a:pt x="1" y="4"/>
                    </a:lnTo>
                    <a:lnTo>
                      <a:pt x="34" y="3572"/>
                    </a:lnTo>
                    <a:lnTo>
                      <a:pt x="295" y="3572"/>
                    </a:lnTo>
                    <a:lnTo>
                      <a:pt x="264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8"/>
              <p:cNvSpPr/>
              <p:nvPr/>
            </p:nvSpPr>
            <p:spPr>
              <a:xfrm>
                <a:off x="3105459" y="2917633"/>
                <a:ext cx="72581" cy="8550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2" extrusionOk="0">
                    <a:moveTo>
                      <a:pt x="1375" y="0"/>
                    </a:moveTo>
                    <a:lnTo>
                      <a:pt x="1" y="1486"/>
                    </a:lnTo>
                    <a:lnTo>
                      <a:pt x="539" y="2441"/>
                    </a:lnTo>
                    <a:lnTo>
                      <a:pt x="2072" y="719"/>
                    </a:lnTo>
                    <a:lnTo>
                      <a:pt x="137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8"/>
              <p:cNvSpPr/>
              <p:nvPr/>
            </p:nvSpPr>
            <p:spPr>
              <a:xfrm>
                <a:off x="2592592" y="2194375"/>
                <a:ext cx="843906" cy="1008185"/>
              </a:xfrm>
              <a:custGeom>
                <a:avLst/>
                <a:gdLst/>
                <a:ahLst/>
                <a:cxnLst/>
                <a:rect l="l" t="t" r="r" b="b"/>
                <a:pathLst>
                  <a:path w="24103" h="28795" extrusionOk="0">
                    <a:moveTo>
                      <a:pt x="23213" y="181"/>
                    </a:moveTo>
                    <a:cubicBezTo>
                      <a:pt x="23342" y="181"/>
                      <a:pt x="23468" y="224"/>
                      <a:pt x="23572" y="302"/>
                    </a:cubicBezTo>
                    <a:cubicBezTo>
                      <a:pt x="23715" y="413"/>
                      <a:pt x="23801" y="582"/>
                      <a:pt x="23801" y="766"/>
                    </a:cubicBezTo>
                    <a:lnTo>
                      <a:pt x="23920" y="13475"/>
                    </a:lnTo>
                    <a:cubicBezTo>
                      <a:pt x="23924" y="13705"/>
                      <a:pt x="23801" y="13906"/>
                      <a:pt x="23594" y="14007"/>
                    </a:cubicBezTo>
                    <a:cubicBezTo>
                      <a:pt x="23508" y="14050"/>
                      <a:pt x="23418" y="14071"/>
                      <a:pt x="23328" y="14071"/>
                    </a:cubicBezTo>
                    <a:cubicBezTo>
                      <a:pt x="23203" y="14071"/>
                      <a:pt x="23080" y="14032"/>
                      <a:pt x="22973" y="13949"/>
                    </a:cubicBezTo>
                    <a:lnTo>
                      <a:pt x="21497" y="12822"/>
                    </a:lnTo>
                    <a:cubicBezTo>
                      <a:pt x="21357" y="12715"/>
                      <a:pt x="21192" y="12664"/>
                      <a:pt x="21031" y="12664"/>
                    </a:cubicBezTo>
                    <a:cubicBezTo>
                      <a:pt x="20798" y="12664"/>
                      <a:pt x="20568" y="12768"/>
                      <a:pt x="20417" y="12965"/>
                    </a:cubicBezTo>
                    <a:lnTo>
                      <a:pt x="8637" y="28382"/>
                    </a:lnTo>
                    <a:cubicBezTo>
                      <a:pt x="8519" y="28532"/>
                      <a:pt x="8343" y="28612"/>
                      <a:pt x="8166" y="28612"/>
                    </a:cubicBezTo>
                    <a:cubicBezTo>
                      <a:pt x="8041" y="28612"/>
                      <a:pt x="7916" y="28572"/>
                      <a:pt x="7808" y="28493"/>
                    </a:cubicBezTo>
                    <a:lnTo>
                      <a:pt x="511" y="22915"/>
                    </a:lnTo>
                    <a:cubicBezTo>
                      <a:pt x="252" y="22718"/>
                      <a:pt x="202" y="22348"/>
                      <a:pt x="400" y="22090"/>
                    </a:cubicBezTo>
                    <a:lnTo>
                      <a:pt x="12183" y="6673"/>
                    </a:lnTo>
                    <a:cubicBezTo>
                      <a:pt x="12438" y="6336"/>
                      <a:pt x="12374" y="5852"/>
                      <a:pt x="12036" y="5593"/>
                    </a:cubicBezTo>
                    <a:lnTo>
                      <a:pt x="10561" y="4462"/>
                    </a:lnTo>
                    <a:cubicBezTo>
                      <a:pt x="10378" y="4323"/>
                      <a:pt x="10295" y="4107"/>
                      <a:pt x="10341" y="3881"/>
                    </a:cubicBezTo>
                    <a:cubicBezTo>
                      <a:pt x="10384" y="3655"/>
                      <a:pt x="10546" y="3483"/>
                      <a:pt x="10769" y="3425"/>
                    </a:cubicBezTo>
                    <a:lnTo>
                      <a:pt x="23062" y="202"/>
                    </a:lnTo>
                    <a:cubicBezTo>
                      <a:pt x="23112" y="188"/>
                      <a:pt x="23163" y="181"/>
                      <a:pt x="23213" y="181"/>
                    </a:cubicBezTo>
                    <a:close/>
                    <a:moveTo>
                      <a:pt x="23213" y="1"/>
                    </a:moveTo>
                    <a:cubicBezTo>
                      <a:pt x="23148" y="1"/>
                      <a:pt x="23084" y="9"/>
                      <a:pt x="23016" y="26"/>
                    </a:cubicBezTo>
                    <a:lnTo>
                      <a:pt x="10722" y="3249"/>
                    </a:lnTo>
                    <a:cubicBezTo>
                      <a:pt x="10435" y="3325"/>
                      <a:pt x="10220" y="3554"/>
                      <a:pt x="10162" y="3845"/>
                    </a:cubicBezTo>
                    <a:cubicBezTo>
                      <a:pt x="10105" y="4136"/>
                      <a:pt x="10217" y="4427"/>
                      <a:pt x="10449" y="4606"/>
                    </a:cubicBezTo>
                    <a:lnTo>
                      <a:pt x="11928" y="5737"/>
                    </a:lnTo>
                    <a:cubicBezTo>
                      <a:pt x="12187" y="5934"/>
                      <a:pt x="12237" y="6304"/>
                      <a:pt x="12039" y="6562"/>
                    </a:cubicBezTo>
                    <a:lnTo>
                      <a:pt x="256" y="21979"/>
                    </a:lnTo>
                    <a:cubicBezTo>
                      <a:pt x="1" y="22315"/>
                      <a:pt x="65" y="22800"/>
                      <a:pt x="403" y="23059"/>
                    </a:cubicBezTo>
                    <a:lnTo>
                      <a:pt x="7700" y="28637"/>
                    </a:lnTo>
                    <a:cubicBezTo>
                      <a:pt x="7836" y="28741"/>
                      <a:pt x="8002" y="28794"/>
                      <a:pt x="8166" y="28794"/>
                    </a:cubicBezTo>
                    <a:cubicBezTo>
                      <a:pt x="8396" y="28794"/>
                      <a:pt x="8626" y="28690"/>
                      <a:pt x="8780" y="28489"/>
                    </a:cubicBezTo>
                    <a:lnTo>
                      <a:pt x="20561" y="13073"/>
                    </a:lnTo>
                    <a:cubicBezTo>
                      <a:pt x="20675" y="12922"/>
                      <a:pt x="20851" y="12844"/>
                      <a:pt x="21031" y="12844"/>
                    </a:cubicBezTo>
                    <a:cubicBezTo>
                      <a:pt x="21152" y="12844"/>
                      <a:pt x="21278" y="12883"/>
                      <a:pt x="21386" y="12965"/>
                    </a:cubicBezTo>
                    <a:lnTo>
                      <a:pt x="22865" y="14093"/>
                    </a:lnTo>
                    <a:cubicBezTo>
                      <a:pt x="23001" y="14196"/>
                      <a:pt x="23166" y="14251"/>
                      <a:pt x="23332" y="14251"/>
                    </a:cubicBezTo>
                    <a:cubicBezTo>
                      <a:pt x="23446" y="14251"/>
                      <a:pt x="23564" y="14226"/>
                      <a:pt x="23676" y="14171"/>
                    </a:cubicBezTo>
                    <a:cubicBezTo>
                      <a:pt x="23942" y="14039"/>
                      <a:pt x="24103" y="13770"/>
                      <a:pt x="24103" y="13475"/>
                    </a:cubicBezTo>
                    <a:lnTo>
                      <a:pt x="23985" y="766"/>
                    </a:lnTo>
                    <a:cubicBezTo>
                      <a:pt x="23981" y="525"/>
                      <a:pt x="23870" y="306"/>
                      <a:pt x="23680" y="159"/>
                    </a:cubicBezTo>
                    <a:cubicBezTo>
                      <a:pt x="23543" y="55"/>
                      <a:pt x="23382" y="1"/>
                      <a:pt x="23213" y="1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8"/>
              <p:cNvSpPr/>
              <p:nvPr/>
            </p:nvSpPr>
            <p:spPr>
              <a:xfrm>
                <a:off x="2614090" y="2645304"/>
                <a:ext cx="70060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024" extrusionOk="0">
                    <a:moveTo>
                      <a:pt x="1343" y="0"/>
                    </a:moveTo>
                    <a:lnTo>
                      <a:pt x="1" y="2046"/>
                    </a:lnTo>
                    <a:lnTo>
                      <a:pt x="76" y="2980"/>
                    </a:lnTo>
                    <a:cubicBezTo>
                      <a:pt x="178" y="3010"/>
                      <a:pt x="283" y="3023"/>
                      <a:pt x="386" y="3023"/>
                    </a:cubicBezTo>
                    <a:cubicBezTo>
                      <a:pt x="1199" y="3023"/>
                      <a:pt x="2000" y="2208"/>
                      <a:pt x="2000" y="2208"/>
                    </a:cubicBezTo>
                    <a:lnTo>
                      <a:pt x="1343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8"/>
              <p:cNvSpPr/>
              <p:nvPr/>
            </p:nvSpPr>
            <p:spPr>
              <a:xfrm>
                <a:off x="2359722" y="2457075"/>
                <a:ext cx="287488" cy="370957"/>
              </a:xfrm>
              <a:custGeom>
                <a:avLst/>
                <a:gdLst/>
                <a:ahLst/>
                <a:cxnLst/>
                <a:rect l="l" t="t" r="r" b="b"/>
                <a:pathLst>
                  <a:path w="8211" h="10595" extrusionOk="0">
                    <a:moveTo>
                      <a:pt x="1882" y="8579"/>
                    </a:moveTo>
                    <a:cubicBezTo>
                      <a:pt x="1885" y="8579"/>
                      <a:pt x="1888" y="8580"/>
                      <a:pt x="1892" y="8582"/>
                    </a:cubicBezTo>
                    <a:cubicBezTo>
                      <a:pt x="1905" y="8585"/>
                      <a:pt x="1922" y="8593"/>
                      <a:pt x="1940" y="8605"/>
                    </a:cubicBezTo>
                    <a:lnTo>
                      <a:pt x="1940" y="8605"/>
                    </a:lnTo>
                    <a:cubicBezTo>
                      <a:pt x="1919" y="8600"/>
                      <a:pt x="1902" y="8594"/>
                      <a:pt x="1892" y="8589"/>
                    </a:cubicBezTo>
                    <a:cubicBezTo>
                      <a:pt x="1877" y="8584"/>
                      <a:pt x="1877" y="8579"/>
                      <a:pt x="1882" y="8579"/>
                    </a:cubicBezTo>
                    <a:close/>
                    <a:moveTo>
                      <a:pt x="877" y="0"/>
                    </a:moveTo>
                    <a:cubicBezTo>
                      <a:pt x="701" y="1360"/>
                      <a:pt x="554" y="2724"/>
                      <a:pt x="421" y="4092"/>
                    </a:cubicBezTo>
                    <a:cubicBezTo>
                      <a:pt x="277" y="5455"/>
                      <a:pt x="156" y="6823"/>
                      <a:pt x="44" y="8191"/>
                    </a:cubicBezTo>
                    <a:lnTo>
                      <a:pt x="22" y="8446"/>
                    </a:lnTo>
                    <a:lnTo>
                      <a:pt x="8" y="8618"/>
                    </a:lnTo>
                    <a:cubicBezTo>
                      <a:pt x="5" y="8686"/>
                      <a:pt x="1" y="8765"/>
                      <a:pt x="8" y="8847"/>
                    </a:cubicBezTo>
                    <a:cubicBezTo>
                      <a:pt x="12" y="9005"/>
                      <a:pt x="37" y="9192"/>
                      <a:pt x="98" y="9382"/>
                    </a:cubicBezTo>
                    <a:cubicBezTo>
                      <a:pt x="163" y="9576"/>
                      <a:pt x="267" y="9781"/>
                      <a:pt x="414" y="9953"/>
                    </a:cubicBezTo>
                    <a:cubicBezTo>
                      <a:pt x="561" y="10125"/>
                      <a:pt x="737" y="10258"/>
                      <a:pt x="909" y="10351"/>
                    </a:cubicBezTo>
                    <a:cubicBezTo>
                      <a:pt x="1074" y="10434"/>
                      <a:pt x="1243" y="10495"/>
                      <a:pt x="1387" y="10527"/>
                    </a:cubicBezTo>
                    <a:cubicBezTo>
                      <a:pt x="1621" y="10580"/>
                      <a:pt x="1820" y="10594"/>
                      <a:pt x="2005" y="10594"/>
                    </a:cubicBezTo>
                    <a:cubicBezTo>
                      <a:pt x="2058" y="10594"/>
                      <a:pt x="2110" y="10593"/>
                      <a:pt x="2162" y="10591"/>
                    </a:cubicBezTo>
                    <a:cubicBezTo>
                      <a:pt x="2618" y="10566"/>
                      <a:pt x="3005" y="10484"/>
                      <a:pt x="3375" y="10384"/>
                    </a:cubicBezTo>
                    <a:cubicBezTo>
                      <a:pt x="3741" y="10280"/>
                      <a:pt x="4089" y="10161"/>
                      <a:pt x="4430" y="10031"/>
                    </a:cubicBezTo>
                    <a:cubicBezTo>
                      <a:pt x="5780" y="9493"/>
                      <a:pt x="7011" y="8851"/>
                      <a:pt x="8210" y="8093"/>
                    </a:cubicBezTo>
                    <a:lnTo>
                      <a:pt x="7679" y="7078"/>
                    </a:lnTo>
                    <a:cubicBezTo>
                      <a:pt x="7057" y="7314"/>
                      <a:pt x="6418" y="7555"/>
                      <a:pt x="5787" y="7774"/>
                    </a:cubicBezTo>
                    <a:cubicBezTo>
                      <a:pt x="5155" y="7997"/>
                      <a:pt x="4516" y="8197"/>
                      <a:pt x="3888" y="8356"/>
                    </a:cubicBezTo>
                    <a:cubicBezTo>
                      <a:pt x="3576" y="8438"/>
                      <a:pt x="3264" y="8510"/>
                      <a:pt x="2962" y="8560"/>
                    </a:cubicBezTo>
                    <a:cubicBezTo>
                      <a:pt x="2704" y="8603"/>
                      <a:pt x="2448" y="8634"/>
                      <a:pt x="2233" y="8634"/>
                    </a:cubicBezTo>
                    <a:cubicBezTo>
                      <a:pt x="2200" y="8634"/>
                      <a:pt x="2168" y="8633"/>
                      <a:pt x="2137" y="8632"/>
                    </a:cubicBezTo>
                    <a:cubicBezTo>
                      <a:pt x="2129" y="8631"/>
                      <a:pt x="2120" y="8630"/>
                      <a:pt x="2112" y="8630"/>
                    </a:cubicBezTo>
                    <a:lnTo>
                      <a:pt x="2112" y="8630"/>
                    </a:lnTo>
                    <a:lnTo>
                      <a:pt x="2140" y="8431"/>
                    </a:lnTo>
                    <a:cubicBezTo>
                      <a:pt x="2338" y="7074"/>
                      <a:pt x="2528" y="5714"/>
                      <a:pt x="2697" y="4350"/>
                    </a:cubicBezTo>
                    <a:cubicBezTo>
                      <a:pt x="2873" y="2989"/>
                      <a:pt x="3037" y="1626"/>
                      <a:pt x="3178" y="262"/>
                    </a:cubicBezTo>
                    <a:lnTo>
                      <a:pt x="877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8"/>
              <p:cNvSpPr/>
              <p:nvPr/>
            </p:nvSpPr>
            <p:spPr>
              <a:xfrm>
                <a:off x="2356851" y="2359775"/>
                <a:ext cx="170931" cy="212176"/>
              </a:xfrm>
              <a:custGeom>
                <a:avLst/>
                <a:gdLst/>
                <a:ahLst/>
                <a:cxnLst/>
                <a:rect l="l" t="t" r="r" b="b"/>
                <a:pathLst>
                  <a:path w="4882" h="6060" extrusionOk="0">
                    <a:moveTo>
                      <a:pt x="2366" y="0"/>
                    </a:moveTo>
                    <a:cubicBezTo>
                      <a:pt x="2255" y="0"/>
                      <a:pt x="2142" y="16"/>
                      <a:pt x="2029" y="51"/>
                    </a:cubicBezTo>
                    <a:cubicBezTo>
                      <a:pt x="1109" y="331"/>
                      <a:pt x="1" y="3503"/>
                      <a:pt x="1" y="3503"/>
                    </a:cubicBezTo>
                    <a:lnTo>
                      <a:pt x="3576" y="6059"/>
                    </a:lnTo>
                    <a:cubicBezTo>
                      <a:pt x="3576" y="6059"/>
                      <a:pt x="4882" y="3410"/>
                      <a:pt x="4494" y="2219"/>
                    </a:cubicBezTo>
                    <a:cubicBezTo>
                      <a:pt x="4136" y="1114"/>
                      <a:pt x="3291" y="0"/>
                      <a:pt x="236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8"/>
              <p:cNvSpPr/>
              <p:nvPr/>
            </p:nvSpPr>
            <p:spPr>
              <a:xfrm>
                <a:off x="2348168" y="2472376"/>
                <a:ext cx="146702" cy="110640"/>
              </a:xfrm>
              <a:custGeom>
                <a:avLst/>
                <a:gdLst/>
                <a:ahLst/>
                <a:cxnLst/>
                <a:rect l="l" t="t" r="r" b="b"/>
                <a:pathLst>
                  <a:path w="4190" h="3160" extrusionOk="0">
                    <a:moveTo>
                      <a:pt x="83" y="1"/>
                    </a:moveTo>
                    <a:lnTo>
                      <a:pt x="1" y="370"/>
                    </a:lnTo>
                    <a:lnTo>
                      <a:pt x="3856" y="3160"/>
                    </a:lnTo>
                    <a:lnTo>
                      <a:pt x="4190" y="2786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8"/>
              <p:cNvSpPr/>
              <p:nvPr/>
            </p:nvSpPr>
            <p:spPr>
              <a:xfrm>
                <a:off x="2661112" y="2623946"/>
                <a:ext cx="78953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2819" extrusionOk="0">
                    <a:moveTo>
                      <a:pt x="1802" y="0"/>
                    </a:moveTo>
                    <a:lnTo>
                      <a:pt x="0" y="610"/>
                    </a:lnTo>
                    <a:lnTo>
                      <a:pt x="657" y="2818"/>
                    </a:lnTo>
                    <a:lnTo>
                      <a:pt x="2254" y="1881"/>
                    </a:lnTo>
                    <a:lnTo>
                      <a:pt x="1802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516;p29"/>
          <p:cNvSpPr txBox="1">
            <a:spLocks/>
          </p:cNvSpPr>
          <p:nvPr/>
        </p:nvSpPr>
        <p:spPr>
          <a:xfrm>
            <a:off x="356508" y="1729993"/>
            <a:ext cx="1501259" cy="894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ctr"/>
            <a:r>
              <a:rPr lang="en-ID" sz="1400" dirty="0" err="1" smtClean="0"/>
              <a:t>Syarat</a:t>
            </a:r>
            <a:r>
              <a:rPr lang="en-ID" sz="1400" dirty="0" smtClean="0"/>
              <a:t> &amp;</a:t>
            </a:r>
          </a:p>
          <a:p>
            <a:pPr algn="ctr"/>
            <a:r>
              <a:rPr lang="en-ID" sz="1400" dirty="0" err="1" smtClean="0"/>
              <a:t>Ketentuan</a:t>
            </a:r>
            <a:endParaRPr lang="en-US" sz="1400" dirty="0"/>
          </a:p>
        </p:txBody>
      </p:sp>
      <p:sp>
        <p:nvSpPr>
          <p:cNvPr id="86" name="Google Shape;428;p28"/>
          <p:cNvSpPr/>
          <p:nvPr/>
        </p:nvSpPr>
        <p:spPr>
          <a:xfrm>
            <a:off x="6188197" y="2424570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37;p28"/>
          <p:cNvSpPr txBox="1">
            <a:spLocks/>
          </p:cNvSpPr>
          <p:nvPr/>
        </p:nvSpPr>
        <p:spPr>
          <a:xfrm>
            <a:off x="6241297" y="2748645"/>
            <a:ext cx="554400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 smtClean="0"/>
              <a:t>05</a:t>
            </a:r>
          </a:p>
        </p:txBody>
      </p:sp>
      <p:sp>
        <p:nvSpPr>
          <p:cNvPr id="88" name="Google Shape;428;p28"/>
          <p:cNvSpPr/>
          <p:nvPr/>
        </p:nvSpPr>
        <p:spPr>
          <a:xfrm>
            <a:off x="6188197" y="3826600"/>
            <a:ext cx="607500" cy="612900"/>
          </a:xfrm>
          <a:prstGeom prst="roundRect">
            <a:avLst>
              <a:gd name="adj" fmla="val 431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437;p28"/>
          <p:cNvSpPr txBox="1">
            <a:spLocks/>
          </p:cNvSpPr>
          <p:nvPr/>
        </p:nvSpPr>
        <p:spPr>
          <a:xfrm>
            <a:off x="6188197" y="4119100"/>
            <a:ext cx="547124" cy="3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Staatliches"/>
              <a:buNone/>
              <a:defRPr sz="24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Josefin Sans"/>
              <a:buNone/>
              <a:defRPr sz="1200" b="0" i="0" u="none" strike="noStrike" cap="none">
                <a:solidFill>
                  <a:srgbClr val="F3F3F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r>
              <a:rPr lang="en-US" dirty="0" smtClean="0"/>
              <a:t>06</a:t>
            </a:r>
            <a:endParaRPr lang="en-US" dirty="0"/>
          </a:p>
        </p:txBody>
      </p:sp>
      <p:sp>
        <p:nvSpPr>
          <p:cNvPr id="90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3752850" y="176641"/>
            <a:ext cx="1950827" cy="58907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Mengisi form pendaftaran magang</a:t>
            </a:r>
            <a:endParaRPr sz="1600" b="1" dirty="0"/>
          </a:p>
        </p:txBody>
      </p:sp>
      <p:sp>
        <p:nvSpPr>
          <p:cNvPr id="91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3758703" y="1489157"/>
            <a:ext cx="2703056" cy="119989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Membawa surat keterangan/surat pengantar dari sekolah/kampus</a:t>
            </a:r>
            <a:endParaRPr sz="1600" b="1" dirty="0"/>
          </a:p>
        </p:txBody>
      </p:sp>
      <p:sp>
        <p:nvSpPr>
          <p:cNvPr id="92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3758704" y="3057863"/>
            <a:ext cx="2112146" cy="9651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Direstui orang tua/sudah izin orang tua</a:t>
            </a:r>
            <a:endParaRPr sz="1600" b="1" dirty="0"/>
          </a:p>
        </p:txBody>
      </p:sp>
      <p:sp>
        <p:nvSpPr>
          <p:cNvPr id="93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6919662" y="838807"/>
            <a:ext cx="1950827" cy="9102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smtClean="0"/>
              <a:t>Memiliki niat positif untuk mencari skill &amp; pengalaman</a:t>
            </a:r>
            <a:endParaRPr sz="1600" b="1" dirty="0"/>
          </a:p>
        </p:txBody>
      </p:sp>
      <p:sp>
        <p:nvSpPr>
          <p:cNvPr id="94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6898397" y="2370100"/>
            <a:ext cx="1950827" cy="9102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smtClean="0"/>
              <a:t>Mau </a:t>
            </a:r>
            <a:r>
              <a:rPr lang="en-ID" sz="1600" b="1" dirty="0" err="1" smtClean="0"/>
              <a:t>latihan</a:t>
            </a:r>
            <a:r>
              <a:rPr lang="en-ID" sz="1600" b="1" dirty="0" smtClean="0"/>
              <a:t> </a:t>
            </a:r>
            <a:r>
              <a:rPr lang="en-ID" sz="1600" b="1" dirty="0" err="1" smtClean="0"/>
              <a:t>hidup</a:t>
            </a:r>
            <a:r>
              <a:rPr lang="en-ID" sz="1600" b="1" dirty="0" smtClean="0"/>
              <a:t> </a:t>
            </a:r>
            <a:r>
              <a:rPr lang="en-ID" sz="1600" b="1" dirty="0" err="1" smtClean="0"/>
              <a:t>mandiri</a:t>
            </a:r>
            <a:r>
              <a:rPr lang="en-ID" sz="1600" b="1" dirty="0" smtClean="0"/>
              <a:t>, </a:t>
            </a:r>
            <a:r>
              <a:rPr lang="en-ID" sz="1600" b="1" dirty="0" err="1" smtClean="0"/>
              <a:t>dewasa</a:t>
            </a:r>
            <a:endParaRPr sz="1600" b="1" dirty="0"/>
          </a:p>
        </p:txBody>
      </p:sp>
      <p:sp>
        <p:nvSpPr>
          <p:cNvPr id="95" name="Google Shape;515;p29"/>
          <p:cNvSpPr txBox="1">
            <a:spLocks noGrp="1"/>
          </p:cNvSpPr>
          <p:nvPr>
            <p:ph type="subTitle" idx="1"/>
          </p:nvPr>
        </p:nvSpPr>
        <p:spPr>
          <a:xfrm>
            <a:off x="6898398" y="3704005"/>
            <a:ext cx="1950827" cy="91028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 smtClean="0"/>
              <a:t>Menjaga</a:t>
            </a:r>
            <a:r>
              <a:rPr lang="en-ID" sz="1600" b="1" dirty="0" smtClean="0"/>
              <a:t> </a:t>
            </a:r>
            <a:r>
              <a:rPr lang="en-ID" sz="1600" b="1" dirty="0" err="1" smtClean="0"/>
              <a:t>nama</a:t>
            </a:r>
            <a:r>
              <a:rPr lang="en-ID" sz="1600" b="1" dirty="0" smtClean="0"/>
              <a:t> </a:t>
            </a:r>
            <a:r>
              <a:rPr lang="en-ID" sz="1600" b="1" dirty="0" err="1" smtClean="0"/>
              <a:t>baik</a:t>
            </a:r>
            <a:r>
              <a:rPr lang="en-ID" sz="1600" b="1" dirty="0" smtClean="0"/>
              <a:t> </a:t>
            </a:r>
            <a:r>
              <a:rPr lang="en-ID" sz="1600" b="1" dirty="0" err="1" smtClean="0"/>
              <a:t>perusahaan</a:t>
            </a:r>
            <a:r>
              <a:rPr lang="en-ID" sz="1600" b="1" dirty="0" smtClean="0"/>
              <a:t>, </a:t>
            </a:r>
            <a:r>
              <a:rPr lang="en-ID" sz="1600" b="1" dirty="0" err="1" smtClean="0"/>
              <a:t>sekolah</a:t>
            </a:r>
            <a:r>
              <a:rPr lang="en-ID" sz="1600" b="1" dirty="0" smtClean="0"/>
              <a:t>, </a:t>
            </a:r>
            <a:r>
              <a:rPr lang="en-ID" sz="1600" b="1" dirty="0" err="1" smtClean="0"/>
              <a:t>dan</a:t>
            </a:r>
            <a:r>
              <a:rPr lang="en-ID" sz="1600" b="1" dirty="0" smtClean="0"/>
              <a:t> </a:t>
            </a:r>
            <a:r>
              <a:rPr lang="en-ID" sz="1600" b="1" dirty="0" err="1" smtClean="0"/>
              <a:t>diri</a:t>
            </a:r>
            <a:r>
              <a:rPr lang="en-ID" sz="1600" b="1" dirty="0" smtClean="0"/>
              <a:t> </a:t>
            </a:r>
            <a:r>
              <a:rPr lang="en-ID" sz="1600" b="1" dirty="0" err="1" smtClean="0"/>
              <a:t>sendiri</a:t>
            </a:r>
            <a:endParaRPr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Scale>
                                      <p:cBhvr>
                                        <p:cTn id="106" dur="2000" fill="hold"/>
                                        <p:tgtEl>
                                          <p:spTgt spid="4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6" presetClass="emph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Scale>
                                      <p:cBhvr>
                                        <p:cTn id="108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6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2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4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5" presetClass="exit" presetSubtype="0" fill="hold" grpId="1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2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2" presetClass="exit" presetSubtype="4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2" presetClass="exit" presetSubtype="4" fill="hold" grpId="2" nodeType="withEffect">
                                  <p:stCondLst>
                                    <p:cond delay="7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" grpId="0" animBg="1"/>
      <p:bldP spid="427" grpId="1" animBg="1"/>
      <p:bldP spid="428" grpId="0" animBg="1"/>
      <p:bldP spid="428" grpId="1" animBg="1"/>
      <p:bldP spid="429" grpId="0" animBg="1"/>
      <p:bldP spid="429" grpId="1" animBg="1"/>
      <p:bldP spid="430" grpId="0" animBg="1"/>
      <p:bldP spid="430" grpId="1" animBg="1"/>
      <p:bldP spid="431" grpId="0"/>
      <p:bldP spid="431" grpId="1"/>
      <p:bldP spid="433" grpId="0"/>
      <p:bldP spid="433" grpId="1"/>
      <p:bldP spid="435" grpId="0"/>
      <p:bldP spid="435" grpId="1"/>
      <p:bldP spid="437" grpId="0"/>
      <p:bldP spid="437" grpId="1"/>
      <p:bldP spid="81" grpId="0"/>
      <p:bldP spid="81" grpId="1"/>
      <p:bldP spid="81" grpId="2"/>
      <p:bldP spid="86" grpId="0" animBg="1"/>
      <p:bldP spid="86" grpId="1" animBg="1"/>
      <p:bldP spid="87" grpId="0"/>
      <p:bldP spid="87" grpId="1"/>
      <p:bldP spid="88" grpId="0" animBg="1"/>
      <p:bldP spid="88" grpId="1" animBg="1"/>
      <p:bldP spid="89" grpId="0"/>
      <p:bldP spid="89" grpId="1"/>
      <p:bldP spid="90" grpId="0" build="p"/>
      <p:bldP spid="90" grpId="1" build="p"/>
      <p:bldP spid="91" grpId="0" build="p"/>
      <p:bldP spid="91" grpId="1" build="p"/>
      <p:bldP spid="92" grpId="0" build="p"/>
      <p:bldP spid="92" grpId="1" build="p"/>
      <p:bldP spid="93" grpId="0" build="p"/>
      <p:bldP spid="93" grpId="1" build="p"/>
      <p:bldP spid="94" grpId="0" build="p"/>
      <p:bldP spid="94" grpId="1" build="p"/>
      <p:bldP spid="95" grpId="0" build="p"/>
      <p:bldP spid="9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9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511" name="Google Shape;51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" name="Google Shape;516;p29"/>
          <p:cNvSpPr txBox="1">
            <a:spLocks noGrp="1"/>
          </p:cNvSpPr>
          <p:nvPr>
            <p:ph type="ctrTitle"/>
          </p:nvPr>
        </p:nvSpPr>
        <p:spPr>
          <a:xfrm>
            <a:off x="2326559" y="2179518"/>
            <a:ext cx="4669200" cy="38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 smtClean="0"/>
              <a:t>Format magang untuk kamu!</a:t>
            </a:r>
            <a:endParaRPr dirty="0"/>
          </a:p>
        </p:txBody>
      </p:sp>
      <p:grpSp>
        <p:nvGrpSpPr>
          <p:cNvPr id="517" name="Google Shape;517;p29"/>
          <p:cNvGrpSpPr/>
          <p:nvPr/>
        </p:nvGrpSpPr>
        <p:grpSpPr>
          <a:xfrm>
            <a:off x="4857224" y="3251304"/>
            <a:ext cx="2371910" cy="1507092"/>
            <a:chOff x="4857224" y="3518946"/>
            <a:chExt cx="2371910" cy="1507092"/>
          </a:xfrm>
        </p:grpSpPr>
        <p:sp>
          <p:nvSpPr>
            <p:cNvPr id="518" name="Google Shape;518;p29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avLst/>
              <a:gdLst/>
              <a:ahLst/>
              <a:cxnLst/>
              <a:rect l="l" t="t" r="r" b="b"/>
              <a:pathLst>
                <a:path w="9415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9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9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avLst/>
              <a:gdLst/>
              <a:ahLst/>
              <a:cxnLst/>
              <a:rect l="l" t="t" r="r" b="b"/>
              <a:pathLst>
                <a:path w="49085" h="5184" extrusionOk="0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9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avLst/>
              <a:gdLst/>
              <a:ahLst/>
              <a:cxnLst/>
              <a:rect l="l" t="t" r="r" b="b"/>
              <a:pathLst>
                <a:path w="9416" h="17596" extrusionOk="0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9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avLst/>
              <a:gdLst/>
              <a:ahLst/>
              <a:cxnLst/>
              <a:rect l="l" t="t" r="r" b="b"/>
              <a:pathLst>
                <a:path w="18246" h="8410" extrusionOk="0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9"/>
            <p:cNvSpPr/>
            <p:nvPr/>
          </p:nvSpPr>
          <p:spPr>
            <a:xfrm flipH="1">
              <a:off x="5968474" y="3699820"/>
              <a:ext cx="57455" cy="57455"/>
            </a:xfrm>
            <a:custGeom>
              <a:avLst/>
              <a:gdLst/>
              <a:ahLst/>
              <a:cxnLst/>
              <a:rect l="l" t="t" r="r" b="b"/>
              <a:pathLst>
                <a:path w="1189" h="1189" extrusionOk="0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9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avLst/>
              <a:gdLst/>
              <a:ahLst/>
              <a:cxnLst/>
              <a:rect l="l" t="t" r="r" b="b"/>
              <a:pathLst>
                <a:path w="5880" h="3514" extrusionOk="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9"/>
          <p:cNvSpPr/>
          <p:nvPr/>
        </p:nvSpPr>
        <p:spPr>
          <a:xfrm flipH="1">
            <a:off x="7815668" y="4906241"/>
            <a:ext cx="6829" cy="3196"/>
          </a:xfrm>
          <a:custGeom>
            <a:avLst/>
            <a:gdLst/>
            <a:ahLst/>
            <a:cxnLst/>
            <a:rect l="l" t="t" r="r" b="b"/>
            <a:pathLst>
              <a:path w="141" h="66" extrusionOk="0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9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528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29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534" name="Google Shape;534;p29"/>
            <p:cNvSpPr/>
            <p:nvPr/>
          </p:nvSpPr>
          <p:spPr>
            <a:xfrm>
              <a:off x="6472501" y="1326053"/>
              <a:ext cx="1000385" cy="883233"/>
            </a:xfrm>
            <a:custGeom>
              <a:avLst/>
              <a:gdLst/>
              <a:ahLst/>
              <a:cxnLst/>
              <a:rect l="l" t="t" r="r" b="b"/>
              <a:pathLst>
                <a:path w="22535" h="19896" extrusionOk="0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9"/>
            <p:cNvSpPr/>
            <p:nvPr/>
          </p:nvSpPr>
          <p:spPr>
            <a:xfrm>
              <a:off x="6591559" y="1431083"/>
              <a:ext cx="762308" cy="673123"/>
            </a:xfrm>
            <a:custGeom>
              <a:avLst/>
              <a:gdLst/>
              <a:ahLst/>
              <a:cxnLst/>
              <a:rect l="l" t="t" r="r" b="b"/>
              <a:pathLst>
                <a:path w="17172" h="15163" extrusionOk="0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9"/>
            <p:cNvSpPr/>
            <p:nvPr/>
          </p:nvSpPr>
          <p:spPr>
            <a:xfrm>
              <a:off x="6695435" y="1419230"/>
              <a:ext cx="625446" cy="541722"/>
            </a:xfrm>
            <a:custGeom>
              <a:avLst/>
              <a:gdLst/>
              <a:ahLst/>
              <a:cxnLst/>
              <a:rect l="l" t="t" r="r" b="b"/>
              <a:pathLst>
                <a:path w="14089" h="12203" extrusionOk="0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9"/>
            <p:cNvSpPr/>
            <p:nvPr/>
          </p:nvSpPr>
          <p:spPr>
            <a:xfrm>
              <a:off x="6758560" y="1569362"/>
              <a:ext cx="413028" cy="429586"/>
            </a:xfrm>
            <a:custGeom>
              <a:avLst/>
              <a:gdLst/>
              <a:ahLst/>
              <a:cxnLst/>
              <a:rect l="l" t="t" r="r" b="b"/>
              <a:pathLst>
                <a:path w="9304" h="9677" extrusionOk="0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29"/>
          <p:cNvGrpSpPr/>
          <p:nvPr/>
        </p:nvGrpSpPr>
        <p:grpSpPr>
          <a:xfrm>
            <a:off x="7399624" y="1842180"/>
            <a:ext cx="1333531" cy="2916217"/>
            <a:chOff x="7352169" y="1792626"/>
            <a:chExt cx="1333531" cy="2916217"/>
          </a:xfrm>
        </p:grpSpPr>
        <p:grpSp>
          <p:nvGrpSpPr>
            <p:cNvPr id="539" name="Google Shape;539;p29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540" name="Google Shape;540;p29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541" name="Google Shape;541;p29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3" h="2611" extrusionOk="0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2" name="Google Shape;542;p29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389" extrusionOk="0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3" name="Google Shape;543;p29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76" extrusionOk="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4" name="Google Shape;544;p29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0" h="63" extrusionOk="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29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9" h="575" extrusionOk="0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29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6" h="121" extrusionOk="0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29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507" extrusionOk="0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29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272" extrusionOk="0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9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7" extrusionOk="0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29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38" extrusionOk="0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29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56" extrusionOk="0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29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350" extrusionOk="0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29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396" extrusionOk="0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9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910" extrusionOk="0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29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" h="1315" extrusionOk="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29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51" extrusionOk="0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29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5" extrusionOk="0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29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" h="126" extrusionOk="0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29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29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1" extrusionOk="0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29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2" extrusionOk="0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29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3" h="478" extrusionOk="0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29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29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44" extrusionOk="0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29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231" extrusionOk="0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29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" h="227" extrusionOk="0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29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4" h="2610" extrusionOk="0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rgbClr val="F1C23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29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39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29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7" h="51" extrusionOk="0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29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86" extrusionOk="0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29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2" h="141" extrusionOk="0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29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" h="508" extrusionOk="0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29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" h="271" extrusionOk="0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29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" h="186" extrusionOk="0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29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0" extrusionOk="0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9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" h="56" extrusionOk="0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9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354" extrusionOk="0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9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" h="396" extrusionOk="0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29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910" extrusionOk="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29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" h="1318" extrusionOk="0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29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55" extrusionOk="0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29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" h="181" extrusionOk="0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29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23" extrusionOk="0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29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" h="81" extrusionOk="0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29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" h="52" extrusionOk="0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29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389" extrusionOk="0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29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5" h="497" extrusionOk="0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29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6" extrusionOk="0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29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" h="41" extrusionOk="0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29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" h="234" extrusionOk="0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rgbClr val="BF9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29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" h="228" extrusionOk="0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92" name="Google Shape;592;p29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avLst/>
                <a:gdLst/>
                <a:ahLst/>
                <a:cxnLst/>
                <a:rect l="l" t="t" r="r" b="b"/>
                <a:pathLst>
                  <a:path w="10967" h="11636" extrusionOk="0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10275" extrusionOk="0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13" extrusionOk="0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9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30" extrusionOk="0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9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412" extrusionOk="0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9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avLst/>
                <a:gdLst/>
                <a:ahLst/>
                <a:cxnLst/>
                <a:rect l="l" t="t" r="r" b="b"/>
                <a:pathLst>
                  <a:path w="738" h="228" extrusionOk="0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9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avLst/>
                <a:gdLst/>
                <a:ahLst/>
                <a:cxnLst/>
                <a:rect l="l" t="t" r="r" b="b"/>
                <a:pathLst>
                  <a:path w="5274" h="4300" extrusionOk="0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9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081" extrusionOk="0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9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avLst/>
                <a:gdLst/>
                <a:ahLst/>
                <a:cxnLst/>
                <a:rect l="l" t="t" r="r" b="b"/>
                <a:pathLst>
                  <a:path w="741" h="114" extrusionOk="0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9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avLst/>
                <a:gdLst/>
                <a:ahLst/>
                <a:cxnLst/>
                <a:rect l="l" t="t" r="r" b="b"/>
                <a:pathLst>
                  <a:path w="728" h="183" extrusionOk="0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9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avLst/>
                <a:gdLst/>
                <a:ahLst/>
                <a:cxnLst/>
                <a:rect l="l" t="t" r="r" b="b"/>
                <a:pathLst>
                  <a:path w="877" h="309" extrusionOk="0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9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04" extrusionOk="0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9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629" extrusionOk="0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9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avLst/>
                <a:gdLst/>
                <a:ahLst/>
                <a:cxnLst/>
                <a:rect l="l" t="t" r="r" b="b"/>
                <a:pathLst>
                  <a:path w="453" h="912" extrusionOk="0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9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avLst/>
                <a:gdLst/>
                <a:ahLst/>
                <a:cxnLst/>
                <a:rect l="l" t="t" r="r" b="b"/>
                <a:pathLst>
                  <a:path w="19727" h="16369" extrusionOk="0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9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5690" extrusionOk="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9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avLst/>
                <a:gdLst/>
                <a:ahLst/>
                <a:cxnLst/>
                <a:rect l="l" t="t" r="r" b="b"/>
                <a:pathLst>
                  <a:path w="743" h="5960" extrusionOk="0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9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avLst/>
                <a:gdLst/>
                <a:ahLst/>
                <a:cxnLst/>
                <a:rect l="l" t="t" r="r" b="b"/>
                <a:pathLst>
                  <a:path w="1871" h="873" extrusionOk="0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9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014" extrusionOk="0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9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708" extrusionOk="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9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avLst/>
                <a:gdLst/>
                <a:ahLst/>
                <a:cxnLst/>
                <a:rect l="l" t="t" r="r" b="b"/>
                <a:pathLst>
                  <a:path w="3225" h="816" extrusionOk="0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9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1232" extrusionOk="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9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2281" extrusionOk="0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1775" extrusionOk="0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avLst/>
                <a:gdLst/>
                <a:ahLst/>
                <a:cxnLst/>
                <a:rect l="l" t="t" r="r" b="b"/>
                <a:pathLst>
                  <a:path w="870" h="824" extrusionOk="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825" extrusionOk="0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5" extrusionOk="0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avLst/>
                <a:gdLst/>
                <a:ahLst/>
                <a:cxnLst/>
                <a:rect l="l" t="t" r="r" b="b"/>
                <a:pathLst>
                  <a:path w="874" h="823" extrusionOk="0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4" extrusionOk="0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3" extrusionOk="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62" extrusionOk="0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9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62" extrusionOk="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rgbClr val="FAFA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9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63" extrusionOk="0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9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34907" extrusionOk="0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9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avLst/>
                <a:gdLst/>
                <a:ahLst/>
                <a:cxnLst/>
                <a:rect l="l" t="t" r="r" b="b"/>
                <a:pathLst>
                  <a:path w="102" h="34509" extrusionOk="0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9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avLst/>
                <a:gdLst/>
                <a:ahLst/>
                <a:cxnLst/>
                <a:rect l="l" t="t" r="r" b="b"/>
                <a:pathLst>
                  <a:path w="1860" h="34214" extrusionOk="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9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3775" extrusionOk="0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9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09" extrusionOk="0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rgbClr val="FFF2CC"/>
              </a:solidFill>
              <a:ln w="9525" cap="flat" cmpd="sng">
                <a:solidFill>
                  <a:srgbClr val="FFF2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9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avLst/>
                <a:gdLst/>
                <a:ahLst/>
                <a:cxnLst/>
                <a:rect l="l" t="t" r="r" b="b"/>
                <a:pathLst>
                  <a:path w="13819" h="5889" extrusionOk="0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4" name="Google Shape;634;p29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" name="Google Shape;635;p29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636" name="Google Shape;636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29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641" name="Google Shape;641;p29"/>
            <p:cNvSpPr/>
            <p:nvPr/>
          </p:nvSpPr>
          <p:spPr>
            <a:xfrm>
              <a:off x="4694531" y="2250235"/>
              <a:ext cx="1090502" cy="1018186"/>
            </a:xfrm>
            <a:custGeom>
              <a:avLst/>
              <a:gdLst/>
              <a:ahLst/>
              <a:cxnLst/>
              <a:rect l="l" t="t" r="r" b="b"/>
              <a:pathLst>
                <a:path w="24565" h="22936" extrusionOk="0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4824199" y="2371334"/>
              <a:ext cx="831161" cy="775937"/>
            </a:xfrm>
            <a:custGeom>
              <a:avLst/>
              <a:gdLst/>
              <a:ahLst/>
              <a:cxnLst/>
              <a:rect l="l" t="t" r="r" b="b"/>
              <a:pathLst>
                <a:path w="18723" h="17479" extrusionOk="0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4841911" y="2356596"/>
              <a:ext cx="782507" cy="470782"/>
            </a:xfrm>
            <a:custGeom>
              <a:avLst/>
              <a:gdLst/>
              <a:ahLst/>
              <a:cxnLst/>
              <a:rect l="l" t="t" r="r" b="b"/>
              <a:pathLst>
                <a:path w="17627" h="10605" extrusionOk="0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5058586" y="2488083"/>
              <a:ext cx="386747" cy="570799"/>
            </a:xfrm>
            <a:custGeom>
              <a:avLst/>
              <a:gdLst/>
              <a:ahLst/>
              <a:cxnLst/>
              <a:rect l="l" t="t" r="r" b="b"/>
              <a:pathLst>
                <a:path w="8712" h="12858" extrusionOk="0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1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1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1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1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1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1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1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1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1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1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1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1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1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1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1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500" fill="hold"/>
                                        <p:tgtEl>
                                          <p:spTgt spid="5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4" dur="72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500" fill="hold"/>
                                        <p:tgtEl>
                                          <p:spTgt spid="5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8" dur="73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500" fill="hold"/>
                                        <p:tgtEl>
                                          <p:spTgt spid="63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" dur="73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500" fill="hold"/>
                                        <p:tgtEl>
                                          <p:spTgt spid="64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6" dur="7300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" decel="100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" decel="100000"/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decel="100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decel="100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" decel="100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" decel="100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" decel="100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200" decel="100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200" decel="100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" decel="1000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00" decel="100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" decel="1000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0" presetClass="exit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200" decel="100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" decel="1000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30" presetClass="exit" presetSubtype="0" fill="hold" grpId="1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decel="100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decel="100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30" presetClass="exit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" decel="100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200" decel="100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" grpId="0"/>
      <p:bldP spid="516" grpId="1"/>
      <p:bldP spid="5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SHAPE">
            <a:extLst>
              <a:ext uri="{FF2B5EF4-FFF2-40B4-BE49-F238E27FC236}">
                <a16:creationId xmlns:a16="http://schemas.microsoft.com/office/drawing/2014/main" xmlns="" id="{83899941-90B6-432D-B0B0-A744A9CD05EE}"/>
              </a:ext>
            </a:extLst>
          </p:cNvPr>
          <p:cNvSpPr/>
          <p:nvPr/>
        </p:nvSpPr>
        <p:spPr>
          <a:xfrm>
            <a:off x="4020925" y="-425553"/>
            <a:ext cx="8458200" cy="7673135"/>
          </a:xfrm>
          <a:custGeom>
            <a:avLst/>
            <a:gdLst>
              <a:gd name="connsiteX0" fmla="*/ 1773859 w 6857025"/>
              <a:gd name="connsiteY0" fmla="*/ 0 h 6311630"/>
              <a:gd name="connsiteX1" fmla="*/ 6857025 w 6857025"/>
              <a:gd name="connsiteY1" fmla="*/ 0 h 6311630"/>
              <a:gd name="connsiteX2" fmla="*/ 6857025 w 6857025"/>
              <a:gd name="connsiteY2" fmla="*/ 6199875 h 6311630"/>
              <a:gd name="connsiteX3" fmla="*/ 6745850 w 6857025"/>
              <a:gd name="connsiteY3" fmla="*/ 6243657 h 6311630"/>
              <a:gd name="connsiteX4" fmla="*/ 6209324 w 6857025"/>
              <a:gd name="connsiteY4" fmla="*/ 6286500 h 6311630"/>
              <a:gd name="connsiteX5" fmla="*/ 4590074 w 6857025"/>
              <a:gd name="connsiteY5" fmla="*/ 4933950 h 6311630"/>
              <a:gd name="connsiteX6" fmla="*/ 1732574 w 6857025"/>
              <a:gd name="connsiteY6" fmla="*/ 4953000 h 6311630"/>
              <a:gd name="connsiteX7" fmla="*/ 1313474 w 6857025"/>
              <a:gd name="connsiteY7" fmla="*/ 3028950 h 6311630"/>
              <a:gd name="connsiteX8" fmla="*/ 208574 w 6857025"/>
              <a:gd name="connsiteY8" fmla="*/ 2305050 h 6311630"/>
              <a:gd name="connsiteX9" fmla="*/ 189524 w 6857025"/>
              <a:gd name="connsiteY9" fmla="*/ 1162050 h 6311630"/>
              <a:gd name="connsiteX10" fmla="*/ 1580174 w 6857025"/>
              <a:gd name="connsiteY10" fmla="*/ 209550 h 6311630"/>
              <a:gd name="connsiteX11" fmla="*/ 1773651 w 6857025"/>
              <a:gd name="connsiteY11" fmla="*/ 298 h 6311630"/>
              <a:gd name="connsiteX0" fmla="*/ 1773859 w 6857025"/>
              <a:gd name="connsiteY0" fmla="*/ 0 h 6311630"/>
              <a:gd name="connsiteX1" fmla="*/ 6857025 w 6857025"/>
              <a:gd name="connsiteY1" fmla="*/ 0 h 6311630"/>
              <a:gd name="connsiteX2" fmla="*/ 6857025 w 6857025"/>
              <a:gd name="connsiteY2" fmla="*/ 6199875 h 6311630"/>
              <a:gd name="connsiteX3" fmla="*/ 6745850 w 6857025"/>
              <a:gd name="connsiteY3" fmla="*/ 6243657 h 6311630"/>
              <a:gd name="connsiteX4" fmla="*/ 6209324 w 6857025"/>
              <a:gd name="connsiteY4" fmla="*/ 6286500 h 6311630"/>
              <a:gd name="connsiteX5" fmla="*/ 4590074 w 6857025"/>
              <a:gd name="connsiteY5" fmla="*/ 4933950 h 6311630"/>
              <a:gd name="connsiteX6" fmla="*/ 1542074 w 6857025"/>
              <a:gd name="connsiteY6" fmla="*/ 5162550 h 6311630"/>
              <a:gd name="connsiteX7" fmla="*/ 1313474 w 6857025"/>
              <a:gd name="connsiteY7" fmla="*/ 3028950 h 6311630"/>
              <a:gd name="connsiteX8" fmla="*/ 208574 w 6857025"/>
              <a:gd name="connsiteY8" fmla="*/ 2305050 h 6311630"/>
              <a:gd name="connsiteX9" fmla="*/ 189524 w 6857025"/>
              <a:gd name="connsiteY9" fmla="*/ 1162050 h 6311630"/>
              <a:gd name="connsiteX10" fmla="*/ 1580174 w 6857025"/>
              <a:gd name="connsiteY10" fmla="*/ 209550 h 6311630"/>
              <a:gd name="connsiteX11" fmla="*/ 1773651 w 6857025"/>
              <a:gd name="connsiteY11" fmla="*/ 298 h 6311630"/>
              <a:gd name="connsiteX12" fmla="*/ 1773859 w 6857025"/>
              <a:gd name="connsiteY12" fmla="*/ 0 h 6311630"/>
              <a:gd name="connsiteX0" fmla="*/ 1919327 w 7002493"/>
              <a:gd name="connsiteY0" fmla="*/ 0 h 6311630"/>
              <a:gd name="connsiteX1" fmla="*/ 7002493 w 7002493"/>
              <a:gd name="connsiteY1" fmla="*/ 0 h 6311630"/>
              <a:gd name="connsiteX2" fmla="*/ 7002493 w 7002493"/>
              <a:gd name="connsiteY2" fmla="*/ 6199875 h 6311630"/>
              <a:gd name="connsiteX3" fmla="*/ 6891318 w 7002493"/>
              <a:gd name="connsiteY3" fmla="*/ 6243657 h 6311630"/>
              <a:gd name="connsiteX4" fmla="*/ 6354792 w 7002493"/>
              <a:gd name="connsiteY4" fmla="*/ 6286500 h 6311630"/>
              <a:gd name="connsiteX5" fmla="*/ 4735542 w 7002493"/>
              <a:gd name="connsiteY5" fmla="*/ 4933950 h 6311630"/>
              <a:gd name="connsiteX6" fmla="*/ 1687542 w 7002493"/>
              <a:gd name="connsiteY6" fmla="*/ 5162550 h 6311630"/>
              <a:gd name="connsiteX7" fmla="*/ 1458942 w 7002493"/>
              <a:gd name="connsiteY7" fmla="*/ 3028950 h 6311630"/>
              <a:gd name="connsiteX8" fmla="*/ 354042 w 7002493"/>
              <a:gd name="connsiteY8" fmla="*/ 2305050 h 6311630"/>
              <a:gd name="connsiteX9" fmla="*/ 87342 w 7002493"/>
              <a:gd name="connsiteY9" fmla="*/ 1143000 h 6311630"/>
              <a:gd name="connsiteX10" fmla="*/ 1725642 w 7002493"/>
              <a:gd name="connsiteY10" fmla="*/ 209550 h 6311630"/>
              <a:gd name="connsiteX11" fmla="*/ 1919119 w 7002493"/>
              <a:gd name="connsiteY11" fmla="*/ 298 h 6311630"/>
              <a:gd name="connsiteX12" fmla="*/ 1919327 w 7002493"/>
              <a:gd name="connsiteY12" fmla="*/ 0 h 6311630"/>
              <a:gd name="connsiteX0" fmla="*/ 1977511 w 7060677"/>
              <a:gd name="connsiteY0" fmla="*/ 0 h 6311630"/>
              <a:gd name="connsiteX1" fmla="*/ 7060677 w 7060677"/>
              <a:gd name="connsiteY1" fmla="*/ 0 h 6311630"/>
              <a:gd name="connsiteX2" fmla="*/ 7060677 w 7060677"/>
              <a:gd name="connsiteY2" fmla="*/ 6199875 h 6311630"/>
              <a:gd name="connsiteX3" fmla="*/ 6949502 w 7060677"/>
              <a:gd name="connsiteY3" fmla="*/ 6243657 h 6311630"/>
              <a:gd name="connsiteX4" fmla="*/ 6412976 w 7060677"/>
              <a:gd name="connsiteY4" fmla="*/ 6286500 h 6311630"/>
              <a:gd name="connsiteX5" fmla="*/ 4793726 w 7060677"/>
              <a:gd name="connsiteY5" fmla="*/ 4933950 h 6311630"/>
              <a:gd name="connsiteX6" fmla="*/ 1745726 w 7060677"/>
              <a:gd name="connsiteY6" fmla="*/ 5162550 h 6311630"/>
              <a:gd name="connsiteX7" fmla="*/ 1517126 w 7060677"/>
              <a:gd name="connsiteY7" fmla="*/ 3028950 h 6311630"/>
              <a:gd name="connsiteX8" fmla="*/ 202676 w 7060677"/>
              <a:gd name="connsiteY8" fmla="*/ 2362200 h 6311630"/>
              <a:gd name="connsiteX9" fmla="*/ 145526 w 7060677"/>
              <a:gd name="connsiteY9" fmla="*/ 1143000 h 6311630"/>
              <a:gd name="connsiteX10" fmla="*/ 1783826 w 7060677"/>
              <a:gd name="connsiteY10" fmla="*/ 209550 h 6311630"/>
              <a:gd name="connsiteX11" fmla="*/ 1977303 w 7060677"/>
              <a:gd name="connsiteY11" fmla="*/ 298 h 6311630"/>
              <a:gd name="connsiteX12" fmla="*/ 1977511 w 7060677"/>
              <a:gd name="connsiteY12" fmla="*/ 0 h 6311630"/>
              <a:gd name="connsiteX0" fmla="*/ 1977511 w 7060677"/>
              <a:gd name="connsiteY0" fmla="*/ 0 h 6311630"/>
              <a:gd name="connsiteX1" fmla="*/ 7060677 w 7060677"/>
              <a:gd name="connsiteY1" fmla="*/ 0 h 6311630"/>
              <a:gd name="connsiteX2" fmla="*/ 7060677 w 7060677"/>
              <a:gd name="connsiteY2" fmla="*/ 6199875 h 6311630"/>
              <a:gd name="connsiteX3" fmla="*/ 6949502 w 7060677"/>
              <a:gd name="connsiteY3" fmla="*/ 6243657 h 6311630"/>
              <a:gd name="connsiteX4" fmla="*/ 6412976 w 7060677"/>
              <a:gd name="connsiteY4" fmla="*/ 6286500 h 6311630"/>
              <a:gd name="connsiteX5" fmla="*/ 4793726 w 7060677"/>
              <a:gd name="connsiteY5" fmla="*/ 4933950 h 6311630"/>
              <a:gd name="connsiteX6" fmla="*/ 1745726 w 7060677"/>
              <a:gd name="connsiteY6" fmla="*/ 5162550 h 6311630"/>
              <a:gd name="connsiteX7" fmla="*/ 1517126 w 7060677"/>
              <a:gd name="connsiteY7" fmla="*/ 3028950 h 6311630"/>
              <a:gd name="connsiteX8" fmla="*/ 202676 w 7060677"/>
              <a:gd name="connsiteY8" fmla="*/ 2286000 h 6311630"/>
              <a:gd name="connsiteX9" fmla="*/ 145526 w 7060677"/>
              <a:gd name="connsiteY9" fmla="*/ 1143000 h 6311630"/>
              <a:gd name="connsiteX10" fmla="*/ 1783826 w 7060677"/>
              <a:gd name="connsiteY10" fmla="*/ 209550 h 6311630"/>
              <a:gd name="connsiteX11" fmla="*/ 1977303 w 7060677"/>
              <a:gd name="connsiteY11" fmla="*/ 298 h 6311630"/>
              <a:gd name="connsiteX12" fmla="*/ 1977511 w 7060677"/>
              <a:gd name="connsiteY12" fmla="*/ 0 h 6311630"/>
              <a:gd name="connsiteX0" fmla="*/ 1996887 w 7080053"/>
              <a:gd name="connsiteY0" fmla="*/ 0 h 6311630"/>
              <a:gd name="connsiteX1" fmla="*/ 7080053 w 7080053"/>
              <a:gd name="connsiteY1" fmla="*/ 0 h 6311630"/>
              <a:gd name="connsiteX2" fmla="*/ 7080053 w 7080053"/>
              <a:gd name="connsiteY2" fmla="*/ 6199875 h 6311630"/>
              <a:gd name="connsiteX3" fmla="*/ 6968878 w 7080053"/>
              <a:gd name="connsiteY3" fmla="*/ 6243657 h 6311630"/>
              <a:gd name="connsiteX4" fmla="*/ 6432352 w 7080053"/>
              <a:gd name="connsiteY4" fmla="*/ 6286500 h 6311630"/>
              <a:gd name="connsiteX5" fmla="*/ 4813102 w 7080053"/>
              <a:gd name="connsiteY5" fmla="*/ 4933950 h 6311630"/>
              <a:gd name="connsiteX6" fmla="*/ 1765102 w 7080053"/>
              <a:gd name="connsiteY6" fmla="*/ 5162550 h 6311630"/>
              <a:gd name="connsiteX7" fmla="*/ 1536502 w 7080053"/>
              <a:gd name="connsiteY7" fmla="*/ 3028950 h 6311630"/>
              <a:gd name="connsiteX8" fmla="*/ 222052 w 7080053"/>
              <a:gd name="connsiteY8" fmla="*/ 2286000 h 6311630"/>
              <a:gd name="connsiteX9" fmla="*/ 164902 w 7080053"/>
              <a:gd name="connsiteY9" fmla="*/ 1143000 h 6311630"/>
              <a:gd name="connsiteX10" fmla="*/ 1803202 w 7080053"/>
              <a:gd name="connsiteY10" fmla="*/ 209550 h 6311630"/>
              <a:gd name="connsiteX11" fmla="*/ 1996679 w 7080053"/>
              <a:gd name="connsiteY11" fmla="*/ 298 h 6311630"/>
              <a:gd name="connsiteX12" fmla="*/ 1996887 w 7080053"/>
              <a:gd name="connsiteY12" fmla="*/ 0 h 6311630"/>
              <a:gd name="connsiteX0" fmla="*/ 1996887 w 7080053"/>
              <a:gd name="connsiteY0" fmla="*/ 0 h 6399197"/>
              <a:gd name="connsiteX1" fmla="*/ 7080053 w 7080053"/>
              <a:gd name="connsiteY1" fmla="*/ 0 h 6399197"/>
              <a:gd name="connsiteX2" fmla="*/ 7080053 w 7080053"/>
              <a:gd name="connsiteY2" fmla="*/ 6199875 h 6399197"/>
              <a:gd name="connsiteX3" fmla="*/ 6968878 w 7080053"/>
              <a:gd name="connsiteY3" fmla="*/ 6243657 h 6399197"/>
              <a:gd name="connsiteX4" fmla="*/ 6267252 w 7080053"/>
              <a:gd name="connsiteY4" fmla="*/ 6388100 h 6399197"/>
              <a:gd name="connsiteX5" fmla="*/ 4813102 w 7080053"/>
              <a:gd name="connsiteY5" fmla="*/ 4933950 h 6399197"/>
              <a:gd name="connsiteX6" fmla="*/ 1765102 w 7080053"/>
              <a:gd name="connsiteY6" fmla="*/ 5162550 h 6399197"/>
              <a:gd name="connsiteX7" fmla="*/ 1536502 w 7080053"/>
              <a:gd name="connsiteY7" fmla="*/ 3028950 h 6399197"/>
              <a:gd name="connsiteX8" fmla="*/ 222052 w 7080053"/>
              <a:gd name="connsiteY8" fmla="*/ 2286000 h 6399197"/>
              <a:gd name="connsiteX9" fmla="*/ 164902 w 7080053"/>
              <a:gd name="connsiteY9" fmla="*/ 1143000 h 6399197"/>
              <a:gd name="connsiteX10" fmla="*/ 1803202 w 7080053"/>
              <a:gd name="connsiteY10" fmla="*/ 209550 h 6399197"/>
              <a:gd name="connsiteX11" fmla="*/ 1996679 w 7080053"/>
              <a:gd name="connsiteY11" fmla="*/ 298 h 6399197"/>
              <a:gd name="connsiteX12" fmla="*/ 1996887 w 7080053"/>
              <a:gd name="connsiteY12" fmla="*/ 0 h 6399197"/>
              <a:gd name="connsiteX0" fmla="*/ 1996887 w 7080053"/>
              <a:gd name="connsiteY0" fmla="*/ 0 h 6422903"/>
              <a:gd name="connsiteX1" fmla="*/ 7080053 w 7080053"/>
              <a:gd name="connsiteY1" fmla="*/ 0 h 6422903"/>
              <a:gd name="connsiteX2" fmla="*/ 7080053 w 7080053"/>
              <a:gd name="connsiteY2" fmla="*/ 6199875 h 6422903"/>
              <a:gd name="connsiteX3" fmla="*/ 6968878 w 7080053"/>
              <a:gd name="connsiteY3" fmla="*/ 6243657 h 6422903"/>
              <a:gd name="connsiteX4" fmla="*/ 6267252 w 7080053"/>
              <a:gd name="connsiteY4" fmla="*/ 6388100 h 6422903"/>
              <a:gd name="connsiteX5" fmla="*/ 4813102 w 7080053"/>
              <a:gd name="connsiteY5" fmla="*/ 4933950 h 6422903"/>
              <a:gd name="connsiteX6" fmla="*/ 1765102 w 7080053"/>
              <a:gd name="connsiteY6" fmla="*/ 5162550 h 6422903"/>
              <a:gd name="connsiteX7" fmla="*/ 1536502 w 7080053"/>
              <a:gd name="connsiteY7" fmla="*/ 3028950 h 6422903"/>
              <a:gd name="connsiteX8" fmla="*/ 222052 w 7080053"/>
              <a:gd name="connsiteY8" fmla="*/ 2286000 h 6422903"/>
              <a:gd name="connsiteX9" fmla="*/ 164902 w 7080053"/>
              <a:gd name="connsiteY9" fmla="*/ 1143000 h 6422903"/>
              <a:gd name="connsiteX10" fmla="*/ 1803202 w 7080053"/>
              <a:gd name="connsiteY10" fmla="*/ 209550 h 6422903"/>
              <a:gd name="connsiteX11" fmla="*/ 1996679 w 7080053"/>
              <a:gd name="connsiteY11" fmla="*/ 298 h 6422903"/>
              <a:gd name="connsiteX12" fmla="*/ 1996887 w 7080053"/>
              <a:gd name="connsiteY12" fmla="*/ 0 h 6422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80053" h="6422903">
                <a:moveTo>
                  <a:pt x="1996887" y="0"/>
                </a:moveTo>
                <a:lnTo>
                  <a:pt x="7080053" y="0"/>
                </a:lnTo>
                <a:lnTo>
                  <a:pt x="7080053" y="6199875"/>
                </a:lnTo>
                <a:lnTo>
                  <a:pt x="6968878" y="6243657"/>
                </a:lnTo>
                <a:cubicBezTo>
                  <a:pt x="6782559" y="6306522"/>
                  <a:pt x="6552605" y="6501607"/>
                  <a:pt x="6267252" y="6388100"/>
                </a:cubicBezTo>
                <a:cubicBezTo>
                  <a:pt x="5796998" y="6201044"/>
                  <a:pt x="5563460" y="5138208"/>
                  <a:pt x="4813102" y="4933950"/>
                </a:cubicBezTo>
                <a:cubicBezTo>
                  <a:pt x="4062744" y="4729692"/>
                  <a:pt x="2311202" y="5480050"/>
                  <a:pt x="1765102" y="5162550"/>
                </a:cubicBezTo>
                <a:cubicBezTo>
                  <a:pt x="1219002" y="4845050"/>
                  <a:pt x="1793677" y="3508375"/>
                  <a:pt x="1536502" y="3028950"/>
                </a:cubicBezTo>
                <a:cubicBezTo>
                  <a:pt x="1279327" y="2549525"/>
                  <a:pt x="507802" y="2657475"/>
                  <a:pt x="222052" y="2286000"/>
                </a:cubicBezTo>
                <a:cubicBezTo>
                  <a:pt x="-63698" y="1914525"/>
                  <a:pt x="-63698" y="1492250"/>
                  <a:pt x="164902" y="1143000"/>
                </a:cubicBezTo>
                <a:cubicBezTo>
                  <a:pt x="393502" y="793750"/>
                  <a:pt x="1488877" y="495300"/>
                  <a:pt x="1803202" y="209550"/>
                </a:cubicBezTo>
                <a:cubicBezTo>
                  <a:pt x="1881784" y="138113"/>
                  <a:pt x="1944688" y="68263"/>
                  <a:pt x="1996679" y="298"/>
                </a:cubicBezTo>
                <a:lnTo>
                  <a:pt x="1996887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6600000" scaled="0"/>
          </a:gradFill>
          <a:ln>
            <a:noFill/>
          </a:ln>
          <a:effectLst>
            <a:outerShdw blurRad="939800" sx="102000" sy="102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63" name="Google Shape;2463;p42"/>
          <p:cNvGrpSpPr/>
          <p:nvPr/>
        </p:nvGrpSpPr>
        <p:grpSpPr>
          <a:xfrm>
            <a:off x="3405437" y="2094420"/>
            <a:ext cx="4844588" cy="884750"/>
            <a:chOff x="6974992" y="1394136"/>
            <a:chExt cx="596881" cy="630607"/>
          </a:xfrm>
        </p:grpSpPr>
        <p:sp>
          <p:nvSpPr>
            <p:cNvPr id="2464" name="Google Shape;2464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6" name="Google Shape;2466;p42"/>
          <p:cNvGrpSpPr/>
          <p:nvPr/>
        </p:nvGrpSpPr>
        <p:grpSpPr>
          <a:xfrm>
            <a:off x="3405437" y="3261067"/>
            <a:ext cx="4844588" cy="904127"/>
            <a:chOff x="6974992" y="1394136"/>
            <a:chExt cx="596881" cy="630607"/>
          </a:xfrm>
        </p:grpSpPr>
        <p:sp>
          <p:nvSpPr>
            <p:cNvPr id="2467" name="Google Shape;2467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9" name="Google Shape;2469;p42"/>
          <p:cNvGrpSpPr/>
          <p:nvPr/>
        </p:nvGrpSpPr>
        <p:grpSpPr>
          <a:xfrm>
            <a:off x="3405437" y="896240"/>
            <a:ext cx="4844588" cy="879067"/>
            <a:chOff x="6974992" y="1394136"/>
            <a:chExt cx="596881" cy="630607"/>
          </a:xfrm>
        </p:grpSpPr>
        <p:sp>
          <p:nvSpPr>
            <p:cNvPr id="2470" name="Google Shape;2470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2" name="Google Shape;2472;p42"/>
          <p:cNvSpPr/>
          <p:nvPr/>
        </p:nvSpPr>
        <p:spPr>
          <a:xfrm>
            <a:off x="1176298" y="4162938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2476" name="Google Shape;2476;p42"/>
          <p:cNvSpPr txBox="1">
            <a:spLocks noGrp="1"/>
          </p:cNvSpPr>
          <p:nvPr>
            <p:ph type="title"/>
          </p:nvPr>
        </p:nvSpPr>
        <p:spPr>
          <a:xfrm>
            <a:off x="3985100" y="958431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smtClean="0"/>
              <a:t>RESEARCH &amp; </a:t>
            </a:r>
            <a:r>
              <a:rPr lang="en-ID" sz="2800" dirty="0" err="1" smtClean="0"/>
              <a:t>dEVELOPMENT</a:t>
            </a:r>
            <a:endParaRPr sz="2800" dirty="0"/>
          </a:p>
        </p:txBody>
      </p:sp>
      <p:sp>
        <p:nvSpPr>
          <p:cNvPr id="2477" name="Google Shape;2477;p42"/>
          <p:cNvSpPr txBox="1">
            <a:spLocks noGrp="1"/>
          </p:cNvSpPr>
          <p:nvPr>
            <p:ph type="title" idx="4"/>
          </p:nvPr>
        </p:nvSpPr>
        <p:spPr>
          <a:xfrm>
            <a:off x="3985100" y="2151674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aDMINISTRASI</a:t>
            </a:r>
            <a:endParaRPr sz="2800" dirty="0"/>
          </a:p>
        </p:txBody>
      </p:sp>
      <p:sp>
        <p:nvSpPr>
          <p:cNvPr id="2478" name="Google Shape;2478;p42"/>
          <p:cNvSpPr txBox="1">
            <a:spLocks noGrp="1"/>
          </p:cNvSpPr>
          <p:nvPr>
            <p:ph type="title" idx="5"/>
          </p:nvPr>
        </p:nvSpPr>
        <p:spPr>
          <a:xfrm>
            <a:off x="3985100" y="3334977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/>
              <a:t>Ui</a:t>
            </a:r>
            <a:r>
              <a:rPr lang="en" sz="2800" dirty="0" smtClean="0"/>
              <a:t>/ux designer</a:t>
            </a:r>
            <a:endParaRPr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4" r="20274" b="38667"/>
          <a:stretch/>
        </p:blipFill>
        <p:spPr>
          <a:xfrm>
            <a:off x="2335192" y="922632"/>
            <a:ext cx="699689" cy="7504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074" y="2119241"/>
            <a:ext cx="901924" cy="8348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84" y="3255391"/>
            <a:ext cx="1202503" cy="957808"/>
          </a:xfrm>
          <a:prstGeom prst="rect">
            <a:avLst/>
          </a:prstGeom>
        </p:spPr>
      </p:pic>
      <p:pic>
        <p:nvPicPr>
          <p:cNvPr id="1026" name="Picture 2" descr="C:\Users\RARA\Downloads\9cadb6fd3162e5f10e76afe02e39ff85-removebg-preview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185074" y="2460726"/>
            <a:ext cx="2722743" cy="272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7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7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xit" presetSubtype="3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7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3" accel="40000" de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" presetClass="emph" presetSubtype="0" repeatCount="indefinite" autoRev="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7500" y="1075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" presetClass="exit" presetSubtype="2" accel="60000" decel="40000" fill="hold" grpId="3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2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2" presetClass="exit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2" presetClass="exit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2" presetClass="exit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2" presetClass="exit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2" presetClass="exit" presetSubtype="4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2" dur="5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2" presetClass="exit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6" dur="5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2" presetClass="exit" presetSubtype="4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0" dur="500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2" presetClass="exit" presetSubtype="4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4" dur="5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2" presetClass="exit" presetSubtype="4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24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7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decel="100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2" grpId="2" animBg="1"/>
      <p:bldP spid="22" grpId="3" animBg="1"/>
      <p:bldP spid="2476" grpId="0"/>
      <p:bldP spid="2476" grpId="1"/>
      <p:bldP spid="2477" grpId="0"/>
      <p:bldP spid="2477" grpId="1"/>
      <p:bldP spid="2478" grpId="0"/>
      <p:bldP spid="247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">
            <a:extLst>
              <a:ext uri="{FF2B5EF4-FFF2-40B4-BE49-F238E27FC236}">
                <a16:creationId xmlns:a16="http://schemas.microsoft.com/office/drawing/2014/main" xmlns="" id="{9B22AF26-3E4C-4A62-A764-05EC79F8D96C}"/>
              </a:ext>
            </a:extLst>
          </p:cNvPr>
          <p:cNvSpPr/>
          <p:nvPr/>
        </p:nvSpPr>
        <p:spPr>
          <a:xfrm rot="16200000">
            <a:off x="2541477" y="-2600651"/>
            <a:ext cx="4083269" cy="10287000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sx="102000" sy="102000" algn="ctr" rotWithShape="0">
              <a:schemeClr val="accent3"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oogle Shape;2463;p42"/>
          <p:cNvGrpSpPr/>
          <p:nvPr/>
        </p:nvGrpSpPr>
        <p:grpSpPr>
          <a:xfrm>
            <a:off x="2749499" y="2037534"/>
            <a:ext cx="4844588" cy="884750"/>
            <a:chOff x="6974992" y="1394136"/>
            <a:chExt cx="596881" cy="630607"/>
          </a:xfrm>
        </p:grpSpPr>
        <p:sp>
          <p:nvSpPr>
            <p:cNvPr id="9" name="Google Shape;2464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5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466;p42"/>
          <p:cNvGrpSpPr/>
          <p:nvPr/>
        </p:nvGrpSpPr>
        <p:grpSpPr>
          <a:xfrm>
            <a:off x="2749499" y="3204181"/>
            <a:ext cx="4844588" cy="904127"/>
            <a:chOff x="6974992" y="1394136"/>
            <a:chExt cx="596881" cy="630607"/>
          </a:xfrm>
        </p:grpSpPr>
        <p:sp>
          <p:nvSpPr>
            <p:cNvPr id="12" name="Google Shape;2467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8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469;p42"/>
          <p:cNvGrpSpPr/>
          <p:nvPr/>
        </p:nvGrpSpPr>
        <p:grpSpPr>
          <a:xfrm>
            <a:off x="2749499" y="839354"/>
            <a:ext cx="4844588" cy="879067"/>
            <a:chOff x="6974992" y="1394136"/>
            <a:chExt cx="596881" cy="630607"/>
          </a:xfrm>
        </p:grpSpPr>
        <p:sp>
          <p:nvSpPr>
            <p:cNvPr id="15" name="Google Shape;2470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1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472;p42"/>
          <p:cNvSpPr/>
          <p:nvPr/>
        </p:nvSpPr>
        <p:spPr>
          <a:xfrm>
            <a:off x="520360" y="4106052"/>
            <a:ext cx="28596" cy="32"/>
          </a:xfrm>
          <a:custGeom>
            <a:avLst/>
            <a:gdLst/>
            <a:ahLst/>
            <a:cxnLst/>
            <a:rect l="l" t="t" r="r" b="b"/>
            <a:pathLst>
              <a:path w="893" h="1" fill="none" extrusionOk="0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w="3800" cap="flat" cmpd="sng">
            <a:solidFill>
              <a:srgbClr val="1F1F1F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Google Shape;2476;p42"/>
          <p:cNvSpPr txBox="1">
            <a:spLocks noGrp="1"/>
          </p:cNvSpPr>
          <p:nvPr>
            <p:ph type="title"/>
          </p:nvPr>
        </p:nvSpPr>
        <p:spPr>
          <a:xfrm>
            <a:off x="3329162" y="901545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 smtClean="0"/>
              <a:t>Progammer</a:t>
            </a:r>
            <a:endParaRPr sz="2800" dirty="0"/>
          </a:p>
        </p:txBody>
      </p:sp>
      <p:sp>
        <p:nvSpPr>
          <p:cNvPr id="19" name="Google Shape;2477;p42"/>
          <p:cNvSpPr txBox="1">
            <a:spLocks noGrp="1"/>
          </p:cNvSpPr>
          <p:nvPr>
            <p:ph type="title" idx="4"/>
          </p:nvPr>
        </p:nvSpPr>
        <p:spPr>
          <a:xfrm>
            <a:off x="3329162" y="2094788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smtClean="0"/>
              <a:t>H</a:t>
            </a:r>
            <a:r>
              <a:rPr lang="en" sz="2800" dirty="0" smtClean="0"/>
              <a:t>uman resource</a:t>
            </a:r>
            <a:endParaRPr sz="2800" dirty="0"/>
          </a:p>
        </p:txBody>
      </p:sp>
      <p:sp>
        <p:nvSpPr>
          <p:cNvPr id="20" name="Google Shape;2478;p42"/>
          <p:cNvSpPr txBox="1">
            <a:spLocks noGrp="1"/>
          </p:cNvSpPr>
          <p:nvPr>
            <p:ph type="title" idx="5"/>
          </p:nvPr>
        </p:nvSpPr>
        <p:spPr>
          <a:xfrm>
            <a:off x="3329162" y="3278091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smtClean="0"/>
              <a:t>Social media specialist</a:t>
            </a:r>
            <a:endParaRPr sz="28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49" y="902397"/>
            <a:ext cx="1460631" cy="10094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108" y="1903251"/>
            <a:ext cx="2097111" cy="127919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57"/>
          <a:stretch/>
        </p:blipFill>
        <p:spPr>
          <a:xfrm>
            <a:off x="1387389" y="3230511"/>
            <a:ext cx="1507087" cy="71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6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7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7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ntr" presetSubtype="1" accel="40000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5" dur="1125" fill="hold"/>
                                        <p:tgtEl>
                                          <p:spTgt spid="27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" presetClass="exit" presetSubtype="4" accel="60000" decel="40000" fill="hold" grpId="2" nodeType="withEffect">
                                  <p:stCondLst>
                                    <p:cond delay="4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80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800" decel="100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8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 decel="100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80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8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800" decel="10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8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800" decel="100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8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5" presetClass="exit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5" presetClass="exit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5" presetClass="exit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5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5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5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7" grpId="2" animBg="1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SHAPE">
            <a:extLst>
              <a:ext uri="{FF2B5EF4-FFF2-40B4-BE49-F238E27FC236}">
                <a16:creationId xmlns:a16="http://schemas.microsoft.com/office/drawing/2014/main" xmlns="" id="{DC4E1A31-ED0C-4362-BAF3-EC306D1FC61A}"/>
              </a:ext>
            </a:extLst>
          </p:cNvPr>
          <p:cNvSpPr/>
          <p:nvPr/>
        </p:nvSpPr>
        <p:spPr>
          <a:xfrm rot="16200000" flipH="1">
            <a:off x="4901263" y="-1300825"/>
            <a:ext cx="1125565" cy="11098213"/>
          </a:xfrm>
          <a:prstGeom prst="flowChartInputOutput">
            <a:avLst/>
          </a:prstGeom>
          <a:solidFill>
            <a:schemeClr val="tx1">
              <a:lumMod val="25000"/>
            </a:schemeClr>
          </a:solidFill>
          <a:ln>
            <a:noFill/>
          </a:ln>
          <a:effectLst>
            <a:outerShdw blurRad="381000" sx="102000" sy="102000" algn="ctr" rotWithShape="0">
              <a:schemeClr val="accent1"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9" name="FREEFORM SHAPE">
            <a:extLst>
              <a:ext uri="{FF2B5EF4-FFF2-40B4-BE49-F238E27FC236}">
                <a16:creationId xmlns:a16="http://schemas.microsoft.com/office/drawing/2014/main" xmlns="" id="{DC4E1A31-ED0C-4362-BAF3-EC306D1FC61A}"/>
              </a:ext>
            </a:extLst>
          </p:cNvPr>
          <p:cNvSpPr/>
          <p:nvPr/>
        </p:nvSpPr>
        <p:spPr>
          <a:xfrm rot="16200000" flipH="1">
            <a:off x="4901263" y="-2902787"/>
            <a:ext cx="1125565" cy="11098213"/>
          </a:xfrm>
          <a:prstGeom prst="flowChartInputOutput">
            <a:avLst/>
          </a:prstGeom>
          <a:solidFill>
            <a:schemeClr val="tx1">
              <a:lumMod val="25000"/>
            </a:schemeClr>
          </a:solidFill>
          <a:ln>
            <a:noFill/>
          </a:ln>
          <a:effectLst>
            <a:outerShdw blurRad="381000" sx="102000" sy="102000" algn="ctr" rotWithShape="0">
              <a:schemeClr val="accent1"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7" name="FREEFORM SHAPE">
            <a:extLst>
              <a:ext uri="{FF2B5EF4-FFF2-40B4-BE49-F238E27FC236}">
                <a16:creationId xmlns:a16="http://schemas.microsoft.com/office/drawing/2014/main" xmlns="" id="{DC4E1A31-ED0C-4362-BAF3-EC306D1FC61A}"/>
              </a:ext>
            </a:extLst>
          </p:cNvPr>
          <p:cNvSpPr/>
          <p:nvPr/>
        </p:nvSpPr>
        <p:spPr>
          <a:xfrm rot="16200000" flipH="1">
            <a:off x="4986324" y="-4803342"/>
            <a:ext cx="1125565" cy="11098213"/>
          </a:xfrm>
          <a:prstGeom prst="flowChartInputOutput">
            <a:avLst/>
          </a:prstGeom>
          <a:solidFill>
            <a:schemeClr val="tx1">
              <a:lumMod val="25000"/>
            </a:schemeClr>
          </a:solidFill>
          <a:ln>
            <a:noFill/>
          </a:ln>
          <a:effectLst>
            <a:outerShdw blurRad="381000" sx="102000" sy="102000" algn="ctr" rotWithShape="0">
              <a:schemeClr val="accent1"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grpSp>
        <p:nvGrpSpPr>
          <p:cNvPr id="8" name="Google Shape;2463;p42"/>
          <p:cNvGrpSpPr/>
          <p:nvPr/>
        </p:nvGrpSpPr>
        <p:grpSpPr>
          <a:xfrm>
            <a:off x="2749499" y="2037534"/>
            <a:ext cx="4844588" cy="884750"/>
            <a:chOff x="6974992" y="1394136"/>
            <a:chExt cx="596881" cy="630607"/>
          </a:xfrm>
        </p:grpSpPr>
        <p:sp>
          <p:nvSpPr>
            <p:cNvPr id="9" name="Google Shape;2464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5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466;p42"/>
          <p:cNvGrpSpPr/>
          <p:nvPr/>
        </p:nvGrpSpPr>
        <p:grpSpPr>
          <a:xfrm>
            <a:off x="2749499" y="3204181"/>
            <a:ext cx="4844588" cy="904127"/>
            <a:chOff x="6974992" y="1394136"/>
            <a:chExt cx="596881" cy="630607"/>
          </a:xfrm>
        </p:grpSpPr>
        <p:sp>
          <p:nvSpPr>
            <p:cNvPr id="12" name="Google Shape;2467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8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469;p42"/>
          <p:cNvGrpSpPr/>
          <p:nvPr/>
        </p:nvGrpSpPr>
        <p:grpSpPr>
          <a:xfrm>
            <a:off x="2749499" y="839354"/>
            <a:ext cx="4844588" cy="879067"/>
            <a:chOff x="6974992" y="1394136"/>
            <a:chExt cx="596881" cy="630607"/>
          </a:xfrm>
        </p:grpSpPr>
        <p:sp>
          <p:nvSpPr>
            <p:cNvPr id="15" name="Google Shape;2470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1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476;p42"/>
          <p:cNvSpPr txBox="1">
            <a:spLocks noGrp="1"/>
          </p:cNvSpPr>
          <p:nvPr>
            <p:ph type="title"/>
          </p:nvPr>
        </p:nvSpPr>
        <p:spPr>
          <a:xfrm>
            <a:off x="2721220" y="896240"/>
            <a:ext cx="4815394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smtClean="0"/>
              <a:t>Videographer / photographer</a:t>
            </a:r>
            <a:endParaRPr sz="2800" dirty="0"/>
          </a:p>
        </p:txBody>
      </p:sp>
      <p:sp>
        <p:nvSpPr>
          <p:cNvPr id="18" name="Google Shape;2477;p42"/>
          <p:cNvSpPr txBox="1">
            <a:spLocks noGrp="1"/>
          </p:cNvSpPr>
          <p:nvPr>
            <p:ph type="title" idx="4"/>
          </p:nvPr>
        </p:nvSpPr>
        <p:spPr>
          <a:xfrm>
            <a:off x="3329162" y="2094788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smtClean="0"/>
              <a:t>Digital research</a:t>
            </a:r>
            <a:endParaRPr sz="2800" dirty="0"/>
          </a:p>
        </p:txBody>
      </p:sp>
      <p:sp>
        <p:nvSpPr>
          <p:cNvPr id="19" name="Google Shape;2478;p42"/>
          <p:cNvSpPr txBox="1">
            <a:spLocks noGrp="1"/>
          </p:cNvSpPr>
          <p:nvPr>
            <p:ph type="title" idx="5"/>
          </p:nvPr>
        </p:nvSpPr>
        <p:spPr>
          <a:xfrm>
            <a:off x="3090124" y="3262689"/>
            <a:ext cx="4105863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err="1" smtClean="0"/>
              <a:t>marcomm</a:t>
            </a:r>
            <a:r>
              <a:rPr lang="en-ID" sz="2800" dirty="0"/>
              <a:t> </a:t>
            </a:r>
            <a:r>
              <a:rPr lang="en-ID" sz="2800" dirty="0" smtClean="0"/>
              <a:t>/ public relation</a:t>
            </a:r>
            <a:endParaRPr sz="28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01" b="21303"/>
          <a:stretch/>
        </p:blipFill>
        <p:spPr>
          <a:xfrm>
            <a:off x="1024759" y="912080"/>
            <a:ext cx="1782221" cy="6767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875" y="2076677"/>
            <a:ext cx="1719988" cy="8637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06" y="3178131"/>
            <a:ext cx="1940458" cy="101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9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7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7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xit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5" presetClass="exit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5" presetClass="exit" presetSubtype="0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5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5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5" presetClass="exit" presetSubtype="0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2" accel="40000" de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6" presetClass="emph" presetSubtype="0" repeatCount="indefinite" autoRev="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4" presetID="2" presetClass="exit" presetSubtype="2" accel="60000" decel="40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" presetClass="entr" presetSubtype="2" accel="40000" de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1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6" presetClass="emph" presetSubtype="0" repeatCount="indefinite" autoRev="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16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" presetClass="exit" presetSubtype="2" accel="60000" decel="40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" presetClass="entr" presetSubtype="2" accel="40000" de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6" presetClass="emph" presetSubtype="0" repeatCount="indefinite" autoRev="1" fill="hold" grpId="2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0" presetID="2" presetClass="exit" presetSubtype="2" accel="60000" decel="40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0" grpId="2" animBg="1"/>
      <p:bldP spid="30" grpId="3" animBg="1"/>
      <p:bldP spid="29" grpId="0" animBg="1"/>
      <p:bldP spid="29" grpId="1" animBg="1"/>
      <p:bldP spid="29" grpId="2" animBg="1"/>
      <p:bldP spid="29" grpId="3" animBg="1"/>
      <p:bldP spid="27" grpId="0" animBg="1"/>
      <p:bldP spid="27" grpId="1" animBg="1"/>
      <p:bldP spid="27" grpId="2" animBg="1"/>
      <p:bldP spid="27" grpId="3" animBg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IRCLE HOLLOW">
            <a:extLst>
              <a:ext uri="{FF2B5EF4-FFF2-40B4-BE49-F238E27FC236}">
                <a16:creationId xmlns:a16="http://schemas.microsoft.com/office/drawing/2014/main" xmlns="" id="{45FE743F-39B8-4F52-BB95-7725A1808A51}"/>
              </a:ext>
            </a:extLst>
          </p:cNvPr>
          <p:cNvSpPr/>
          <p:nvPr/>
        </p:nvSpPr>
        <p:spPr>
          <a:xfrm flipV="1">
            <a:off x="105706" y="3068510"/>
            <a:ext cx="8954814" cy="2875090"/>
          </a:xfrm>
          <a:custGeom>
            <a:avLst/>
            <a:gdLst>
              <a:gd name="connsiteX0" fmla="*/ 6582629 w 13146390"/>
              <a:gd name="connsiteY0" fmla="*/ 6586779 h 6586785"/>
              <a:gd name="connsiteX1" fmla="*/ 9869158 w 13146390"/>
              <a:gd name="connsiteY1" fmla="*/ 5700727 h 6586785"/>
              <a:gd name="connsiteX2" fmla="*/ 13146376 w 13146390"/>
              <a:gd name="connsiteY2" fmla="*/ 0 h 6586785"/>
              <a:gd name="connsiteX3" fmla="*/ 9311401 w 13146390"/>
              <a:gd name="connsiteY3" fmla="*/ 5505 h 6586785"/>
              <a:gd name="connsiteX4" fmla="*/ 9311809 w 13146390"/>
              <a:gd name="connsiteY4" fmla="*/ 13588 h 6586785"/>
              <a:gd name="connsiteX5" fmla="*/ 6573194 w 13146390"/>
              <a:gd name="connsiteY5" fmla="*/ 2752201 h 6586785"/>
              <a:gd name="connsiteX6" fmla="*/ 3834579 w 13146390"/>
              <a:gd name="connsiteY6" fmla="*/ 13588 h 6586785"/>
              <a:gd name="connsiteX7" fmla="*/ 3834591 w 13146390"/>
              <a:gd name="connsiteY7" fmla="*/ 13367 h 6586785"/>
              <a:gd name="connsiteX8" fmla="*/ 0 w 13146390"/>
              <a:gd name="connsiteY8" fmla="*/ 18871 h 6586785"/>
              <a:gd name="connsiteX9" fmla="*/ 3293570 w 13146390"/>
              <a:gd name="connsiteY9" fmla="*/ 5710166 h 6586785"/>
              <a:gd name="connsiteX10" fmla="*/ 6582629 w 13146390"/>
              <a:gd name="connsiteY10" fmla="*/ 6586779 h 658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46390" h="6586785">
                <a:moveTo>
                  <a:pt x="6582629" y="6586779"/>
                </a:moveTo>
                <a:cubicBezTo>
                  <a:pt x="7717936" y="6585150"/>
                  <a:pt x="8852821" y="6289743"/>
                  <a:pt x="9869158" y="5700727"/>
                </a:cubicBezTo>
                <a:cubicBezTo>
                  <a:pt x="11901832" y="4522696"/>
                  <a:pt x="13151233" y="2349361"/>
                  <a:pt x="13146376" y="0"/>
                </a:cubicBezTo>
                <a:lnTo>
                  <a:pt x="9311401" y="5505"/>
                </a:lnTo>
                <a:lnTo>
                  <a:pt x="9311809" y="13588"/>
                </a:lnTo>
                <a:cubicBezTo>
                  <a:pt x="9311809" y="1526082"/>
                  <a:pt x="8085689" y="2752201"/>
                  <a:pt x="6573194" y="2752201"/>
                </a:cubicBezTo>
                <a:cubicBezTo>
                  <a:pt x="5060699" y="2752201"/>
                  <a:pt x="3834579" y="1526082"/>
                  <a:pt x="3834579" y="13588"/>
                </a:cubicBezTo>
                <a:lnTo>
                  <a:pt x="3834591" y="13367"/>
                </a:lnTo>
                <a:lnTo>
                  <a:pt x="0" y="18871"/>
                </a:lnTo>
                <a:cubicBezTo>
                  <a:pt x="1887" y="2368236"/>
                  <a:pt x="1257522" y="4537975"/>
                  <a:pt x="3293570" y="5710166"/>
                </a:cubicBezTo>
                <a:cubicBezTo>
                  <a:pt x="4311594" y="6296261"/>
                  <a:pt x="5447323" y="6588409"/>
                  <a:pt x="6582629" y="6586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sx="102000" sy="102000" algn="ctr" rotWithShape="0">
              <a:schemeClr val="accent3"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sp>
        <p:nvSpPr>
          <p:cNvPr id="23" name="CIRLCE HOLLOW">
            <a:extLst>
              <a:ext uri="{FF2B5EF4-FFF2-40B4-BE49-F238E27FC236}">
                <a16:creationId xmlns:a16="http://schemas.microsoft.com/office/drawing/2014/main" xmlns="" id="{ED91AB78-0EA7-473B-93EF-D46FF16D3C5A}"/>
              </a:ext>
            </a:extLst>
          </p:cNvPr>
          <p:cNvSpPr/>
          <p:nvPr/>
        </p:nvSpPr>
        <p:spPr>
          <a:xfrm rot="10800000" flipH="1" flipV="1">
            <a:off x="2958225" y="-400728"/>
            <a:ext cx="3590903" cy="1906867"/>
          </a:xfrm>
          <a:custGeom>
            <a:avLst/>
            <a:gdLst>
              <a:gd name="connsiteX0" fmla="*/ 6582629 w 13146390"/>
              <a:gd name="connsiteY0" fmla="*/ 6586779 h 6586785"/>
              <a:gd name="connsiteX1" fmla="*/ 9869158 w 13146390"/>
              <a:gd name="connsiteY1" fmla="*/ 5700727 h 6586785"/>
              <a:gd name="connsiteX2" fmla="*/ 13146376 w 13146390"/>
              <a:gd name="connsiteY2" fmla="*/ 0 h 6586785"/>
              <a:gd name="connsiteX3" fmla="*/ 9311401 w 13146390"/>
              <a:gd name="connsiteY3" fmla="*/ 5505 h 6586785"/>
              <a:gd name="connsiteX4" fmla="*/ 9311809 w 13146390"/>
              <a:gd name="connsiteY4" fmla="*/ 13588 h 6586785"/>
              <a:gd name="connsiteX5" fmla="*/ 6573194 w 13146390"/>
              <a:gd name="connsiteY5" fmla="*/ 2752201 h 6586785"/>
              <a:gd name="connsiteX6" fmla="*/ 3834579 w 13146390"/>
              <a:gd name="connsiteY6" fmla="*/ 13588 h 6586785"/>
              <a:gd name="connsiteX7" fmla="*/ 3834591 w 13146390"/>
              <a:gd name="connsiteY7" fmla="*/ 13367 h 6586785"/>
              <a:gd name="connsiteX8" fmla="*/ 0 w 13146390"/>
              <a:gd name="connsiteY8" fmla="*/ 18871 h 6586785"/>
              <a:gd name="connsiteX9" fmla="*/ 3293570 w 13146390"/>
              <a:gd name="connsiteY9" fmla="*/ 5710166 h 6586785"/>
              <a:gd name="connsiteX10" fmla="*/ 6582629 w 13146390"/>
              <a:gd name="connsiteY10" fmla="*/ 6586779 h 658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146390" h="6586785">
                <a:moveTo>
                  <a:pt x="6582629" y="6586779"/>
                </a:moveTo>
                <a:cubicBezTo>
                  <a:pt x="7717936" y="6585150"/>
                  <a:pt x="8852821" y="6289743"/>
                  <a:pt x="9869158" y="5700727"/>
                </a:cubicBezTo>
                <a:cubicBezTo>
                  <a:pt x="11901832" y="4522696"/>
                  <a:pt x="13151233" y="2349361"/>
                  <a:pt x="13146376" y="0"/>
                </a:cubicBezTo>
                <a:lnTo>
                  <a:pt x="9311401" y="5505"/>
                </a:lnTo>
                <a:lnTo>
                  <a:pt x="9311809" y="13588"/>
                </a:lnTo>
                <a:cubicBezTo>
                  <a:pt x="9311809" y="1526082"/>
                  <a:pt x="8085689" y="2752201"/>
                  <a:pt x="6573194" y="2752201"/>
                </a:cubicBezTo>
                <a:cubicBezTo>
                  <a:pt x="5060699" y="2752201"/>
                  <a:pt x="3834579" y="1526082"/>
                  <a:pt x="3834579" y="13588"/>
                </a:cubicBezTo>
                <a:lnTo>
                  <a:pt x="3834591" y="13367"/>
                </a:lnTo>
                <a:lnTo>
                  <a:pt x="0" y="18871"/>
                </a:lnTo>
                <a:cubicBezTo>
                  <a:pt x="1887" y="2368236"/>
                  <a:pt x="1257522" y="4537975"/>
                  <a:pt x="3293570" y="5710166"/>
                </a:cubicBezTo>
                <a:cubicBezTo>
                  <a:pt x="4311594" y="6296261"/>
                  <a:pt x="5447323" y="6588409"/>
                  <a:pt x="6582629" y="6586779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381000" sx="102000" sy="102000" algn="ctr" rotWithShape="0">
              <a:schemeClr val="accent3">
                <a:alpha val="5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id-ID"/>
          </a:p>
        </p:txBody>
      </p:sp>
      <p:grpSp>
        <p:nvGrpSpPr>
          <p:cNvPr id="8" name="Google Shape;2463;p42"/>
          <p:cNvGrpSpPr/>
          <p:nvPr/>
        </p:nvGrpSpPr>
        <p:grpSpPr>
          <a:xfrm>
            <a:off x="2787661" y="2065165"/>
            <a:ext cx="4844588" cy="884750"/>
            <a:chOff x="6974992" y="1394136"/>
            <a:chExt cx="596881" cy="630607"/>
          </a:xfrm>
        </p:grpSpPr>
        <p:sp>
          <p:nvSpPr>
            <p:cNvPr id="9" name="Google Shape;2464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465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2466;p42"/>
          <p:cNvGrpSpPr/>
          <p:nvPr/>
        </p:nvGrpSpPr>
        <p:grpSpPr>
          <a:xfrm>
            <a:off x="2787661" y="3231812"/>
            <a:ext cx="4844588" cy="904127"/>
            <a:chOff x="6974992" y="1394136"/>
            <a:chExt cx="596881" cy="630607"/>
          </a:xfrm>
        </p:grpSpPr>
        <p:sp>
          <p:nvSpPr>
            <p:cNvPr id="12" name="Google Shape;2467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8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2469;p42"/>
          <p:cNvGrpSpPr/>
          <p:nvPr/>
        </p:nvGrpSpPr>
        <p:grpSpPr>
          <a:xfrm>
            <a:off x="2787661" y="866985"/>
            <a:ext cx="4844588" cy="879067"/>
            <a:chOff x="6974992" y="1394136"/>
            <a:chExt cx="596881" cy="630607"/>
          </a:xfrm>
        </p:grpSpPr>
        <p:sp>
          <p:nvSpPr>
            <p:cNvPr id="15" name="Google Shape;2470;p42"/>
            <p:cNvSpPr/>
            <p:nvPr/>
          </p:nvSpPr>
          <p:spPr>
            <a:xfrm>
              <a:off x="6982074" y="1434944"/>
              <a:ext cx="589800" cy="589800"/>
            </a:xfrm>
            <a:prstGeom prst="roundRect">
              <a:avLst>
                <a:gd name="adj" fmla="val 16667"/>
              </a:avLst>
            </a:pr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71;p42"/>
            <p:cNvSpPr/>
            <p:nvPr/>
          </p:nvSpPr>
          <p:spPr>
            <a:xfrm>
              <a:off x="6974992" y="1394136"/>
              <a:ext cx="589800" cy="5898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2476;p42"/>
          <p:cNvSpPr txBox="1">
            <a:spLocks noGrp="1"/>
          </p:cNvSpPr>
          <p:nvPr>
            <p:ph type="title"/>
          </p:nvPr>
        </p:nvSpPr>
        <p:spPr>
          <a:xfrm>
            <a:off x="2759382" y="923871"/>
            <a:ext cx="4815394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smtClean="0"/>
              <a:t>Content creative</a:t>
            </a:r>
            <a:endParaRPr sz="2800" dirty="0"/>
          </a:p>
        </p:txBody>
      </p:sp>
      <p:sp>
        <p:nvSpPr>
          <p:cNvPr id="18" name="Google Shape;2477;p42"/>
          <p:cNvSpPr txBox="1">
            <a:spLocks noGrp="1"/>
          </p:cNvSpPr>
          <p:nvPr>
            <p:ph type="title" idx="4"/>
          </p:nvPr>
        </p:nvSpPr>
        <p:spPr>
          <a:xfrm>
            <a:off x="3367324" y="2122419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smtClean="0"/>
              <a:t>Digital research</a:t>
            </a:r>
            <a:endParaRPr sz="2800" dirty="0"/>
          </a:p>
        </p:txBody>
      </p:sp>
      <p:sp>
        <p:nvSpPr>
          <p:cNvPr id="19" name="Google Shape;2478;p42"/>
          <p:cNvSpPr txBox="1">
            <a:spLocks noGrp="1"/>
          </p:cNvSpPr>
          <p:nvPr>
            <p:ph type="title" idx="5"/>
          </p:nvPr>
        </p:nvSpPr>
        <p:spPr>
          <a:xfrm>
            <a:off x="3367324" y="3305722"/>
            <a:ext cx="3526200" cy="6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dirty="0" smtClean="0"/>
              <a:t>Marketing  &amp; sales</a:t>
            </a:r>
            <a:endParaRPr sz="2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70" y="810100"/>
            <a:ext cx="2032555" cy="10072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30" y="2136759"/>
            <a:ext cx="1605034" cy="7955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75" y="3233435"/>
            <a:ext cx="1825567" cy="9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0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7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7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8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7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1" accel="40000" de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mph" presetSubtype="0" repeatCount="indefinite" autoRev="1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07500" y="1075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" presetClass="exit" presetSubtype="8" accel="60000" decel="40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4" accel="40000" decel="6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repeatCount="indefinite" autoRev="1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07500" y="1075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" presetClass="exit" presetSubtype="4" accel="60000" decel="40000" fill="hold" grpId="3" nodeType="withEffect">
                                  <p:stCondLst>
                                    <p:cond delay="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xit" presetSubtype="2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6" presetClass="exit" presetSubtype="2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6" presetClass="exit" presetSubtype="21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6" presetClass="exit" presetSubtype="21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6" presetClass="exit" presetSubtype="21" fill="hold" grpId="1" nodeType="withEffect">
                                  <p:stCondLst>
                                    <p:cond delay="420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4" grpId="2" animBg="1"/>
      <p:bldP spid="24" grpId="3" animBg="1"/>
      <p:bldP spid="23" grpId="0" animBg="1"/>
      <p:bldP spid="23" grpId="1" animBg="1"/>
      <p:bldP spid="23" grpId="2" animBg="1"/>
      <p:bldP spid="23" grpId="3" animBg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58" y="-7937"/>
            <a:ext cx="6666632" cy="5143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0510" y="496607"/>
            <a:ext cx="6684580" cy="86710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oogle Shape;527;p29"/>
          <p:cNvGrpSpPr/>
          <p:nvPr/>
        </p:nvGrpSpPr>
        <p:grpSpPr>
          <a:xfrm>
            <a:off x="1683063" y="4723588"/>
            <a:ext cx="5879474" cy="558345"/>
            <a:chOff x="0" y="4397412"/>
            <a:chExt cx="4600713" cy="150450"/>
          </a:xfrm>
        </p:grpSpPr>
        <p:sp>
          <p:nvSpPr>
            <p:cNvPr id="5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166;p26"/>
          <p:cNvSpPr txBox="1">
            <a:spLocks/>
          </p:cNvSpPr>
          <p:nvPr/>
        </p:nvSpPr>
        <p:spPr>
          <a:xfrm>
            <a:off x="1534139" y="496607"/>
            <a:ext cx="6195269" cy="821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Staatliches"/>
              <a:buNone/>
              <a:defRPr sz="3600" b="0" i="0" u="none" strike="noStrike" cap="none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Josefin Sans"/>
              <a:buNone/>
              <a:defRPr sz="3600" b="1" i="0" u="none" strike="noStrike" cap="none">
                <a:solidFill>
                  <a:srgbClr val="43434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pPr algn="l"/>
            <a:r>
              <a:rPr lang="en-ID" dirty="0" err="1" smtClean="0"/>
              <a:t>Fasilitas</a:t>
            </a:r>
            <a:r>
              <a:rPr lang="en-ID" dirty="0" smtClean="0"/>
              <a:t> yang </a:t>
            </a:r>
            <a:r>
              <a:rPr lang="en-ID" dirty="0" err="1" smtClean="0"/>
              <a:t>akan</a:t>
            </a:r>
            <a:r>
              <a:rPr lang="en-ID" dirty="0" smtClean="0"/>
              <a:t> </a:t>
            </a:r>
            <a:r>
              <a:rPr lang="en-ID" dirty="0" err="1" smtClean="0"/>
              <a:t>kamu</a:t>
            </a:r>
            <a:r>
              <a:rPr lang="en-ID" dirty="0" smtClean="0"/>
              <a:t> </a:t>
            </a:r>
            <a:r>
              <a:rPr lang="en-ID" dirty="0" err="1" smtClean="0"/>
              <a:t>dapatkan</a:t>
            </a:r>
            <a:r>
              <a:rPr lang="en-ID" dirty="0" smtClean="0"/>
              <a:t>!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871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0" presetClass="exit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35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37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37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decel="100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7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decel="100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7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decel="100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/>
      <p:bldP spid="10" grpId="1"/>
      <p:bldP spid="1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9" r="12653"/>
          <a:stretch/>
        </p:blipFill>
        <p:spPr>
          <a:xfrm>
            <a:off x="7190462" y="548226"/>
            <a:ext cx="1872252" cy="46853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22136" y="479458"/>
            <a:ext cx="1620130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mfortaa" charset="0"/>
              <a:cs typeface="Comfortaa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2136" y="1680937"/>
            <a:ext cx="1620130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36293" y="2871783"/>
            <a:ext cx="1637667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2135" y="4030732"/>
            <a:ext cx="1620128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736955" y="1730197"/>
            <a:ext cx="1620131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736957" y="2921043"/>
            <a:ext cx="1620130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731570" y="4079992"/>
            <a:ext cx="1613458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422434" y="429337"/>
            <a:ext cx="160874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-804556" y="400627"/>
            <a:ext cx="0" cy="287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930460" y="718919"/>
            <a:ext cx="9155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022010" y="1282366"/>
            <a:ext cx="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1942263" y="408115"/>
            <a:ext cx="52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22434" y="1611644"/>
            <a:ext cx="1608741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-804557" y="1611645"/>
            <a:ext cx="0" cy="287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22010" y="2485895"/>
            <a:ext cx="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942263" y="1611644"/>
            <a:ext cx="52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04500" y="2806270"/>
            <a:ext cx="152667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-754209" y="2800440"/>
            <a:ext cx="0" cy="287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25555" y="3650916"/>
            <a:ext cx="367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447631" y="3974424"/>
            <a:ext cx="1574379" cy="136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-759023" y="3959389"/>
            <a:ext cx="0" cy="287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942263" y="4263880"/>
            <a:ext cx="8329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2022015" y="4848674"/>
            <a:ext cx="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1942268" y="3974423"/>
            <a:ext cx="52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844596" y="457376"/>
            <a:ext cx="159223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436831" y="1301813"/>
            <a:ext cx="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2844596" y="1660905"/>
            <a:ext cx="159223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4424772" y="2570826"/>
            <a:ext cx="0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906379" y="1660904"/>
            <a:ext cx="52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897656" y="2819261"/>
            <a:ext cx="1527116" cy="1435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4423462" y="3729781"/>
            <a:ext cx="86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948032" y="4024081"/>
            <a:ext cx="1454678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380649" y="4933603"/>
            <a:ext cx="4412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435521" y="4933605"/>
            <a:ext cx="86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Google Shape;341;p41"/>
          <p:cNvSpPr txBox="1">
            <a:spLocks/>
          </p:cNvSpPr>
          <p:nvPr/>
        </p:nvSpPr>
        <p:spPr>
          <a:xfrm>
            <a:off x="359107" y="408115"/>
            <a:ext cx="1487067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Networking &amp; Experience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736957" y="528718"/>
            <a:ext cx="1620130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341;p41"/>
          <p:cNvSpPr txBox="1">
            <a:spLocks/>
          </p:cNvSpPr>
          <p:nvPr/>
        </p:nvSpPr>
        <p:spPr>
          <a:xfrm>
            <a:off x="467220" y="1611645"/>
            <a:ext cx="1563955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Bimbingan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D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ari </a:t>
            </a:r>
            <a:r>
              <a:rPr lang="en-ID" sz="1100" b="1" dirty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S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taff / Mentor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102" name="Google Shape;341;p41"/>
          <p:cNvSpPr txBox="1">
            <a:spLocks/>
          </p:cNvSpPr>
          <p:nvPr/>
        </p:nvSpPr>
        <p:spPr>
          <a:xfrm>
            <a:off x="366505" y="2809093"/>
            <a:ext cx="1563955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Ada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Pelatihan</a:t>
            </a:r>
            <a:r>
              <a:rPr lang="en-ID" sz="1100" b="1" dirty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Di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Luar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Jam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Kerja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103" name="Google Shape;341;p41"/>
          <p:cNvSpPr txBox="1">
            <a:spLocks/>
          </p:cNvSpPr>
          <p:nvPr/>
        </p:nvSpPr>
        <p:spPr>
          <a:xfrm>
            <a:off x="387473" y="3941014"/>
            <a:ext cx="1563955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Mendapat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Sertifkat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+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Seragam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104" name="Google Shape;341;p41"/>
          <p:cNvSpPr txBox="1">
            <a:spLocks/>
          </p:cNvSpPr>
          <p:nvPr/>
        </p:nvSpPr>
        <p:spPr>
          <a:xfrm>
            <a:off x="2813371" y="452286"/>
            <a:ext cx="1487067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Uang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Saku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Selayaknya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Bagi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Yang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Rajin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105" name="Google Shape;341;p41"/>
          <p:cNvSpPr txBox="1">
            <a:spLocks/>
          </p:cNvSpPr>
          <p:nvPr/>
        </p:nvSpPr>
        <p:spPr>
          <a:xfrm>
            <a:off x="2759697" y="1685403"/>
            <a:ext cx="1487067" cy="313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Koneksi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Internet Free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106" name="Google Shape;341;p41"/>
          <p:cNvSpPr txBox="1">
            <a:spLocks/>
          </p:cNvSpPr>
          <p:nvPr/>
        </p:nvSpPr>
        <p:spPr>
          <a:xfrm>
            <a:off x="2813371" y="2911645"/>
            <a:ext cx="1487067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Free Mess 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107" name="Google Shape;341;p41"/>
          <p:cNvSpPr txBox="1">
            <a:spLocks/>
          </p:cNvSpPr>
          <p:nvPr/>
        </p:nvSpPr>
        <p:spPr>
          <a:xfrm>
            <a:off x="2759697" y="4001197"/>
            <a:ext cx="1487067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Free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Totebag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magangjoggja.com 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cxnSp>
        <p:nvCxnSpPr>
          <p:cNvPr id="133" name="Straight Connector 132"/>
          <p:cNvCxnSpPr/>
          <p:nvPr/>
        </p:nvCxnSpPr>
        <p:spPr>
          <a:xfrm>
            <a:off x="2031175" y="429337"/>
            <a:ext cx="0" cy="29840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2031180" y="1611644"/>
            <a:ext cx="1" cy="30449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1951428" y="1905613"/>
            <a:ext cx="79747" cy="227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>
            <a:off x="2025922" y="2800440"/>
            <a:ext cx="5253" cy="319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1980392" y="3119586"/>
            <a:ext cx="5078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2007408" y="3974424"/>
            <a:ext cx="7303" cy="2915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 flipV="1">
            <a:off x="4414769" y="457376"/>
            <a:ext cx="10003" cy="33053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 flipH="1">
            <a:off x="4357086" y="787906"/>
            <a:ext cx="7852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 flipV="1">
            <a:off x="4435607" y="1644823"/>
            <a:ext cx="1224" cy="3232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4365000" y="1968107"/>
            <a:ext cx="7060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/>
          <p:cNvCxnSpPr/>
          <p:nvPr/>
        </p:nvCxnSpPr>
        <p:spPr>
          <a:xfrm flipV="1">
            <a:off x="4435607" y="2833616"/>
            <a:ext cx="0" cy="3453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>
            <a:off x="4365000" y="3178926"/>
            <a:ext cx="71831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H="1" flipV="1">
            <a:off x="4396346" y="4024082"/>
            <a:ext cx="3957" cy="30143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4345028" y="4325521"/>
            <a:ext cx="55275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angle 202"/>
          <p:cNvSpPr/>
          <p:nvPr/>
        </p:nvSpPr>
        <p:spPr>
          <a:xfrm>
            <a:off x="5107891" y="550801"/>
            <a:ext cx="1620130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Comfortaa" charset="0"/>
              <a:cs typeface="Comfortaa" charset="0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5107891" y="1752280"/>
            <a:ext cx="1620130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5122048" y="2943126"/>
            <a:ext cx="1637667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5107890" y="4102075"/>
            <a:ext cx="1620128" cy="3808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5208189" y="500680"/>
            <a:ext cx="1608747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6716215" y="790262"/>
            <a:ext cx="9155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>
            <a:off x="6807765" y="1353709"/>
            <a:ext cx="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H="1">
            <a:off x="6728018" y="479458"/>
            <a:ext cx="52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flipV="1">
            <a:off x="5208189" y="1682987"/>
            <a:ext cx="1608741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807765" y="2557238"/>
            <a:ext cx="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H="1">
            <a:off x="6728018" y="1682987"/>
            <a:ext cx="52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>
            <a:off x="5290255" y="2877613"/>
            <a:ext cx="152667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6811310" y="3722259"/>
            <a:ext cx="367" cy="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5233386" y="4045767"/>
            <a:ext cx="1574379" cy="1367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>
            <a:off x="6728018" y="4335223"/>
            <a:ext cx="8329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6807770" y="4920017"/>
            <a:ext cx="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H="1">
            <a:off x="6728023" y="4045766"/>
            <a:ext cx="521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Google Shape;341;p41"/>
          <p:cNvSpPr txBox="1">
            <a:spLocks/>
          </p:cNvSpPr>
          <p:nvPr/>
        </p:nvSpPr>
        <p:spPr>
          <a:xfrm>
            <a:off x="5144862" y="479458"/>
            <a:ext cx="1487067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Free Drink (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cofffee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&amp; tea)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221" name="Google Shape;341;p41"/>
          <p:cNvSpPr txBox="1">
            <a:spLocks/>
          </p:cNvSpPr>
          <p:nvPr/>
        </p:nvSpPr>
        <p:spPr>
          <a:xfrm>
            <a:off x="5144862" y="1682988"/>
            <a:ext cx="1563955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Mendapat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Surat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Rekomendasi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222" name="Google Shape;341;p41"/>
          <p:cNvSpPr txBox="1">
            <a:spLocks/>
          </p:cNvSpPr>
          <p:nvPr/>
        </p:nvSpPr>
        <p:spPr>
          <a:xfrm>
            <a:off x="5152260" y="2880436"/>
            <a:ext cx="1563955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Mendapat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Kesempatan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Untuk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Bergabung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sp>
        <p:nvSpPr>
          <p:cNvPr id="223" name="Google Shape;341;p41"/>
          <p:cNvSpPr txBox="1">
            <a:spLocks/>
          </p:cNvSpPr>
          <p:nvPr/>
        </p:nvSpPr>
        <p:spPr>
          <a:xfrm>
            <a:off x="5173228" y="4012357"/>
            <a:ext cx="1563955" cy="2304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Mendapat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Kesempatan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</a:t>
            </a:r>
            <a:r>
              <a:rPr lang="en-ID" sz="1100" b="1" dirty="0" err="1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Beragbung</a:t>
            </a:r>
            <a:r>
              <a:rPr lang="en-ID" sz="1100" b="1" dirty="0" smtClean="0">
                <a:solidFill>
                  <a:schemeClr val="bg1">
                    <a:lumMod val="10000"/>
                  </a:schemeClr>
                </a:solidFill>
                <a:latin typeface="Abel" charset="0"/>
                <a:cs typeface="Comfortaa" charset="0"/>
              </a:rPr>
              <a:t> Project Kami</a:t>
            </a:r>
            <a:endParaRPr lang="en-US" sz="1100" b="1" dirty="0">
              <a:solidFill>
                <a:schemeClr val="bg1">
                  <a:lumMod val="10000"/>
                </a:schemeClr>
              </a:solidFill>
              <a:latin typeface="Abel" charset="0"/>
              <a:cs typeface="Comfortaa" charset="0"/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6816930" y="500680"/>
            <a:ext cx="0" cy="298403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H="1">
            <a:off x="6816935" y="1682987"/>
            <a:ext cx="1" cy="304495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 flipV="1">
            <a:off x="6737183" y="1976956"/>
            <a:ext cx="79747" cy="227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6811677" y="2871783"/>
            <a:ext cx="5253" cy="319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766147" y="3190929"/>
            <a:ext cx="5078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6793163" y="4045767"/>
            <a:ext cx="7303" cy="29151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oogle Shape;527;p29"/>
          <p:cNvGrpSpPr/>
          <p:nvPr/>
        </p:nvGrpSpPr>
        <p:grpSpPr>
          <a:xfrm>
            <a:off x="6816936" y="4698224"/>
            <a:ext cx="2406817" cy="150450"/>
            <a:chOff x="0" y="4397412"/>
            <a:chExt cx="4600713" cy="150450"/>
          </a:xfrm>
        </p:grpSpPr>
        <p:sp>
          <p:nvSpPr>
            <p:cNvPr id="231" name="Google Shape;528;p29"/>
            <p:cNvSpPr/>
            <p:nvPr/>
          </p:nvSpPr>
          <p:spPr>
            <a:xfrm>
              <a:off x="0" y="4397412"/>
              <a:ext cx="4600713" cy="2416"/>
            </a:xfrm>
            <a:custGeom>
              <a:avLst/>
              <a:gdLst/>
              <a:ahLst/>
              <a:cxnLst/>
              <a:rect l="l" t="t" r="r" b="b"/>
              <a:pathLst>
                <a:path w="131402" h="69" extrusionOk="0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529;p29"/>
            <p:cNvSpPr/>
            <p:nvPr/>
          </p:nvSpPr>
          <p:spPr>
            <a:xfrm>
              <a:off x="755786" y="4545586"/>
              <a:ext cx="305519" cy="2276"/>
            </a:xfrm>
            <a:custGeom>
              <a:avLst/>
              <a:gdLst/>
              <a:ahLst/>
              <a:cxnLst/>
              <a:rect l="l" t="t" r="r" b="b"/>
              <a:pathLst>
                <a:path w="8726" h="65" extrusionOk="0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530;p29"/>
            <p:cNvSpPr/>
            <p:nvPr/>
          </p:nvSpPr>
          <p:spPr>
            <a:xfrm>
              <a:off x="1619552" y="4536412"/>
              <a:ext cx="497808" cy="2276"/>
            </a:xfrm>
            <a:custGeom>
              <a:avLst/>
              <a:gdLst/>
              <a:ahLst/>
              <a:cxnLst/>
              <a:rect l="l" t="t" r="r" b="b"/>
              <a:pathLst>
                <a:path w="14218" h="65" extrusionOk="0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531;p29"/>
            <p:cNvSpPr/>
            <p:nvPr/>
          </p:nvSpPr>
          <p:spPr>
            <a:xfrm>
              <a:off x="1070481" y="4460119"/>
              <a:ext cx="175833" cy="2311"/>
            </a:xfrm>
            <a:custGeom>
              <a:avLst/>
              <a:gdLst/>
              <a:ahLst/>
              <a:cxnLst/>
              <a:rect l="l" t="t" r="r" b="b"/>
              <a:pathLst>
                <a:path w="5022" h="66" extrusionOk="0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434343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532;p29"/>
            <p:cNvSpPr/>
            <p:nvPr/>
          </p:nvSpPr>
          <p:spPr>
            <a:xfrm>
              <a:off x="2732853" y="4514424"/>
              <a:ext cx="418259" cy="2276"/>
            </a:xfrm>
            <a:custGeom>
              <a:avLst/>
              <a:gdLst/>
              <a:ahLst/>
              <a:cxnLst/>
              <a:rect l="l" t="t" r="r" b="b"/>
              <a:pathLst>
                <a:path w="11946" h="65" extrusionOk="0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54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6" presetClass="entr" presetSubtype="2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6" presetClass="entr" presetSubtype="2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6" presetClass="entr" presetSubtype="21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6" presetClass="entr" presetSubtype="21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6" presetClass="entr" presetSubtype="2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6" presetClass="entr" presetSubtype="2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6" presetClass="entr" presetSubtype="2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6" presetClass="entr" presetSubtype="21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6" presetClass="entr" presetSubtype="21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6" presetClass="entr" presetSubtype="21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6" presetClass="entr" presetSubtype="2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6" presetClass="entr" presetSubtype="2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6" presetClass="entr" presetSubtype="21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6" presetClass="entr" presetSubtype="2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6" presetClass="entr" presetSubtype="21" fill="hold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6" presetClass="entr" presetSubtype="2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6" presetClass="entr" presetSubtype="2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6" presetClass="entr" presetSubtype="2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6" presetClass="entr" presetSubtype="2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6" presetClass="entr" presetSubtype="2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2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6" presetClass="entr" presetSubtype="21" fill="hold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6" presetClass="entr" presetSubtype="21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6" presetClass="entr" presetSubtype="2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6" presetClass="entr" presetSubtype="2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6" presetClass="entr" presetSubtype="2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6" presetClass="entr" presetSubtype="2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6" presetClass="entr" presetSubtype="21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6" presetClass="entr" presetSubtype="21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30" presetClass="exit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" decel="100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200" decel="100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800" accel="1000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6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6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6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6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0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8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2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0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2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6"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4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6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0" dur="5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8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2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6"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0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6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4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8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39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0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2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3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4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2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5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5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4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8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69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2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7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6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7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0"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8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4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8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8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8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2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9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6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4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8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0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2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13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1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0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2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4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2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8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2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2" presetClass="exit" presetSubtype="4" fill="hold" grpId="1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2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3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6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8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6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2" presetClass="exit" presetSubtype="4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0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56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2" presetClass="exit" presetSubtype="8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4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5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2" presetClass="exit" presetSubtype="8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2" grpId="0" animBg="1"/>
      <p:bldP spid="22" grpId="1" animBg="1"/>
      <p:bldP spid="75" grpId="0"/>
      <p:bldP spid="75" grpId="1"/>
      <p:bldP spid="87" grpId="0" animBg="1"/>
      <p:bldP spid="87" grpId="1" animBg="1"/>
      <p:bldP spid="101" grpId="0"/>
      <p:bldP spid="101" grpId="1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203" grpId="0" animBg="1"/>
      <p:bldP spid="203" grpId="1" animBg="1"/>
      <p:bldP spid="204" grpId="0" animBg="1"/>
      <p:bldP spid="204" grpId="1" animBg="1"/>
      <p:bldP spid="205" grpId="0" animBg="1"/>
      <p:bldP spid="205" grpId="1" animBg="1"/>
      <p:bldP spid="206" grpId="0" animBg="1"/>
      <p:bldP spid="206" grpId="1" animBg="1"/>
      <p:bldP spid="220" grpId="0"/>
      <p:bldP spid="220" grpId="1"/>
      <p:bldP spid="221" grpId="0"/>
      <p:bldP spid="221" grpId="1"/>
      <p:bldP spid="222" grpId="0"/>
      <p:bldP spid="222" grpId="1"/>
      <p:bldP spid="223" grpId="0"/>
      <p:bldP spid="223" grpId="1"/>
    </p:bldLst>
  </p:timing>
</p:sld>
</file>

<file path=ppt/theme/theme1.xml><?xml version="1.0" encoding="utf-8"?>
<a:theme xmlns:a="http://schemas.openxmlformats.org/drawingml/2006/main" name="Economy Thesis by Slidesgo">
  <a:themeElements>
    <a:clrScheme name="Simple Light">
      <a:dk1>
        <a:srgbClr val="EFEFEF"/>
      </a:dk1>
      <a:lt1>
        <a:srgbClr val="FFF2CC"/>
      </a:lt1>
      <a:dk2>
        <a:srgbClr val="FFE599"/>
      </a:dk2>
      <a:lt2>
        <a:srgbClr val="FFD966"/>
      </a:lt2>
      <a:accent1>
        <a:srgbClr val="F1C232"/>
      </a:accent1>
      <a:accent2>
        <a:srgbClr val="BF9000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209</Words>
  <Application>Microsoft Office PowerPoint</Application>
  <PresentationFormat>On-screen Show (16:9)</PresentationFormat>
  <Paragraphs>57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Josefin Slab</vt:lpstr>
      <vt:lpstr>Anton</vt:lpstr>
      <vt:lpstr>Staatliches</vt:lpstr>
      <vt:lpstr>Abel</vt:lpstr>
      <vt:lpstr>Comfortaa</vt:lpstr>
      <vt:lpstr>Josefin Sans</vt:lpstr>
      <vt:lpstr>Anaheim</vt:lpstr>
      <vt:lpstr>Nunito Sans</vt:lpstr>
      <vt:lpstr>Economy Thesis by Slidesgo</vt:lpstr>
      <vt:lpstr>Magang Kuy!</vt:lpstr>
      <vt:lpstr>01</vt:lpstr>
      <vt:lpstr>Format magang untuk kamu!</vt:lpstr>
      <vt:lpstr>RESEARCH &amp; dEVELOPMENT</vt:lpstr>
      <vt:lpstr>Progammer</vt:lpstr>
      <vt:lpstr>Videographer / photographer</vt:lpstr>
      <vt:lpstr>Content creative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 THESIS</dc:title>
  <dc:creator>RARA</dc:creator>
  <cp:lastModifiedBy>Windows User</cp:lastModifiedBy>
  <cp:revision>50</cp:revision>
  <dcterms:modified xsi:type="dcterms:W3CDTF">2021-01-09T09:52:24Z</dcterms:modified>
</cp:coreProperties>
</file>