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71" r:id="rId3"/>
    <p:sldId id="281" r:id="rId4"/>
    <p:sldId id="258" r:id="rId5"/>
    <p:sldId id="262" r:id="rId6"/>
    <p:sldId id="284" r:id="rId7"/>
    <p:sldId id="285" r:id="rId8"/>
    <p:sldId id="270" r:id="rId9"/>
    <p:sldId id="286" r:id="rId10"/>
    <p:sldId id="287" r:id="rId11"/>
    <p:sldId id="260" r:id="rId12"/>
  </p:sldIdLst>
  <p:sldSz cx="18288000" cy="10287000"/>
  <p:notesSz cx="6858000" cy="9144000"/>
  <p:embeddedFontLst>
    <p:embeddedFont>
      <p:font typeface="Fredoka One" charset="0"/>
      <p:regular r:id="rId13"/>
    </p:embeddedFont>
    <p:embeddedFont>
      <p:font typeface="Quicksand Bold" charset="0"/>
      <p:regular r:id="rId14"/>
    </p:embeddedFont>
    <p:embeddedFont>
      <p:font typeface="Calibri" pitchFamily="34" charset="0"/>
      <p:regular r:id="rId15"/>
      <p:bold r:id="rId16"/>
      <p:italic r:id="rId17"/>
      <p:boldItalic r:id="rId18"/>
    </p:embeddedFont>
    <p:embeddedFont>
      <p:font typeface="Quicksand" charset="0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91" autoAdjust="0"/>
    <p:restoredTop sz="94609" autoAdjust="0"/>
  </p:normalViewPr>
  <p:slideViewPr>
    <p:cSldViewPr>
      <p:cViewPr>
        <p:scale>
          <a:sx n="30" d="100"/>
          <a:sy n="30" d="100"/>
        </p:scale>
        <p:origin x="144" y="-606"/>
      </p:cViewPr>
      <p:guideLst>
        <p:guide orient="horz" pos="3240"/>
        <p:guide pos="57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564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2046441" y="4618171"/>
            <a:ext cx="14195118" cy="16927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200"/>
              </a:lnSpc>
            </a:pPr>
            <a:r>
              <a:rPr lang="en-US" sz="12000" spc="359" dirty="0" smtClean="0">
                <a:solidFill>
                  <a:srgbClr val="FFCC37"/>
                </a:solidFill>
                <a:latin typeface="Fredoka One"/>
              </a:rPr>
              <a:t>SEVEN INC</a:t>
            </a:r>
            <a:endParaRPr lang="en-US" sz="12000" spc="359" dirty="0">
              <a:solidFill>
                <a:srgbClr val="FFCC37"/>
              </a:solidFill>
              <a:latin typeface="Fredoka One"/>
            </a:endParaRPr>
          </a:p>
        </p:txBody>
      </p:sp>
      <p:sp>
        <p:nvSpPr>
          <p:cNvPr id="5" name="AutoShape 5"/>
          <p:cNvSpPr/>
          <p:nvPr/>
        </p:nvSpPr>
        <p:spPr>
          <a:xfrm>
            <a:off x="3119082" y="2741282"/>
            <a:ext cx="12049835" cy="106426"/>
          </a:xfrm>
          <a:prstGeom prst="rect">
            <a:avLst/>
          </a:prstGeom>
          <a:solidFill>
            <a:srgbClr val="FFCC37"/>
          </a:solidFill>
        </p:spPr>
      </p:sp>
      <p:sp>
        <p:nvSpPr>
          <p:cNvPr id="6" name="TextBox 6"/>
          <p:cNvSpPr txBox="1"/>
          <p:nvPr/>
        </p:nvSpPr>
        <p:spPr>
          <a:xfrm>
            <a:off x="3008562" y="3429000"/>
            <a:ext cx="12270875" cy="6381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4200" spc="189" dirty="0" err="1" smtClean="0">
                <a:solidFill>
                  <a:srgbClr val="FFFDF5"/>
                </a:solidFill>
                <a:latin typeface="Quicksand Bold"/>
              </a:rPr>
              <a:t>Cari</a:t>
            </a:r>
            <a:r>
              <a:rPr lang="en-US" sz="4200" spc="189" dirty="0" smtClean="0">
                <a:solidFill>
                  <a:srgbClr val="FFFDF5"/>
                </a:solidFill>
                <a:latin typeface="Quicksand Bold"/>
              </a:rPr>
              <a:t> </a:t>
            </a:r>
            <a:r>
              <a:rPr lang="en-US" sz="4200" spc="189" dirty="0" err="1" smtClean="0">
                <a:solidFill>
                  <a:srgbClr val="FFFDF5"/>
                </a:solidFill>
                <a:latin typeface="Quicksand Bold"/>
              </a:rPr>
              <a:t>Tempat</a:t>
            </a:r>
            <a:r>
              <a:rPr lang="en-US" sz="4200" spc="189" dirty="0" smtClean="0">
                <a:solidFill>
                  <a:srgbClr val="FFFDF5"/>
                </a:solidFill>
                <a:latin typeface="Quicksand Bold"/>
              </a:rPr>
              <a:t> </a:t>
            </a:r>
            <a:r>
              <a:rPr lang="en-US" sz="4200" spc="189" dirty="0" err="1" smtClean="0">
                <a:solidFill>
                  <a:srgbClr val="FFFDF5"/>
                </a:solidFill>
                <a:latin typeface="Quicksand Bold"/>
              </a:rPr>
              <a:t>Magang</a:t>
            </a:r>
            <a:r>
              <a:rPr lang="en-US" sz="4200" spc="189" dirty="0" smtClean="0">
                <a:solidFill>
                  <a:srgbClr val="FFFDF5"/>
                </a:solidFill>
                <a:latin typeface="Quicksand Bold"/>
              </a:rPr>
              <a:t>?</a:t>
            </a:r>
            <a:endParaRPr lang="en-US" sz="4200" spc="189" dirty="0">
              <a:solidFill>
                <a:srgbClr val="FFFDF5"/>
              </a:solidFill>
              <a:latin typeface="Quicksand Bold"/>
            </a:endParaRPr>
          </a:p>
        </p:txBody>
      </p:sp>
      <p:pic>
        <p:nvPicPr>
          <p:cNvPr id="14" name="CHANGE PICTURE HERE">
            <a:extLst>
              <a:ext uri="{FF2B5EF4-FFF2-40B4-BE49-F238E27FC236}">
                <a16:creationId xmlns="" xmlns:a16="http://schemas.microsoft.com/office/drawing/2014/main" id="{3FEC694C-DE5F-4E8D-9333-A9BF94AC9E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478"/>
          <a:stretch/>
        </p:blipFill>
        <p:spPr>
          <a:xfrm>
            <a:off x="7010400" y="766075"/>
            <a:ext cx="3534777" cy="1647974"/>
          </a:xfrm>
          <a:prstGeom prst="rect">
            <a:avLst/>
          </a:prstGeom>
        </p:spPr>
      </p:pic>
      <p:pic>
        <p:nvPicPr>
          <p:cNvPr id="1026" name="Picture 2" descr="C:\Users\RARA\Downloads\undraw_audio_player_re_cl20-removebg-preview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385" t="-4649" r="16793" b="4649"/>
          <a:stretch/>
        </p:blipFill>
        <p:spPr bwMode="auto">
          <a:xfrm>
            <a:off x="15767989" y="796533"/>
            <a:ext cx="2520011" cy="9570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RARA\Downloads\undraw_Code_review_re_woeb-removebg-preview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86" r="71429"/>
          <a:stretch/>
        </p:blipFill>
        <p:spPr bwMode="auto">
          <a:xfrm>
            <a:off x="80254" y="1885215"/>
            <a:ext cx="1966187" cy="8960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ounded Rectangle 14"/>
          <p:cNvSpPr/>
          <p:nvPr/>
        </p:nvSpPr>
        <p:spPr>
          <a:xfrm>
            <a:off x="6324599" y="7048500"/>
            <a:ext cx="5638800" cy="990600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6"/>
          <p:cNvSpPr txBox="1"/>
          <p:nvPr/>
        </p:nvSpPr>
        <p:spPr>
          <a:xfrm>
            <a:off x="6796103" y="7224712"/>
            <a:ext cx="4695791" cy="63817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ID" sz="4200" spc="189" dirty="0" err="1" smtClean="0">
                <a:solidFill>
                  <a:srgbClr val="FFFDF5"/>
                </a:solidFill>
                <a:latin typeface="Quicksand Bold"/>
              </a:rPr>
              <a:t>Gabung</a:t>
            </a:r>
            <a:r>
              <a:rPr lang="en-ID" sz="4200" spc="189" dirty="0" smtClean="0">
                <a:solidFill>
                  <a:srgbClr val="FFFDF5"/>
                </a:solidFill>
                <a:latin typeface="Quicksand Bold"/>
              </a:rPr>
              <a:t> Yuk</a:t>
            </a:r>
            <a:endParaRPr lang="en-US" sz="4200" spc="189" dirty="0">
              <a:solidFill>
                <a:srgbClr val="FFFDF5"/>
              </a:solidFill>
              <a:latin typeface="Quicksand Bol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3" presetClass="path" presetSubtype="0" accel="50000" decel="5000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11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" presetID="35" presetClass="path" presetSubtype="0" accel="50000" decel="50000" fill="hold" nodeType="withEffect">
                                  <p:stCondLst>
                                    <p:cond delay="3100"/>
                                  </p:stCondLst>
                                  <p:childTnLst>
                                    <p:animMotion origin="layout" path="M 0.25 -4.61159E-6 L -0.22422 0.00278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715" y="139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7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38" presetClass="entr" presetSubtype="0" ac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35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36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56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02674 0.04839 L -0.16926 -0.00153 " pathEditMode="fixed" rAng="0" ptsTypes="AA">
                                      <p:cBhvr>
                                        <p:cTn id="45" dur="3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127" y="-2497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56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77778E-7 -4.11837E-6 L 0.14601 -0.0077 " pathEditMode="relative" rAng="0" ptsTypes="AA">
                                      <p:cBhvr>
                                        <p:cTn id="51" dur="3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300" y="-385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8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900" decel="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30" presetClass="exit" presetSubtype="0" fill="hold" nodeType="withEffect">
                                  <p:stCondLst>
                                    <p:cond delay="5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-9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200" decel="100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200" decel="100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+0.4+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0.4-0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30" presetClass="exit" presetSubtype="0" fill="hold" nodeType="withEffect">
                                  <p:stCondLst>
                                    <p:cond delay="5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-9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200" decel="100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200" decel="100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+0.4+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0.4-0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30" presetClass="exit" presetSubtype="0" fill="hold" grpId="1" nodeType="withEffect">
                                  <p:stCondLst>
                                    <p:cond delay="5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-9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200" decel="100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200" decel="100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+0.4+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0.4-0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30" presetClass="exit" presetSubtype="0" fill="hold" grpId="1" nodeType="withEffect">
                                  <p:stCondLst>
                                    <p:cond delay="55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99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-9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200" decel="100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200" decel="100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+0.4+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0.4-0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30" presetClass="exit" presetSubtype="0" fill="hold" nodeType="withEffect">
                                  <p:stCondLst>
                                    <p:cond delay="5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-9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200" decel="1000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200" decel="1000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+0.4+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0.4-0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30" presetClass="exit" presetSubtype="0" fill="hold" nodeType="withEffect">
                                  <p:stCondLst>
                                    <p:cond delay="5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-9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200" decel="100000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200" decel="100000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+0.4+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0.4-0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30" presetClass="exit" presetSubtype="0" fill="hold" grpId="1" nodeType="withEffect">
                                  <p:stCondLst>
                                    <p:cond delay="5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-9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200" decel="100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200" decel="100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+0.4+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0.4-0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30" presetClass="exit" presetSubtype="0" fill="hold" grpId="1" nodeType="withEffect">
                                  <p:stCondLst>
                                    <p:cond delay="5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-9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200" decel="100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200" decel="100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+0.4+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0.4-0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6" grpId="0"/>
      <p:bldP spid="6" grpId="1"/>
      <p:bldP spid="15" grpId="0" animBg="1"/>
      <p:bldP spid="15" grpId="1" animBg="1"/>
      <p:bldP spid="18" grpId="0"/>
      <p:bldP spid="18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564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752599" y="6091987"/>
            <a:ext cx="14706601" cy="95250"/>
          </a:xfrm>
          <a:prstGeom prst="rect">
            <a:avLst/>
          </a:prstGeom>
          <a:solidFill>
            <a:srgbClr val="FFFDF5"/>
          </a:solidFill>
        </p:spPr>
      </p:sp>
      <p:sp>
        <p:nvSpPr>
          <p:cNvPr id="3" name="TextBox 3"/>
          <p:cNvSpPr txBox="1"/>
          <p:nvPr/>
        </p:nvSpPr>
        <p:spPr>
          <a:xfrm>
            <a:off x="2168255" y="1371600"/>
            <a:ext cx="13951490" cy="1066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250"/>
              </a:lnSpc>
            </a:pPr>
            <a:r>
              <a:rPr lang="en-US" sz="7500" dirty="0" err="1" smtClean="0">
                <a:solidFill>
                  <a:srgbClr val="FFCC37"/>
                </a:solidFill>
                <a:latin typeface="Quicksand Bold"/>
              </a:rPr>
              <a:t>Fasilitas</a:t>
            </a:r>
            <a:endParaRPr lang="en-US" sz="7500" dirty="0">
              <a:solidFill>
                <a:srgbClr val="FFCC37"/>
              </a:solidFill>
              <a:latin typeface="Quicksand Bold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2413704" y="6872379"/>
            <a:ext cx="4372787" cy="71814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755"/>
              </a:lnSpc>
            </a:pPr>
            <a:r>
              <a:rPr lang="en-US" sz="2800" b="1" spc="95" dirty="0" err="1" smtClean="0">
                <a:solidFill>
                  <a:srgbClr val="FFFDF5"/>
                </a:solidFill>
                <a:latin typeface="Quicksand"/>
              </a:rPr>
              <a:t>Mendapat</a:t>
            </a:r>
            <a:r>
              <a:rPr lang="en-US" sz="2800" b="1" spc="95" dirty="0" smtClean="0">
                <a:solidFill>
                  <a:srgbClr val="FFFDF5"/>
                </a:solidFill>
                <a:latin typeface="Quicksand"/>
              </a:rPr>
              <a:t> </a:t>
            </a:r>
            <a:r>
              <a:rPr lang="en-US" sz="2800" b="1" spc="95" dirty="0" err="1" smtClean="0">
                <a:solidFill>
                  <a:srgbClr val="FFFDF5"/>
                </a:solidFill>
                <a:latin typeface="Quicksand"/>
              </a:rPr>
              <a:t>surat</a:t>
            </a:r>
            <a:r>
              <a:rPr lang="en-US" sz="2800" b="1" spc="95" dirty="0" smtClean="0">
                <a:solidFill>
                  <a:srgbClr val="FFFDF5"/>
                </a:solidFill>
                <a:latin typeface="Quicksand"/>
              </a:rPr>
              <a:t> </a:t>
            </a:r>
            <a:r>
              <a:rPr lang="en-US" sz="2800" b="1" spc="95" dirty="0" err="1" smtClean="0">
                <a:solidFill>
                  <a:srgbClr val="FFFDF5"/>
                </a:solidFill>
                <a:latin typeface="Quicksand"/>
              </a:rPr>
              <a:t>rekomendasi</a:t>
            </a:r>
            <a:endParaRPr lang="en-US" sz="2800" b="1" spc="95" dirty="0">
              <a:solidFill>
                <a:srgbClr val="FFFDF5"/>
              </a:solidFill>
              <a:latin typeface="Quicksand"/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11246461" y="6906943"/>
            <a:ext cx="4105711" cy="71814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755"/>
              </a:lnSpc>
            </a:pPr>
            <a:r>
              <a:rPr lang="en-US" sz="2800" b="1" spc="95" dirty="0" err="1" smtClean="0">
                <a:solidFill>
                  <a:srgbClr val="FFFDF5"/>
                </a:solidFill>
                <a:latin typeface="Quicksand"/>
              </a:rPr>
              <a:t>Mendapat</a:t>
            </a:r>
            <a:r>
              <a:rPr lang="en-US" sz="2800" b="1" spc="95" dirty="0" smtClean="0">
                <a:solidFill>
                  <a:srgbClr val="FFFDF5"/>
                </a:solidFill>
                <a:latin typeface="Quicksand"/>
              </a:rPr>
              <a:t> </a:t>
            </a:r>
            <a:r>
              <a:rPr lang="en-US" sz="2800" b="1" spc="95" dirty="0" err="1" smtClean="0">
                <a:solidFill>
                  <a:srgbClr val="FFFDF5"/>
                </a:solidFill>
                <a:latin typeface="Quicksand"/>
              </a:rPr>
              <a:t>kesemptan</a:t>
            </a:r>
            <a:r>
              <a:rPr lang="en-US" sz="2800" b="1" spc="95" dirty="0" smtClean="0">
                <a:solidFill>
                  <a:srgbClr val="FFFDF5"/>
                </a:solidFill>
                <a:latin typeface="Quicksand"/>
              </a:rPr>
              <a:t> </a:t>
            </a:r>
            <a:r>
              <a:rPr lang="en-US" sz="2800" b="1" spc="95" dirty="0" err="1" smtClean="0">
                <a:solidFill>
                  <a:srgbClr val="FFFDF5"/>
                </a:solidFill>
                <a:latin typeface="Quicksand"/>
              </a:rPr>
              <a:t>untk</a:t>
            </a:r>
            <a:r>
              <a:rPr lang="en-US" sz="2800" b="1" spc="95" dirty="0" smtClean="0">
                <a:solidFill>
                  <a:srgbClr val="FFFDF5"/>
                </a:solidFill>
                <a:latin typeface="Quicksand"/>
              </a:rPr>
              <a:t> </a:t>
            </a:r>
            <a:r>
              <a:rPr lang="en-US" sz="2800" b="1" spc="95" dirty="0" err="1" smtClean="0">
                <a:solidFill>
                  <a:srgbClr val="FFFDF5"/>
                </a:solidFill>
                <a:latin typeface="Quicksand"/>
              </a:rPr>
              <a:t>bergabung</a:t>
            </a:r>
            <a:r>
              <a:rPr lang="en-US" sz="2800" b="1" spc="95" dirty="0" smtClean="0">
                <a:solidFill>
                  <a:srgbClr val="FFFDF5"/>
                </a:solidFill>
                <a:latin typeface="Quicksand"/>
              </a:rPr>
              <a:t> </a:t>
            </a:r>
            <a:endParaRPr lang="en-US" sz="2800" b="1" spc="95" dirty="0">
              <a:solidFill>
                <a:srgbClr val="FFFDF5"/>
              </a:solidFill>
              <a:latin typeface="Quicksand"/>
            </a:endParaRPr>
          </a:p>
        </p:txBody>
      </p:sp>
      <p:sp>
        <p:nvSpPr>
          <p:cNvPr id="23" name="TextBox 23"/>
          <p:cNvSpPr txBox="1"/>
          <p:nvPr/>
        </p:nvSpPr>
        <p:spPr>
          <a:xfrm>
            <a:off x="7234456" y="6872378"/>
            <a:ext cx="3819088" cy="71814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755"/>
              </a:lnSpc>
            </a:pPr>
            <a:r>
              <a:rPr lang="en-US" sz="2800" b="1" spc="95" dirty="0" smtClean="0">
                <a:solidFill>
                  <a:srgbClr val="FFFDF5"/>
                </a:solidFill>
                <a:latin typeface="Quicksand"/>
              </a:rPr>
              <a:t>Network &amp; Experience</a:t>
            </a:r>
            <a:endParaRPr lang="en-US" sz="2800" b="1" spc="95" dirty="0">
              <a:solidFill>
                <a:srgbClr val="FFFDF5"/>
              </a:solidFill>
              <a:latin typeface="Quicksand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2833" y="3768731"/>
            <a:ext cx="1574530" cy="157453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9775" y="3697350"/>
            <a:ext cx="1868450" cy="186845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64735" y="3564420"/>
            <a:ext cx="1869164" cy="1869164"/>
          </a:xfrm>
          <a:prstGeom prst="rect">
            <a:avLst/>
          </a:prstGeom>
        </p:spPr>
      </p:pic>
      <p:sp>
        <p:nvSpPr>
          <p:cNvPr id="21" name="Chevron 20"/>
          <p:cNvSpPr/>
          <p:nvPr/>
        </p:nvSpPr>
        <p:spPr>
          <a:xfrm>
            <a:off x="5475190" y="1371600"/>
            <a:ext cx="925610" cy="876300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Chevron 21"/>
          <p:cNvSpPr/>
          <p:nvPr/>
        </p:nvSpPr>
        <p:spPr>
          <a:xfrm>
            <a:off x="4549580" y="1371600"/>
            <a:ext cx="925610" cy="876300"/>
          </a:xfrm>
          <a:prstGeom prst="chevron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Chevron 23"/>
          <p:cNvSpPr/>
          <p:nvPr/>
        </p:nvSpPr>
        <p:spPr>
          <a:xfrm>
            <a:off x="3623970" y="1371600"/>
            <a:ext cx="925610" cy="876300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Chevron 24"/>
          <p:cNvSpPr/>
          <p:nvPr/>
        </p:nvSpPr>
        <p:spPr>
          <a:xfrm>
            <a:off x="2698360" y="1371600"/>
            <a:ext cx="925610" cy="876300"/>
          </a:xfrm>
          <a:prstGeom prst="chevron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Chevron 25"/>
          <p:cNvSpPr/>
          <p:nvPr/>
        </p:nvSpPr>
        <p:spPr>
          <a:xfrm flipH="1">
            <a:off x="11915213" y="1285374"/>
            <a:ext cx="925610" cy="876300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Chevron 26"/>
          <p:cNvSpPr/>
          <p:nvPr/>
        </p:nvSpPr>
        <p:spPr>
          <a:xfrm flipH="1">
            <a:off x="12879675" y="1327484"/>
            <a:ext cx="925610" cy="876300"/>
          </a:xfrm>
          <a:prstGeom prst="chevron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Chevron 27"/>
          <p:cNvSpPr/>
          <p:nvPr/>
        </p:nvSpPr>
        <p:spPr>
          <a:xfrm flipH="1">
            <a:off x="13821327" y="1351547"/>
            <a:ext cx="925610" cy="876300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Chevron 28"/>
          <p:cNvSpPr/>
          <p:nvPr/>
        </p:nvSpPr>
        <p:spPr>
          <a:xfrm flipH="1">
            <a:off x="14785974" y="1351547"/>
            <a:ext cx="925610" cy="876300"/>
          </a:xfrm>
          <a:prstGeom prst="chevron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34" name="Group 6"/>
          <p:cNvGrpSpPr/>
          <p:nvPr/>
        </p:nvGrpSpPr>
        <p:grpSpPr>
          <a:xfrm>
            <a:off x="4292881" y="5878900"/>
            <a:ext cx="513397" cy="513397"/>
            <a:chOff x="0" y="0"/>
            <a:chExt cx="6350000" cy="6350000"/>
          </a:xfrm>
        </p:grpSpPr>
        <p:sp>
          <p:nvSpPr>
            <p:cNvPr id="35" name="Freeform 7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FCC37"/>
            </a:solidFill>
          </p:spPr>
        </p:sp>
      </p:grpSp>
      <p:grpSp>
        <p:nvGrpSpPr>
          <p:cNvPr id="36" name="Group 8"/>
          <p:cNvGrpSpPr/>
          <p:nvPr/>
        </p:nvGrpSpPr>
        <p:grpSpPr>
          <a:xfrm>
            <a:off x="8887301" y="5835288"/>
            <a:ext cx="513397" cy="513397"/>
            <a:chOff x="0" y="0"/>
            <a:chExt cx="6350000" cy="6350000"/>
          </a:xfrm>
        </p:grpSpPr>
        <p:sp>
          <p:nvSpPr>
            <p:cNvPr id="37" name="Freeform 9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FCC37"/>
            </a:solidFill>
          </p:spPr>
        </p:sp>
      </p:grpSp>
      <p:grpSp>
        <p:nvGrpSpPr>
          <p:cNvPr id="38" name="Group 10"/>
          <p:cNvGrpSpPr/>
          <p:nvPr/>
        </p:nvGrpSpPr>
        <p:grpSpPr>
          <a:xfrm>
            <a:off x="12888454" y="5882913"/>
            <a:ext cx="513397" cy="513397"/>
            <a:chOff x="0" y="0"/>
            <a:chExt cx="6350000" cy="6350000"/>
          </a:xfrm>
        </p:grpSpPr>
        <p:sp>
          <p:nvSpPr>
            <p:cNvPr id="39" name="Freeform 11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FCC37"/>
            </a:solidFill>
          </p:spPr>
        </p:sp>
      </p:grpSp>
    </p:spTree>
    <p:extLst>
      <p:ext uri="{BB962C8B-B14F-4D97-AF65-F5344CB8AC3E}">
        <p14:creationId xmlns:p14="http://schemas.microsoft.com/office/powerpoint/2010/main" val="2123686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9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9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9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9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8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8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8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8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7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7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7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7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34" presetClass="emph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38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39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40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41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42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3" presetID="15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15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15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1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 tmFilter="0,0; .5, 1; 1, 1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41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8276"/>
                                  </p:iterate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 tmFilter="0,0; .5, 1; 1, 1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41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5294"/>
                                  </p:iterate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 tmFilter="0,0; .5, 1; 1, 1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32" presetClass="emph" presetSubtype="0" fill="hold" grpId="1" nodeType="withEffect">
                                  <p:stCondLst>
                                    <p:cond delay="30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Rot by="120000">
                                      <p:cBhvr>
                                        <p:cTn id="83" dur="13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4" dur="260" fill="hold">
                                          <p:stCondLst>
                                            <p:cond delay="26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5" dur="260" fill="hold">
                                          <p:stCondLst>
                                            <p:cond delay="52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6" dur="260" fill="hold">
                                          <p:stCondLst>
                                            <p:cond delay="78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87" dur="260" fill="hold">
                                          <p:stCondLst>
                                            <p:cond delay="104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8" presetID="32" presetClass="emph" presetSubtype="0" fill="hold" grpId="1" nodeType="withEffect">
                                  <p:stCondLst>
                                    <p:cond delay="30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Rot by="120000">
                                      <p:cBhvr>
                                        <p:cTn id="89" dur="13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0" dur="260" fill="hold">
                                          <p:stCondLst>
                                            <p:cond delay="26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91" dur="260" fill="hold">
                                          <p:stCondLst>
                                            <p:cond delay="52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2" dur="260" fill="hold">
                                          <p:stCondLst>
                                            <p:cond delay="78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93" dur="260" fill="hold">
                                          <p:stCondLst>
                                            <p:cond delay="104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4" presetID="32" presetClass="emph" presetSubtype="0" fill="hold" grpId="1" nodeType="withEffect">
                                  <p:stCondLst>
                                    <p:cond delay="30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Rot by="120000">
                                      <p:cBhvr>
                                        <p:cTn id="95" dur="13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6" dur="260" fill="hold">
                                          <p:stCondLst>
                                            <p:cond delay="26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97" dur="260" fill="hold">
                                          <p:stCondLst>
                                            <p:cond delay="52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8" dur="260" fill="hold">
                                          <p:stCondLst>
                                            <p:cond delay="78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99" dur="260" fill="hold">
                                          <p:stCondLst>
                                            <p:cond delay="104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0" presetID="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7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7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63" presetClass="path" presetSubtype="0" accel="50000" decel="5000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animMotion origin="layout" path="M -3.33333E-6 -4.1307E-6 L 0.16459 -0.00739 " pathEditMode="relative" rAng="0" ptsTypes="AA">
                                      <p:cBhvr>
                                        <p:cTn id="109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229" y="-370"/>
                                    </p:animMotion>
                                  </p:childTnLst>
                                </p:cTn>
                              </p:par>
                              <p:par>
                                <p:cTn id="110" presetID="35" presetClass="path" presetSubtype="0" accel="50000" decel="50000" fill="hold" nodeType="withEffect">
                                  <p:stCondLst>
                                    <p:cond delay="3900"/>
                                  </p:stCondLst>
                                  <p:childTnLst>
                                    <p:animMotion origin="layout" path="M 0.16459 -0.00741 L 0.01311 -0.0017 " pathEditMode="relative" rAng="0" ptsTypes="AA">
                                      <p:cBhvr>
                                        <p:cTn id="111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578" y="278"/>
                                    </p:animMotion>
                                  </p:childTnLst>
                                </p:cTn>
                              </p:par>
                              <p:par>
                                <p:cTn id="112" presetID="2" presetClass="exit" presetSubtype="2" fill="hold" nodeType="withEffect">
                                  <p:stCondLst>
                                    <p:cond delay="7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3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7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7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63" presetClass="path" presetSubtype="0" accel="50000" decel="5000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animMotion origin="layout" path="M 4.16667E-7 -4.05672E-6 L 0.16276 0.00555 " pathEditMode="relative" rAng="0" ptsTypes="AA">
                                      <p:cBhvr>
                                        <p:cTn id="121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134" y="277"/>
                                    </p:animMotion>
                                  </p:childTnLst>
                                </p:cTn>
                              </p:par>
                              <p:par>
                                <p:cTn id="122" presetID="35" presetClass="path" presetSubtype="0" accel="50000" decel="50000" fill="hold" nodeType="withEffect">
                                  <p:stCondLst>
                                    <p:cond delay="3900"/>
                                  </p:stCondLst>
                                  <p:childTnLst>
                                    <p:animMotion origin="layout" path="M 0.16276 0.00556 L -0.00807 -0.00185 " pathEditMode="relative" rAng="0" ptsTypes="AA">
                                      <p:cBhvr>
                                        <p:cTn id="123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542" y="-370"/>
                                    </p:animMotion>
                                  </p:childTnLst>
                                </p:cTn>
                              </p:par>
                              <p:par>
                                <p:cTn id="124" presetID="2" presetClass="exit" presetSubtype="2" fill="hold" nodeType="withEffect">
                                  <p:stCondLst>
                                    <p:cond delay="7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5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7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7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63" presetClass="path" presetSubtype="0" accel="50000" decel="5000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animMotion origin="layout" path="M 1.25E-6 -4.05672E-6 L 0.10911 -0.00185 " pathEditMode="relative" rAng="0" ptsTypes="AA">
                                      <p:cBhvr>
                                        <p:cTn id="133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51" y="-92"/>
                                    </p:animMotion>
                                  </p:childTnLst>
                                </p:cTn>
                              </p:par>
                              <p:par>
                                <p:cTn id="134" presetID="35" presetClass="path" presetSubtype="0" accel="50000" decel="50000" fill="hold" nodeType="withEffect">
                                  <p:stCondLst>
                                    <p:cond delay="3900"/>
                                  </p:stCondLst>
                                  <p:childTnLst>
                                    <p:animMotion origin="layout" path="M 0.10912 -0.00185 L -0.01666 -0.00185 " pathEditMode="relative" rAng="0" ptsTypes="AA">
                                      <p:cBhvr>
                                        <p:cTn id="135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93" y="0"/>
                                    </p:animMotion>
                                  </p:childTnLst>
                                </p:cTn>
                              </p:par>
                              <p:par>
                                <p:cTn id="136" presetID="2" presetClass="exit" presetSubtype="2" fill="hold" nodeType="withEffect">
                                  <p:stCondLst>
                                    <p:cond delay="7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7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2" presetClass="exit" presetSubtype="2" fill="hold" nodeType="withEffect">
                                  <p:stCondLst>
                                    <p:cond delay="7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1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2" presetClass="exit" presetSubtype="2" fill="hold" nodeType="withEffect">
                                  <p:stCondLst>
                                    <p:cond delay="7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5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2" presetClass="exit" presetSubtype="2" fill="hold" nodeType="withEffect">
                                  <p:stCondLst>
                                    <p:cond delay="7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9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0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23" presetClass="exit" presetSubtype="32" fill="hold" grpId="2" nodeType="withEffect">
                                  <p:stCondLst>
                                    <p:cond delay="70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153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23" presetClass="exit" presetSubtype="32" fill="hold" grpId="2" nodeType="withEffect">
                                  <p:stCondLst>
                                    <p:cond delay="70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157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23" presetClass="exit" presetSubtype="32" fill="hold" grpId="2" nodeType="withEffect">
                                  <p:stCondLst>
                                    <p:cond delay="70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161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2" presetClass="exit" presetSubtype="2" fill="hold" nodeType="withEffect">
                                  <p:stCondLst>
                                    <p:cond delay="7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5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6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2" presetClass="exit" presetSubtype="2" fill="hold" nodeType="withEffect">
                                  <p:stCondLst>
                                    <p:cond delay="7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9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0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2" presetClass="exit" presetSubtype="2" fill="hold" nodeType="withEffect">
                                  <p:stCondLst>
                                    <p:cond delay="7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3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4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2" presetClass="exit" presetSubtype="2" fill="hold" nodeType="withEffect">
                                  <p:stCondLst>
                                    <p:cond delay="7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7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8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16" presetClass="exit" presetSubtype="21" fill="hold" grpId="1" nodeType="withEffect">
                                  <p:stCondLst>
                                    <p:cond delay="700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8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6" presetClass="exit" presetSubtype="21" fill="hold" grpId="1" nodeType="withEffect">
                                  <p:stCondLst>
                                    <p:cond delay="700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8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16" presetClass="exit" presetSubtype="21" fill="hold" grpId="1" nodeType="withEffect">
                                  <p:stCondLst>
                                    <p:cond delay="700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8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6" presetClass="exit" presetSubtype="21" fill="hold" grpId="1" nodeType="withEffect">
                                  <p:stCondLst>
                                    <p:cond delay="700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9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16" presetClass="exit" presetSubtype="21" fill="hold" grpId="1" nodeType="withEffect">
                                  <p:stCondLst>
                                    <p:cond delay="700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9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6" presetClass="exit" presetSubtype="21" fill="hold" grpId="1" nodeType="withEffect">
                                  <p:stCondLst>
                                    <p:cond delay="700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9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" presetID="16" presetClass="exit" presetSubtype="21" fill="hold" grpId="1" nodeType="withEffect">
                                  <p:stCondLst>
                                    <p:cond delay="700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9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6" presetClass="exit" presetSubtype="21" fill="hold" grpId="1" nodeType="withEffect">
                                  <p:stCondLst>
                                    <p:cond delay="700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0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4" presetID="16" presetClass="exit" presetSubtype="21" fill="hold" grpId="1" nodeType="withEffect">
                                  <p:stCondLst>
                                    <p:cond delay="70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barn(inVertical)">
                                      <p:cBhvr>
                                        <p:cTn id="20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14" grpId="0"/>
      <p:bldP spid="14" grpId="1"/>
      <p:bldP spid="14" grpId="2"/>
      <p:bldP spid="20" grpId="0"/>
      <p:bldP spid="20" grpId="1"/>
      <p:bldP spid="20" grpId="2"/>
      <p:bldP spid="23" grpId="0"/>
      <p:bldP spid="23" grpId="1"/>
      <p:bldP spid="23" grpId="2"/>
      <p:bldP spid="21" grpId="0" animBg="1"/>
      <p:bldP spid="21" grpId="1" animBg="1"/>
      <p:bldP spid="22" grpId="0" animBg="1"/>
      <p:bldP spid="22" grpId="1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564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9131643" y="0"/>
            <a:ext cx="9613557" cy="10287000"/>
          </a:xfrm>
          <a:prstGeom prst="rect">
            <a:avLst/>
          </a:prstGeom>
          <a:solidFill>
            <a:srgbClr val="FFCC37"/>
          </a:solidFill>
        </p:spPr>
      </p:sp>
      <p:sp>
        <p:nvSpPr>
          <p:cNvPr id="3" name="TextBox 3"/>
          <p:cNvSpPr txBox="1"/>
          <p:nvPr/>
        </p:nvSpPr>
        <p:spPr>
          <a:xfrm>
            <a:off x="10309346" y="5841504"/>
            <a:ext cx="6800951" cy="5295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90"/>
              </a:lnSpc>
            </a:pPr>
            <a:r>
              <a:rPr lang="en-US" sz="3300" spc="165" dirty="0" smtClean="0">
                <a:solidFill>
                  <a:srgbClr val="7564AB"/>
                </a:solidFill>
                <a:latin typeface="Quicksand Bold"/>
              </a:rPr>
              <a:t>No </a:t>
            </a:r>
            <a:r>
              <a:rPr lang="en-US" sz="3300" spc="165" dirty="0" err="1" smtClean="0">
                <a:solidFill>
                  <a:srgbClr val="7564AB"/>
                </a:solidFill>
                <a:latin typeface="Quicksand Bold"/>
              </a:rPr>
              <a:t>Telepon</a:t>
            </a:r>
            <a:endParaRPr lang="en-US" sz="3300" spc="165" dirty="0">
              <a:solidFill>
                <a:srgbClr val="7564AB"/>
              </a:solidFill>
              <a:latin typeface="Quicksand Bold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0340238" y="6771009"/>
            <a:ext cx="6770059" cy="3847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08"/>
              </a:lnSpc>
            </a:pPr>
            <a:r>
              <a:rPr lang="en-US" sz="2800" b="1" spc="103" dirty="0" smtClean="0">
                <a:solidFill>
                  <a:srgbClr val="7564AB"/>
                </a:solidFill>
                <a:latin typeface="Quicksand"/>
              </a:rPr>
              <a:t>0895 2900 2944</a:t>
            </a:r>
            <a:endParaRPr lang="en-US" sz="2800" b="1" spc="103" dirty="0">
              <a:solidFill>
                <a:srgbClr val="7564AB"/>
              </a:solidFill>
              <a:latin typeface="Quicksand"/>
            </a:endParaRPr>
          </a:p>
        </p:txBody>
      </p:sp>
      <p:sp>
        <p:nvSpPr>
          <p:cNvPr id="5" name="AutoShape 5"/>
          <p:cNvSpPr/>
          <p:nvPr/>
        </p:nvSpPr>
        <p:spPr>
          <a:xfrm>
            <a:off x="19395687" y="9513497"/>
            <a:ext cx="6569785" cy="106426"/>
          </a:xfrm>
          <a:prstGeom prst="rect">
            <a:avLst/>
          </a:prstGeom>
          <a:solidFill>
            <a:srgbClr val="7564AB"/>
          </a:solidFill>
        </p:spPr>
      </p:sp>
      <p:sp>
        <p:nvSpPr>
          <p:cNvPr id="6" name="TextBox 6"/>
          <p:cNvSpPr txBox="1"/>
          <p:nvPr/>
        </p:nvSpPr>
        <p:spPr>
          <a:xfrm>
            <a:off x="1152989" y="5841504"/>
            <a:ext cx="6800951" cy="5295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90"/>
              </a:lnSpc>
            </a:pPr>
            <a:r>
              <a:rPr lang="en-US" sz="3300" spc="165" dirty="0" err="1" smtClean="0">
                <a:solidFill>
                  <a:srgbClr val="FFCC37"/>
                </a:solidFill>
                <a:latin typeface="Quicksand Bold"/>
              </a:rPr>
              <a:t>Alamat</a:t>
            </a:r>
            <a:endParaRPr lang="en-US" sz="3300" spc="165" dirty="0">
              <a:solidFill>
                <a:srgbClr val="FFCC37"/>
              </a:solidFill>
              <a:latin typeface="Quicksand Bold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168435" y="6576214"/>
            <a:ext cx="6770059" cy="1908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/>
            <a:r>
              <a:rPr lang="en-ID" altLang="en-US" sz="3200" b="1" dirty="0">
                <a:solidFill>
                  <a:schemeClr val="bg1"/>
                </a:solidFill>
                <a:latin typeface="Quicksand" charset="0"/>
              </a:rPr>
              <a:t>Jl. </a:t>
            </a:r>
            <a:r>
              <a:rPr lang="en-ID" altLang="en-US" sz="3200" b="1" dirty="0" err="1">
                <a:solidFill>
                  <a:schemeClr val="bg1"/>
                </a:solidFill>
                <a:latin typeface="Quicksand" charset="0"/>
              </a:rPr>
              <a:t>Janti</a:t>
            </a:r>
            <a:r>
              <a:rPr lang="en-ID" altLang="en-US" sz="3200" b="1" dirty="0">
                <a:solidFill>
                  <a:schemeClr val="bg1"/>
                </a:solidFill>
                <a:latin typeface="Quicksand" charset="0"/>
              </a:rPr>
              <a:t> </a:t>
            </a:r>
            <a:r>
              <a:rPr lang="en-ID" altLang="en-US" sz="3200" b="1" dirty="0" err="1">
                <a:solidFill>
                  <a:schemeClr val="bg1"/>
                </a:solidFill>
                <a:latin typeface="Quicksand" charset="0"/>
              </a:rPr>
              <a:t>Gg</a:t>
            </a:r>
            <a:r>
              <a:rPr lang="en-ID" altLang="en-US" sz="3200" b="1" dirty="0">
                <a:solidFill>
                  <a:schemeClr val="bg1"/>
                </a:solidFill>
                <a:latin typeface="Quicksand" charset="0"/>
              </a:rPr>
              <a:t>. </a:t>
            </a:r>
            <a:r>
              <a:rPr lang="en-ID" altLang="en-US" sz="3200" b="1" dirty="0" err="1">
                <a:solidFill>
                  <a:schemeClr val="bg1"/>
                </a:solidFill>
                <a:latin typeface="Quicksand" charset="0"/>
              </a:rPr>
              <a:t>Arjuna</a:t>
            </a:r>
            <a:r>
              <a:rPr lang="en-ID" altLang="en-US" sz="3200" b="1" dirty="0">
                <a:solidFill>
                  <a:schemeClr val="bg1"/>
                </a:solidFill>
                <a:latin typeface="Quicksand" charset="0"/>
              </a:rPr>
              <a:t> No 59, </a:t>
            </a:r>
            <a:r>
              <a:rPr lang="en-ID" altLang="en-US" sz="3200" b="1" dirty="0" err="1">
                <a:solidFill>
                  <a:schemeClr val="bg1"/>
                </a:solidFill>
                <a:latin typeface="Quicksand" charset="0"/>
              </a:rPr>
              <a:t>Karangjambe</a:t>
            </a:r>
            <a:r>
              <a:rPr lang="en-ID" altLang="en-US" sz="3200" b="1" dirty="0">
                <a:solidFill>
                  <a:schemeClr val="bg1"/>
                </a:solidFill>
                <a:latin typeface="Quicksand" charset="0"/>
              </a:rPr>
              <a:t>, </a:t>
            </a:r>
            <a:r>
              <a:rPr lang="en-ID" altLang="en-US" sz="3200" b="1" dirty="0" err="1">
                <a:solidFill>
                  <a:schemeClr val="bg1"/>
                </a:solidFill>
                <a:latin typeface="Quicksand" charset="0"/>
              </a:rPr>
              <a:t>Banguntapan</a:t>
            </a:r>
            <a:r>
              <a:rPr lang="en-ID" altLang="en-US" sz="3200" b="1" dirty="0">
                <a:solidFill>
                  <a:schemeClr val="bg1"/>
                </a:solidFill>
                <a:latin typeface="Quicksand" charset="0"/>
              </a:rPr>
              <a:t>, </a:t>
            </a:r>
            <a:r>
              <a:rPr lang="en-ID" altLang="en-US" sz="3200" b="1" dirty="0" err="1">
                <a:solidFill>
                  <a:schemeClr val="bg1"/>
                </a:solidFill>
                <a:latin typeface="Quicksand" charset="0"/>
              </a:rPr>
              <a:t>Bantul</a:t>
            </a:r>
            <a:r>
              <a:rPr lang="en-ID" altLang="en-US" sz="3200" b="1" dirty="0">
                <a:solidFill>
                  <a:schemeClr val="bg1"/>
                </a:solidFill>
                <a:latin typeface="Quicksand" charset="0"/>
              </a:rPr>
              <a:t>, Yogyakarta 55198</a:t>
            </a:r>
            <a:endParaRPr lang="en-US" altLang="en-US" sz="3200" b="1" dirty="0">
              <a:solidFill>
                <a:schemeClr val="bg1"/>
              </a:solidFill>
              <a:latin typeface="Quicksand" charset="0"/>
            </a:endParaRPr>
          </a:p>
          <a:p>
            <a:pPr algn="ctr"/>
            <a:r>
              <a:rPr lang="en-US" sz="2800" b="1" spc="103" dirty="0" smtClean="0">
                <a:solidFill>
                  <a:schemeClr val="bg1"/>
                </a:solidFill>
                <a:latin typeface="Quicksand" charset="0"/>
              </a:rPr>
              <a:t>.</a:t>
            </a:r>
            <a:endParaRPr lang="en-US" sz="2800" b="1" spc="103" dirty="0">
              <a:solidFill>
                <a:schemeClr val="bg1"/>
              </a:solidFill>
              <a:latin typeface="Quicksand" charset="0"/>
            </a:endParaRPr>
          </a:p>
        </p:txBody>
      </p:sp>
      <p:sp>
        <p:nvSpPr>
          <p:cNvPr id="8" name="AutoShape 8"/>
          <p:cNvSpPr/>
          <p:nvPr/>
        </p:nvSpPr>
        <p:spPr>
          <a:xfrm>
            <a:off x="-7594160" y="1114525"/>
            <a:ext cx="6569785" cy="106426"/>
          </a:xfrm>
          <a:prstGeom prst="rect">
            <a:avLst/>
          </a:prstGeom>
          <a:solidFill>
            <a:srgbClr val="FFCC37"/>
          </a:solidFill>
        </p:spPr>
      </p:sp>
      <p:pic>
        <p:nvPicPr>
          <p:cNvPr id="1026" name="Picture 2" descr="C:\Users\RARA\Downloads\office-buildi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4472" y="726431"/>
            <a:ext cx="4139055" cy="4139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2.77778E-7 3.93342E-6 L 1.23559 0.0087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780" y="432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9.72222E-7 -1.61529E-6 L -1.24019 -0.0077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014" y="-385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nodeType="withEffect">
                                  <p:stCondLst>
                                    <p:cond delay="3100"/>
                                  </p:stCondLst>
                                  <p:childTnLst>
                                    <p:animMotion origin="layout" path="M -1.24019 -0.0077 L -0.31519 -0.0077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250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nodeType="withEffect">
                                  <p:stCondLst>
                                    <p:cond delay="3100"/>
                                  </p:stCondLst>
                                  <p:childTnLst>
                                    <p:animMotion origin="layout" path="M 1.23559 0.00878 L 0.35226 -0.00602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167" y="-74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5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37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9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37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9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37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9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37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9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6" presetClass="emph" presetSubtype="0" fill="hold" grpId="1" nodeType="withEffect">
                                  <p:stCondLst>
                                    <p:cond delay="21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Scale>
                                      <p:cBhvr>
                                        <p:cTn id="44" dur="2000" fill="hold"/>
                                        <p:tgtEl>
                                          <p:spTgt spid="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45" presetID="6" presetClass="emph" presetSubtype="0" fill="hold" grpId="1" nodeType="withEffect">
                                  <p:stCondLst>
                                    <p:cond delay="21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Scale>
                                      <p:cBhvr>
                                        <p:cTn id="46" dur="2000" fill="hold"/>
                                        <p:tgtEl>
                                          <p:spTgt spid="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4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37" presetClass="exit" presetSubtype="0" fill="hold" nodeType="withEffect">
                                  <p:stCondLst>
                                    <p:cond delay="9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" decel="1000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56" presetClass="exit" presetSubtype="0" fill="hold" grpId="2" nodeType="withEffect">
                                  <p:stCondLst>
                                    <p:cond delay="9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 from="(ppt_w)" to="(-ppt_w*2)" calcmode="lin" valueType="num">
                                      <p:cBhvr rctx="PPT">
                                        <p:cTn id="58" dur="500" autoRev="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ppt_w*0.50)" calcmode="lin" valueType="num">
                                      <p:cBhvr>
                                        <p:cTn id="59" dur="500" decel="50000" autoRev="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ppt_y)" to="(1+ppt_h/2)" calcmode="lin" valueType="num">
                                      <p:cBhvr>
                                        <p:cTn id="60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61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56" presetClass="exit" presetSubtype="0" fill="hold" grpId="1" nodeType="withEffect">
                                  <p:stCondLst>
                                    <p:cond delay="9000"/>
                                  </p:stCondLst>
                                  <p:iterate type="lt">
                                    <p:tmPct val="1765"/>
                                  </p:iterate>
                                  <p:childTnLst>
                                    <p:anim from="(ppt_w)" to="(-ppt_w*2)" calcmode="lin" valueType="num">
                                      <p:cBhvr rctx="PPT">
                                        <p:cTn id="64" dur="500" autoRev="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ppt_w*0.50)" calcmode="lin" valueType="num">
                                      <p:cBhvr>
                                        <p:cTn id="65" dur="500" decel="50000" autoRev="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ppt_y)" to="(1+ppt_h/2)" calcmode="lin" valueType="num">
                                      <p:cBhvr>
                                        <p:cTn id="66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67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56" presetClass="exit" presetSubtype="0" fill="hold" grpId="2" nodeType="withEffect">
                                  <p:stCondLst>
                                    <p:cond delay="9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 from="(ppt_w)" to="(-ppt_w*2)" calcmode="lin" valueType="num">
                                      <p:cBhvr rctx="PPT">
                                        <p:cTn id="70" dur="500" autoRev="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ppt_w*0.50)" calcmode="lin" valueType="num">
                                      <p:cBhvr>
                                        <p:cTn id="71" dur="500" decel="50000" autoRev="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ppt_y)" to="(1+ppt_h/2)" calcmode="lin" valueType="num">
                                      <p:cBhvr>
                                        <p:cTn id="72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73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56" presetClass="exit" presetSubtype="0" fill="hold" grpId="1" nodeType="withEffect">
                                  <p:stCondLst>
                                    <p:cond delay="9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 from="(ppt_w)" to="(-ppt_w*2)" calcmode="lin" valueType="num">
                                      <p:cBhvr rctx="PPT">
                                        <p:cTn id="76" dur="500" autoRev="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ppt_w*0.50)" calcmode="lin" valueType="num">
                                      <p:cBhvr>
                                        <p:cTn id="77" dur="500" decel="50000" autoRev="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ppt_y)" to="(1+ppt_h/2)" calcmode="lin" valueType="num">
                                      <p:cBhvr>
                                        <p:cTn id="78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79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2" presetClass="exit" presetSubtype="8" fill="hold" nodeType="withEffect">
                                  <p:stCondLst>
                                    <p:cond delay="9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2" presetClass="exit" presetSubtype="2" fill="hold" nodeType="withEffect">
                                  <p:stCondLst>
                                    <p:cond delay="9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6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3" grpId="2"/>
      <p:bldP spid="4" grpId="0"/>
      <p:bldP spid="4" grpId="1"/>
      <p:bldP spid="6" grpId="0"/>
      <p:bldP spid="6" grpId="1"/>
      <p:bldP spid="6" grpId="2"/>
      <p:bldP spid="7" grpId="0"/>
      <p:bldP spid="7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C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904430" y="7674456"/>
            <a:ext cx="3667570" cy="10002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900"/>
              </a:lnSpc>
            </a:pPr>
            <a:r>
              <a:rPr lang="en-US" sz="3000" b="1" spc="150" dirty="0" err="1" smtClean="0">
                <a:solidFill>
                  <a:schemeClr val="bg1"/>
                </a:solidFill>
                <a:latin typeface="Quicksand"/>
              </a:rPr>
              <a:t>Mengisi</a:t>
            </a:r>
            <a:r>
              <a:rPr lang="en-US" sz="3000" b="1" spc="150" dirty="0" smtClean="0">
                <a:solidFill>
                  <a:schemeClr val="bg1"/>
                </a:solidFill>
                <a:latin typeface="Quicksand"/>
              </a:rPr>
              <a:t> </a:t>
            </a:r>
            <a:r>
              <a:rPr lang="en-US" sz="3000" b="1" spc="150" dirty="0" err="1" smtClean="0">
                <a:solidFill>
                  <a:schemeClr val="bg1"/>
                </a:solidFill>
                <a:latin typeface="Quicksand"/>
              </a:rPr>
              <a:t>Formulir</a:t>
            </a:r>
            <a:r>
              <a:rPr lang="en-US" sz="3000" b="1" spc="150" dirty="0" smtClean="0">
                <a:solidFill>
                  <a:schemeClr val="bg1"/>
                </a:solidFill>
                <a:latin typeface="Quicksand"/>
              </a:rPr>
              <a:t> </a:t>
            </a:r>
            <a:r>
              <a:rPr lang="en-US" sz="3000" b="1" spc="150" dirty="0" err="1" smtClean="0">
                <a:solidFill>
                  <a:schemeClr val="bg1"/>
                </a:solidFill>
                <a:latin typeface="Quicksand"/>
              </a:rPr>
              <a:t>Pendaftaran</a:t>
            </a:r>
            <a:endParaRPr lang="en-US" sz="3000" b="1" spc="150" dirty="0">
              <a:solidFill>
                <a:schemeClr val="bg1"/>
              </a:solidFill>
              <a:latin typeface="Quicksand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139113" y="7686871"/>
            <a:ext cx="6009774" cy="150041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900"/>
              </a:lnSpc>
            </a:pPr>
            <a:r>
              <a:rPr lang="en-ID" sz="3000" b="1" spc="150" dirty="0" err="1" smtClean="0">
                <a:solidFill>
                  <a:schemeClr val="bg1"/>
                </a:solidFill>
                <a:latin typeface="Quicksand"/>
              </a:rPr>
              <a:t>Membawa</a:t>
            </a:r>
            <a:r>
              <a:rPr lang="en-ID" sz="3000" b="1" spc="150" dirty="0" smtClean="0">
                <a:solidFill>
                  <a:schemeClr val="bg1"/>
                </a:solidFill>
                <a:latin typeface="Quicksand"/>
              </a:rPr>
              <a:t> </a:t>
            </a:r>
            <a:r>
              <a:rPr lang="en-ID" sz="3000" b="1" spc="150" dirty="0" err="1" smtClean="0">
                <a:solidFill>
                  <a:schemeClr val="bg1"/>
                </a:solidFill>
                <a:latin typeface="Quicksand"/>
              </a:rPr>
              <a:t>Surat</a:t>
            </a:r>
            <a:r>
              <a:rPr lang="en-ID" sz="3000" b="1" spc="150" dirty="0" smtClean="0">
                <a:solidFill>
                  <a:schemeClr val="bg1"/>
                </a:solidFill>
                <a:latin typeface="Quicksand"/>
              </a:rPr>
              <a:t> </a:t>
            </a:r>
            <a:r>
              <a:rPr lang="en-ID" sz="3000" b="1" spc="150" dirty="0" err="1" smtClean="0">
                <a:solidFill>
                  <a:schemeClr val="bg1"/>
                </a:solidFill>
                <a:latin typeface="Quicksand"/>
              </a:rPr>
              <a:t>Keterangan</a:t>
            </a:r>
            <a:r>
              <a:rPr lang="en-ID" sz="3000" b="1" spc="150" dirty="0" smtClean="0">
                <a:solidFill>
                  <a:schemeClr val="bg1"/>
                </a:solidFill>
                <a:latin typeface="Quicksand"/>
              </a:rPr>
              <a:t> </a:t>
            </a:r>
            <a:r>
              <a:rPr lang="en-ID" sz="3000" b="1" spc="150" dirty="0" err="1" smtClean="0">
                <a:solidFill>
                  <a:schemeClr val="bg1"/>
                </a:solidFill>
                <a:latin typeface="Quicksand"/>
              </a:rPr>
              <a:t>atau</a:t>
            </a:r>
            <a:r>
              <a:rPr lang="en-ID" sz="3000" b="1" spc="150" dirty="0" smtClean="0">
                <a:solidFill>
                  <a:schemeClr val="bg1"/>
                </a:solidFill>
                <a:latin typeface="Quicksand"/>
              </a:rPr>
              <a:t> </a:t>
            </a:r>
            <a:r>
              <a:rPr lang="en-ID" sz="3000" b="1" spc="150" dirty="0" err="1" smtClean="0">
                <a:solidFill>
                  <a:schemeClr val="bg1"/>
                </a:solidFill>
                <a:latin typeface="Quicksand"/>
              </a:rPr>
              <a:t>Surat</a:t>
            </a:r>
            <a:r>
              <a:rPr lang="en-ID" sz="3000" b="1" spc="150" dirty="0" smtClean="0">
                <a:solidFill>
                  <a:schemeClr val="bg1"/>
                </a:solidFill>
                <a:latin typeface="Quicksand"/>
              </a:rPr>
              <a:t> </a:t>
            </a:r>
            <a:r>
              <a:rPr lang="en-ID" sz="3000" b="1" spc="150" dirty="0" err="1" smtClean="0">
                <a:solidFill>
                  <a:schemeClr val="bg1"/>
                </a:solidFill>
                <a:latin typeface="Quicksand"/>
              </a:rPr>
              <a:t>Pengatar</a:t>
            </a:r>
            <a:r>
              <a:rPr lang="en-ID" sz="3000" b="1" spc="150" dirty="0" smtClean="0">
                <a:solidFill>
                  <a:schemeClr val="bg1"/>
                </a:solidFill>
                <a:latin typeface="Quicksand"/>
              </a:rPr>
              <a:t> Dari </a:t>
            </a:r>
            <a:r>
              <a:rPr lang="en-ID" sz="3000" b="1" spc="150" dirty="0" err="1" smtClean="0">
                <a:solidFill>
                  <a:schemeClr val="bg1"/>
                </a:solidFill>
                <a:latin typeface="Quicksand"/>
              </a:rPr>
              <a:t>Sekolah</a:t>
            </a:r>
            <a:r>
              <a:rPr lang="en-ID" sz="3000" b="1" spc="150" dirty="0" smtClean="0">
                <a:solidFill>
                  <a:schemeClr val="bg1"/>
                </a:solidFill>
                <a:latin typeface="Quicksand"/>
              </a:rPr>
              <a:t>/</a:t>
            </a:r>
            <a:r>
              <a:rPr lang="en-ID" sz="3000" b="1" spc="150" dirty="0" err="1" smtClean="0">
                <a:solidFill>
                  <a:schemeClr val="bg1"/>
                </a:solidFill>
                <a:latin typeface="Quicksand"/>
              </a:rPr>
              <a:t>kampus</a:t>
            </a:r>
            <a:endParaRPr lang="en-US" sz="3000" b="1" spc="150" dirty="0">
              <a:solidFill>
                <a:schemeClr val="bg1"/>
              </a:solidFill>
              <a:latin typeface="Quicksand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3868400" y="7686871"/>
            <a:ext cx="3886200" cy="10002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900"/>
              </a:lnSpc>
            </a:pPr>
            <a:r>
              <a:rPr lang="en-US" sz="3000" b="1" spc="150" dirty="0" err="1" smtClean="0">
                <a:solidFill>
                  <a:schemeClr val="bg1"/>
                </a:solidFill>
                <a:latin typeface="Quicksand"/>
              </a:rPr>
              <a:t>Direstui</a:t>
            </a:r>
            <a:r>
              <a:rPr lang="en-US" sz="3000" b="1" spc="150" dirty="0" smtClean="0">
                <a:solidFill>
                  <a:schemeClr val="bg1"/>
                </a:solidFill>
                <a:latin typeface="Quicksand"/>
              </a:rPr>
              <a:t> orang </a:t>
            </a:r>
            <a:r>
              <a:rPr lang="en-US" sz="3000" b="1" spc="150" dirty="0" err="1" smtClean="0">
                <a:solidFill>
                  <a:schemeClr val="bg1"/>
                </a:solidFill>
                <a:latin typeface="Quicksand"/>
              </a:rPr>
              <a:t>tua</a:t>
            </a:r>
            <a:r>
              <a:rPr lang="en-US" sz="3000" b="1" spc="150" dirty="0" smtClean="0">
                <a:solidFill>
                  <a:schemeClr val="bg1"/>
                </a:solidFill>
                <a:latin typeface="Quicksand"/>
              </a:rPr>
              <a:t> </a:t>
            </a:r>
            <a:r>
              <a:rPr lang="en-US" sz="3000" b="1" spc="150" dirty="0" err="1" smtClean="0">
                <a:solidFill>
                  <a:schemeClr val="bg1"/>
                </a:solidFill>
                <a:latin typeface="Quicksand"/>
              </a:rPr>
              <a:t>atau</a:t>
            </a:r>
            <a:r>
              <a:rPr lang="en-US" sz="3000" b="1" spc="150" dirty="0" smtClean="0">
                <a:solidFill>
                  <a:schemeClr val="bg1"/>
                </a:solidFill>
                <a:latin typeface="Quicksand"/>
              </a:rPr>
              <a:t> </a:t>
            </a:r>
            <a:r>
              <a:rPr lang="en-US" sz="3000" b="1" spc="150" dirty="0" err="1" smtClean="0">
                <a:solidFill>
                  <a:schemeClr val="bg1"/>
                </a:solidFill>
                <a:latin typeface="Quicksand"/>
              </a:rPr>
              <a:t>sudah</a:t>
            </a:r>
            <a:r>
              <a:rPr lang="en-US" sz="3000" b="1" spc="150" dirty="0" smtClean="0">
                <a:solidFill>
                  <a:schemeClr val="bg1"/>
                </a:solidFill>
                <a:latin typeface="Quicksand"/>
              </a:rPr>
              <a:t> </a:t>
            </a:r>
            <a:r>
              <a:rPr lang="en-US" sz="3000" b="1" spc="150" dirty="0" err="1" smtClean="0">
                <a:solidFill>
                  <a:schemeClr val="bg1"/>
                </a:solidFill>
                <a:latin typeface="Quicksand"/>
              </a:rPr>
              <a:t>izin</a:t>
            </a:r>
            <a:endParaRPr lang="en-US" sz="3000" b="1" spc="150" dirty="0">
              <a:solidFill>
                <a:schemeClr val="bg1"/>
              </a:solidFill>
              <a:latin typeface="Quicksand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2187305" y="1289368"/>
            <a:ext cx="13913390" cy="8976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6600" spc="280" dirty="0" err="1" smtClean="0">
                <a:solidFill>
                  <a:srgbClr val="7564AB"/>
                </a:solidFill>
                <a:latin typeface="Quicksand Bold"/>
              </a:rPr>
              <a:t>Syarat</a:t>
            </a:r>
            <a:r>
              <a:rPr lang="en-US" sz="6600" spc="280" dirty="0" smtClean="0">
                <a:solidFill>
                  <a:srgbClr val="7564AB"/>
                </a:solidFill>
                <a:latin typeface="Quicksand Bold"/>
              </a:rPr>
              <a:t> &amp; </a:t>
            </a:r>
            <a:r>
              <a:rPr lang="en-US" sz="6600" spc="280" dirty="0" err="1" smtClean="0">
                <a:solidFill>
                  <a:srgbClr val="7564AB"/>
                </a:solidFill>
                <a:latin typeface="Quicksand Bold"/>
              </a:rPr>
              <a:t>Ketentuan</a:t>
            </a:r>
            <a:endParaRPr lang="en-US" sz="6600" spc="280" dirty="0">
              <a:solidFill>
                <a:srgbClr val="7564AB"/>
              </a:solidFill>
              <a:latin typeface="Quicksand Bold"/>
            </a:endParaRPr>
          </a:p>
        </p:txBody>
      </p:sp>
      <p:sp>
        <p:nvSpPr>
          <p:cNvPr id="12" name="AutoShape 12"/>
          <p:cNvSpPr/>
          <p:nvPr/>
        </p:nvSpPr>
        <p:spPr>
          <a:xfrm>
            <a:off x="16192500" y="4653725"/>
            <a:ext cx="6889345" cy="87376"/>
          </a:xfrm>
          <a:prstGeom prst="rect">
            <a:avLst/>
          </a:prstGeom>
          <a:solidFill>
            <a:srgbClr val="7564AB"/>
          </a:solidFill>
        </p:spPr>
      </p:sp>
      <p:sp>
        <p:nvSpPr>
          <p:cNvPr id="13" name="AutoShape 13"/>
          <p:cNvSpPr/>
          <p:nvPr/>
        </p:nvSpPr>
        <p:spPr>
          <a:xfrm>
            <a:off x="-4752699" y="4725915"/>
            <a:ext cx="6889345" cy="87376"/>
          </a:xfrm>
          <a:prstGeom prst="rect">
            <a:avLst/>
          </a:prstGeom>
          <a:solidFill>
            <a:srgbClr val="7564AB"/>
          </a:solidFill>
        </p:spPr>
      </p:sp>
      <p:pic>
        <p:nvPicPr>
          <p:cNvPr id="2050" name="Picture 2" descr="C:\Users\RARA\Downloads\writing-removebg-previe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2678" y="5744351"/>
            <a:ext cx="1466552" cy="1466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RARA\Downloads\letters-removebg-preview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3500" y="5545848"/>
            <a:ext cx="1680999" cy="1680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RARA\Downloads\parents-removebg-preview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7600" y="5608135"/>
            <a:ext cx="1738984" cy="1738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hevron 13"/>
          <p:cNvSpPr/>
          <p:nvPr/>
        </p:nvSpPr>
        <p:spPr>
          <a:xfrm>
            <a:off x="-1356154" y="1150651"/>
            <a:ext cx="733276" cy="897682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Chevron 17"/>
          <p:cNvSpPr/>
          <p:nvPr/>
        </p:nvSpPr>
        <p:spPr>
          <a:xfrm flipH="1">
            <a:off x="18996463" y="1150651"/>
            <a:ext cx="733276" cy="897682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Flowchart: Connector 1"/>
          <p:cNvSpPr/>
          <p:nvPr/>
        </p:nvSpPr>
        <p:spPr>
          <a:xfrm>
            <a:off x="-989516" y="4392613"/>
            <a:ext cx="609600" cy="609600"/>
          </a:xfrm>
          <a:prstGeom prst="flowChartConnector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Connector 19"/>
          <p:cNvSpPr/>
          <p:nvPr/>
        </p:nvSpPr>
        <p:spPr>
          <a:xfrm>
            <a:off x="18691663" y="4421115"/>
            <a:ext cx="609600" cy="609600"/>
          </a:xfrm>
          <a:prstGeom prst="flowChartConnector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63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3.33333E-6 2.66409E-6 L 1.11961 0.00108 " pathEditMode="relative" rAng="0" ptsTypes="AA">
                                      <p:cBhvr>
                                        <p:cTn id="14" dur="2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981" y="46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35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4.72222E-6 -2.74969E-6 L -1.14878 -0.00847 " pathEditMode="relative" rAng="0" ptsTypes="AA">
                                      <p:cBhvr>
                                        <p:cTn id="16" dur="2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7439" y="-432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63" presetClass="path" presetSubtype="0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23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4" presetID="35" presetClass="path" presetSubtype="0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2.63889E-6 3.82244E-7 L -0.27127 0.00385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568" y="185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37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9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37" presetClass="entr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900" decel="100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37" presetClass="entr" presetSubtype="0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9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37" presetClass="entr" presetSubtype="0" fill="hold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900" decel="100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37" presetClass="entr" presetSubtype="0" fill="hold" grpId="0" nodeType="withEffect">
                                  <p:stCondLst>
                                    <p:cond delay="61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9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37" presetClass="entr" presetSubtype="0" fill="hold" nodeType="withEffect">
                                  <p:stCondLst>
                                    <p:cond delay="61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900" decel="100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1" presetClass="exit" presetSubtype="0" fill="hold" grpId="1" nodeType="withEffect">
                                  <p:stCondLst>
                                    <p:cond delay="8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 calcmode="lin" valueType="num">
                                      <p:cBhvr>
                                        <p:cTn id="63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0">
                                          <p:val>
                                            <p:strVal val="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50000">
                                          <p:val>
                                            <p:strVal val="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ppt_h/1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0">
                                          <p:val>
                                            <p:strVal val="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ppt_w/1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7" dur="500" tmFilter="0,0; .5, 0; 1, 1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2" presetClass="exit" presetSubtype="8" fill="hold" grpId="1" nodeType="withEffect">
                                  <p:stCondLst>
                                    <p:cond delay="8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2" presetClass="exit" presetSubtype="2" fill="hold" grpId="1" nodeType="withEffect">
                                  <p:stCondLst>
                                    <p:cond delay="8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4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2" presetClass="exit" presetSubtype="4" fill="hold" grpId="1" nodeType="withEffect">
                                  <p:stCondLst>
                                    <p:cond delay="8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8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7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2" presetClass="exit" presetSubtype="4" fill="hold" nodeType="withEffect">
                                  <p:stCondLst>
                                    <p:cond delay="8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2" dur="500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83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2" presetClass="exit" presetSubtype="4" fill="hold" grpId="1" nodeType="withEffect">
                                  <p:stCondLst>
                                    <p:cond delay="8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6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8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2" presetClass="exit" presetSubtype="4" fill="hold" nodeType="withEffect">
                                  <p:stCondLst>
                                    <p:cond delay="8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0" dur="500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91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2" presetClass="exit" presetSubtype="4" fill="hold" grpId="1" nodeType="withEffect">
                                  <p:stCondLst>
                                    <p:cond delay="8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4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9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2" presetClass="exit" presetSubtype="4" fill="hold" nodeType="withEffect">
                                  <p:stCondLst>
                                    <p:cond delay="8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8" dur="500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99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2" presetClass="exit" presetSubtype="2" fill="hold" nodeType="withEffect">
                                  <p:stCondLst>
                                    <p:cond delay="8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2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2" presetClass="exit" presetSubtype="8" fill="hold" nodeType="withEffect">
                                  <p:stCondLst>
                                    <p:cond delay="8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6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35" presetClass="path" presetSubtype="0" accel="50000" decel="5000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animMotion origin="layout" path="M 0.00938 0.00524 L -0.86267 0.00138 " pathEditMode="relative" rAng="0" ptsTypes="AA">
                                      <p:cBhvr>
                                        <p:cTn id="110" dur="2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602" y="-200"/>
                                    </p:animMotion>
                                  </p:childTnLst>
                                </p:cTn>
                              </p:par>
                              <p:par>
                                <p:cTn id="111" presetID="63" presetClass="path" presetSubtype="0" accel="50000" decel="5000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animMotion origin="layout" path="M -1.38778E-17 4.43896E-6 L 0.86667 4.43896E-6 " pathEditMode="relative" rAng="0" ptsTypes="AA">
                                      <p:cBhvr>
                                        <p:cTn id="112" dur="2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333" y="0"/>
                                    </p:animMotion>
                                  </p:childTnLst>
                                </p:cTn>
                              </p:par>
                              <p:par>
                                <p:cTn id="113" presetID="63" presetClass="path" presetSubtype="0" accel="50000" decel="50000" fill="hold" grpId="1" nodeType="withEffect">
                                  <p:stCondLst>
                                    <p:cond delay="5600"/>
                                  </p:stCondLst>
                                  <p:childTnLst>
                                    <p:animMotion origin="layout" path="M -0.86267 0.00139 L -0.62517 0.00878 " pathEditMode="relative" rAng="0" ptsTypes="AA">
                                      <p:cBhvr>
                                        <p:cTn id="114" dur="2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875" y="370"/>
                                    </p:animMotion>
                                  </p:childTnLst>
                                </p:cTn>
                              </p:par>
                              <p:par>
                                <p:cTn id="115" presetID="35" presetClass="path" presetSubtype="0" accel="50000" decel="50000" fill="hold" grpId="1" nodeType="withEffect">
                                  <p:stCondLst>
                                    <p:cond delay="5600"/>
                                  </p:stCondLst>
                                  <p:childTnLst>
                                    <p:animMotion origin="layout" path="M 0.86667 -2.10851E-6 L 0.61667 -2.10851E-6 " pathEditMode="relative" rAng="0" ptsTypes="AA">
                                      <p:cBhvr>
                                        <p:cTn id="116" dur="24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  <p:par>
                                <p:cTn id="117" presetID="2" presetClass="exit" presetSubtype="8" fill="hold" grpId="2" nodeType="withEffect">
                                  <p:stCondLst>
                                    <p:cond delay="88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8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2" presetClass="exit" presetSubtype="2" fill="hold" grpId="2" nodeType="withEffect">
                                  <p:stCondLst>
                                    <p:cond delay="88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2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6" grpId="0"/>
      <p:bldP spid="6" grpId="1"/>
      <p:bldP spid="9" grpId="0"/>
      <p:bldP spid="9" grpId="1"/>
      <p:bldP spid="11" grpId="0"/>
      <p:bldP spid="11" grpId="1"/>
      <p:bldP spid="14" grpId="0" animBg="1"/>
      <p:bldP spid="14" grpId="1" animBg="1"/>
      <p:bldP spid="18" grpId="0" animBg="1"/>
      <p:bldP spid="18" grpId="1" animBg="1"/>
      <p:bldP spid="2" grpId="0" animBg="1"/>
      <p:bldP spid="2" grpId="1" animBg="1"/>
      <p:bldP spid="2" grpId="2" animBg="1"/>
      <p:bldP spid="20" grpId="0" animBg="1"/>
      <p:bldP spid="20" grpId="1" animBg="1"/>
      <p:bldP spid="20" grpId="2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C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904430" y="7674456"/>
            <a:ext cx="4429570" cy="150041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900"/>
              </a:lnSpc>
            </a:pPr>
            <a:r>
              <a:rPr lang="en-US" sz="3000" b="1" spc="150" dirty="0" err="1" smtClean="0">
                <a:solidFill>
                  <a:schemeClr val="bg1"/>
                </a:solidFill>
                <a:latin typeface="Quicksand"/>
              </a:rPr>
              <a:t>Memiliki</a:t>
            </a:r>
            <a:r>
              <a:rPr lang="en-US" sz="3000" b="1" spc="150" dirty="0" smtClean="0">
                <a:solidFill>
                  <a:schemeClr val="bg1"/>
                </a:solidFill>
                <a:latin typeface="Quicksand"/>
              </a:rPr>
              <a:t> </a:t>
            </a:r>
            <a:r>
              <a:rPr lang="en-US" sz="3000" b="1" spc="150" dirty="0" err="1">
                <a:solidFill>
                  <a:schemeClr val="bg1"/>
                </a:solidFill>
                <a:latin typeface="Quicksand"/>
              </a:rPr>
              <a:t>N</a:t>
            </a:r>
            <a:r>
              <a:rPr lang="en-US" sz="3000" b="1" spc="150" dirty="0" err="1" smtClean="0">
                <a:solidFill>
                  <a:schemeClr val="bg1"/>
                </a:solidFill>
                <a:latin typeface="Quicksand"/>
              </a:rPr>
              <a:t>iat</a:t>
            </a:r>
            <a:r>
              <a:rPr lang="en-US" sz="3000" b="1" spc="150" dirty="0" smtClean="0">
                <a:solidFill>
                  <a:schemeClr val="bg1"/>
                </a:solidFill>
                <a:latin typeface="Quicksand"/>
              </a:rPr>
              <a:t> </a:t>
            </a:r>
            <a:r>
              <a:rPr lang="en-US" sz="3000" b="1" spc="150" dirty="0" err="1" smtClean="0">
                <a:solidFill>
                  <a:schemeClr val="bg1"/>
                </a:solidFill>
                <a:latin typeface="Quicksand"/>
              </a:rPr>
              <a:t>Positif</a:t>
            </a:r>
            <a:r>
              <a:rPr lang="en-US" sz="3000" b="1" spc="150" dirty="0" smtClean="0">
                <a:solidFill>
                  <a:schemeClr val="bg1"/>
                </a:solidFill>
                <a:latin typeface="Quicksand"/>
              </a:rPr>
              <a:t> </a:t>
            </a:r>
            <a:r>
              <a:rPr lang="en-US" sz="3000" b="1" spc="150" dirty="0" err="1">
                <a:solidFill>
                  <a:schemeClr val="bg1"/>
                </a:solidFill>
                <a:latin typeface="Quicksand"/>
              </a:rPr>
              <a:t>U</a:t>
            </a:r>
            <a:r>
              <a:rPr lang="en-US" sz="3000" b="1" spc="150" dirty="0" err="1" smtClean="0">
                <a:solidFill>
                  <a:schemeClr val="bg1"/>
                </a:solidFill>
                <a:latin typeface="Quicksand"/>
              </a:rPr>
              <a:t>ntuk</a:t>
            </a:r>
            <a:r>
              <a:rPr lang="en-US" sz="3000" b="1" spc="150" dirty="0" smtClean="0">
                <a:solidFill>
                  <a:schemeClr val="bg1"/>
                </a:solidFill>
                <a:latin typeface="Quicksand"/>
              </a:rPr>
              <a:t> </a:t>
            </a:r>
            <a:r>
              <a:rPr lang="en-US" sz="3000" b="1" spc="150" dirty="0" err="1" smtClean="0">
                <a:solidFill>
                  <a:schemeClr val="bg1"/>
                </a:solidFill>
                <a:latin typeface="Quicksand"/>
              </a:rPr>
              <a:t>Mencari</a:t>
            </a:r>
            <a:r>
              <a:rPr lang="en-US" sz="3000" b="1" spc="150" dirty="0" smtClean="0">
                <a:solidFill>
                  <a:schemeClr val="bg1"/>
                </a:solidFill>
                <a:latin typeface="Quicksand"/>
              </a:rPr>
              <a:t> </a:t>
            </a:r>
            <a:r>
              <a:rPr lang="en-US" sz="3000" b="1" spc="150" dirty="0" err="1">
                <a:solidFill>
                  <a:schemeClr val="bg1"/>
                </a:solidFill>
                <a:latin typeface="Quicksand"/>
              </a:rPr>
              <a:t>P</a:t>
            </a:r>
            <a:r>
              <a:rPr lang="en-US" sz="3000" b="1" spc="150" dirty="0" err="1" smtClean="0">
                <a:solidFill>
                  <a:schemeClr val="bg1"/>
                </a:solidFill>
                <a:latin typeface="Quicksand"/>
              </a:rPr>
              <a:t>engalaman</a:t>
            </a:r>
            <a:r>
              <a:rPr lang="en-US" sz="3000" b="1" spc="150" dirty="0" smtClean="0">
                <a:solidFill>
                  <a:schemeClr val="bg1"/>
                </a:solidFill>
                <a:latin typeface="Quicksand"/>
              </a:rPr>
              <a:t> &amp; Skill</a:t>
            </a:r>
            <a:endParaRPr lang="en-US" sz="3000" b="1" spc="150" dirty="0">
              <a:solidFill>
                <a:schemeClr val="bg1"/>
              </a:solidFill>
              <a:latin typeface="Quicksand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139113" y="7686871"/>
            <a:ext cx="6009774" cy="10002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900"/>
              </a:lnSpc>
            </a:pPr>
            <a:r>
              <a:rPr lang="en-ID" sz="3000" b="1" spc="150" dirty="0" smtClean="0">
                <a:solidFill>
                  <a:schemeClr val="bg1"/>
                </a:solidFill>
                <a:latin typeface="Quicksand"/>
              </a:rPr>
              <a:t>Mau </a:t>
            </a:r>
            <a:r>
              <a:rPr lang="en-ID" sz="3000" b="1" spc="150" dirty="0" err="1" smtClean="0">
                <a:solidFill>
                  <a:schemeClr val="bg1"/>
                </a:solidFill>
                <a:latin typeface="Quicksand"/>
              </a:rPr>
              <a:t>Latihan</a:t>
            </a:r>
            <a:r>
              <a:rPr lang="en-ID" sz="3000" b="1" spc="150" dirty="0" smtClean="0">
                <a:solidFill>
                  <a:schemeClr val="bg1"/>
                </a:solidFill>
                <a:latin typeface="Quicksand"/>
              </a:rPr>
              <a:t> </a:t>
            </a:r>
            <a:r>
              <a:rPr lang="en-ID" sz="3000" b="1" spc="150" dirty="0" err="1" smtClean="0">
                <a:solidFill>
                  <a:schemeClr val="bg1"/>
                </a:solidFill>
                <a:latin typeface="Quicksand"/>
              </a:rPr>
              <a:t>Hidup</a:t>
            </a:r>
            <a:r>
              <a:rPr lang="en-ID" sz="3000" b="1" spc="150" dirty="0" smtClean="0">
                <a:solidFill>
                  <a:schemeClr val="bg1"/>
                </a:solidFill>
                <a:latin typeface="Quicksand"/>
              </a:rPr>
              <a:t> </a:t>
            </a:r>
            <a:r>
              <a:rPr lang="en-ID" sz="3000" b="1" spc="150" dirty="0" err="1" smtClean="0">
                <a:solidFill>
                  <a:schemeClr val="bg1"/>
                </a:solidFill>
                <a:latin typeface="Quicksand"/>
              </a:rPr>
              <a:t>Mandiri</a:t>
            </a:r>
            <a:r>
              <a:rPr lang="en-ID" sz="3000" b="1" spc="150" dirty="0" smtClean="0">
                <a:solidFill>
                  <a:schemeClr val="bg1"/>
                </a:solidFill>
                <a:latin typeface="Quicksand"/>
              </a:rPr>
              <a:t> </a:t>
            </a:r>
            <a:r>
              <a:rPr lang="en-ID" sz="3000" b="1" spc="150" dirty="0" err="1" smtClean="0">
                <a:solidFill>
                  <a:schemeClr val="bg1"/>
                </a:solidFill>
                <a:latin typeface="Quicksand"/>
              </a:rPr>
              <a:t>dan</a:t>
            </a:r>
            <a:r>
              <a:rPr lang="en-ID" sz="3000" b="1" spc="150" dirty="0" smtClean="0">
                <a:solidFill>
                  <a:schemeClr val="bg1"/>
                </a:solidFill>
                <a:latin typeface="Quicksand"/>
              </a:rPr>
              <a:t> </a:t>
            </a:r>
            <a:r>
              <a:rPr lang="en-ID" sz="3000" b="1" spc="150" dirty="0" err="1" smtClean="0">
                <a:solidFill>
                  <a:schemeClr val="bg1"/>
                </a:solidFill>
                <a:latin typeface="Quicksand"/>
              </a:rPr>
              <a:t>dewasa</a:t>
            </a:r>
            <a:endParaRPr lang="en-US" sz="3000" b="1" spc="150" dirty="0">
              <a:solidFill>
                <a:schemeClr val="bg1"/>
              </a:solidFill>
              <a:latin typeface="Quicksand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3030200" y="7686871"/>
            <a:ext cx="4724400" cy="150041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900"/>
              </a:lnSpc>
            </a:pPr>
            <a:r>
              <a:rPr lang="en-US" sz="3000" b="1" spc="150" dirty="0" err="1" smtClean="0">
                <a:solidFill>
                  <a:schemeClr val="bg1"/>
                </a:solidFill>
                <a:latin typeface="Quicksand"/>
              </a:rPr>
              <a:t>Menjaga</a:t>
            </a:r>
            <a:r>
              <a:rPr lang="en-US" sz="3000" b="1" spc="150" dirty="0" smtClean="0">
                <a:solidFill>
                  <a:schemeClr val="bg1"/>
                </a:solidFill>
                <a:latin typeface="Quicksand"/>
              </a:rPr>
              <a:t> </a:t>
            </a:r>
            <a:r>
              <a:rPr lang="en-US" sz="3000" b="1" spc="150" dirty="0" err="1" smtClean="0">
                <a:solidFill>
                  <a:schemeClr val="bg1"/>
                </a:solidFill>
                <a:latin typeface="Quicksand"/>
              </a:rPr>
              <a:t>Nama</a:t>
            </a:r>
            <a:r>
              <a:rPr lang="en-US" sz="3000" b="1" spc="150" dirty="0" smtClean="0">
                <a:solidFill>
                  <a:schemeClr val="bg1"/>
                </a:solidFill>
                <a:latin typeface="Quicksand"/>
              </a:rPr>
              <a:t> </a:t>
            </a:r>
            <a:r>
              <a:rPr lang="en-US" sz="3000" b="1" spc="150" dirty="0" err="1" smtClean="0">
                <a:solidFill>
                  <a:schemeClr val="bg1"/>
                </a:solidFill>
                <a:latin typeface="Quicksand"/>
              </a:rPr>
              <a:t>Baik</a:t>
            </a:r>
            <a:r>
              <a:rPr lang="en-US" sz="3000" b="1" spc="150" dirty="0" smtClean="0">
                <a:solidFill>
                  <a:schemeClr val="bg1"/>
                </a:solidFill>
                <a:latin typeface="Quicksand"/>
              </a:rPr>
              <a:t> Perusahaan, </a:t>
            </a:r>
            <a:r>
              <a:rPr lang="en-US" sz="3000" b="1" spc="150" dirty="0" err="1" smtClean="0">
                <a:solidFill>
                  <a:schemeClr val="bg1"/>
                </a:solidFill>
                <a:latin typeface="Quicksand"/>
              </a:rPr>
              <a:t>Sekolah</a:t>
            </a:r>
            <a:r>
              <a:rPr lang="en-US" sz="3000" b="1" spc="150" dirty="0" smtClean="0">
                <a:solidFill>
                  <a:schemeClr val="bg1"/>
                </a:solidFill>
                <a:latin typeface="Quicksand"/>
              </a:rPr>
              <a:t>, </a:t>
            </a:r>
            <a:r>
              <a:rPr lang="en-US" sz="3000" b="1" spc="150" dirty="0" err="1" smtClean="0">
                <a:solidFill>
                  <a:schemeClr val="bg1"/>
                </a:solidFill>
                <a:latin typeface="Quicksand"/>
              </a:rPr>
              <a:t>dan</a:t>
            </a:r>
            <a:r>
              <a:rPr lang="en-US" sz="3000" b="1" spc="150" dirty="0" smtClean="0">
                <a:solidFill>
                  <a:schemeClr val="bg1"/>
                </a:solidFill>
                <a:latin typeface="Quicksand"/>
              </a:rPr>
              <a:t> </a:t>
            </a:r>
            <a:r>
              <a:rPr lang="en-US" sz="3000" b="1" spc="150" dirty="0" err="1" smtClean="0">
                <a:solidFill>
                  <a:schemeClr val="bg1"/>
                </a:solidFill>
                <a:latin typeface="Quicksand"/>
              </a:rPr>
              <a:t>Diri</a:t>
            </a:r>
            <a:r>
              <a:rPr lang="en-US" sz="3000" b="1" spc="150" dirty="0" smtClean="0">
                <a:solidFill>
                  <a:schemeClr val="bg1"/>
                </a:solidFill>
                <a:latin typeface="Quicksand"/>
              </a:rPr>
              <a:t> </a:t>
            </a:r>
            <a:r>
              <a:rPr lang="en-US" sz="3000" b="1" spc="150" dirty="0" err="1" smtClean="0">
                <a:solidFill>
                  <a:schemeClr val="bg1"/>
                </a:solidFill>
                <a:latin typeface="Quicksand"/>
              </a:rPr>
              <a:t>Sendiri</a:t>
            </a:r>
            <a:endParaRPr lang="en-US" sz="3000" b="1" spc="150" dirty="0">
              <a:solidFill>
                <a:schemeClr val="bg1"/>
              </a:solidFill>
              <a:latin typeface="Quicksand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2187305" y="1289368"/>
            <a:ext cx="13913390" cy="8976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6600" spc="280" dirty="0" err="1" smtClean="0">
                <a:solidFill>
                  <a:srgbClr val="7564AB"/>
                </a:solidFill>
                <a:latin typeface="Quicksand Bold"/>
              </a:rPr>
              <a:t>Syarat</a:t>
            </a:r>
            <a:r>
              <a:rPr lang="en-US" sz="6600" spc="280" dirty="0" smtClean="0">
                <a:solidFill>
                  <a:srgbClr val="7564AB"/>
                </a:solidFill>
                <a:latin typeface="Quicksand Bold"/>
              </a:rPr>
              <a:t> &amp; </a:t>
            </a:r>
            <a:r>
              <a:rPr lang="en-US" sz="6600" spc="280" dirty="0" err="1" smtClean="0">
                <a:solidFill>
                  <a:srgbClr val="7564AB"/>
                </a:solidFill>
                <a:latin typeface="Quicksand Bold"/>
              </a:rPr>
              <a:t>Ketentuan</a:t>
            </a:r>
            <a:endParaRPr lang="en-US" sz="6600" spc="280" dirty="0">
              <a:solidFill>
                <a:srgbClr val="7564AB"/>
              </a:solidFill>
              <a:latin typeface="Quicksand Bold"/>
            </a:endParaRPr>
          </a:p>
        </p:txBody>
      </p:sp>
      <p:sp>
        <p:nvSpPr>
          <p:cNvPr id="12" name="AutoShape 12"/>
          <p:cNvSpPr/>
          <p:nvPr/>
        </p:nvSpPr>
        <p:spPr>
          <a:xfrm>
            <a:off x="16192500" y="4653725"/>
            <a:ext cx="6889345" cy="87376"/>
          </a:xfrm>
          <a:prstGeom prst="rect">
            <a:avLst/>
          </a:prstGeom>
          <a:solidFill>
            <a:srgbClr val="7564AB"/>
          </a:solidFill>
        </p:spPr>
      </p:sp>
      <p:sp>
        <p:nvSpPr>
          <p:cNvPr id="13" name="AutoShape 13"/>
          <p:cNvSpPr/>
          <p:nvPr/>
        </p:nvSpPr>
        <p:spPr>
          <a:xfrm>
            <a:off x="-4800826" y="4653725"/>
            <a:ext cx="6889345" cy="87376"/>
          </a:xfrm>
          <a:prstGeom prst="rect">
            <a:avLst/>
          </a:prstGeom>
          <a:solidFill>
            <a:srgbClr val="7564AB"/>
          </a:solidFill>
        </p:spPr>
      </p:sp>
      <p:sp>
        <p:nvSpPr>
          <p:cNvPr id="14" name="Chevron 13"/>
          <p:cNvSpPr/>
          <p:nvPr/>
        </p:nvSpPr>
        <p:spPr>
          <a:xfrm>
            <a:off x="-1356154" y="1150651"/>
            <a:ext cx="733276" cy="897682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Chevron 17"/>
          <p:cNvSpPr/>
          <p:nvPr/>
        </p:nvSpPr>
        <p:spPr>
          <a:xfrm flipH="1">
            <a:off x="18996463" y="1150651"/>
            <a:ext cx="733276" cy="897682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3074" name="Picture 2" descr="C:\Users\RARA\Downloads\competence-removebg-previe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2688" y="5284214"/>
            <a:ext cx="1857571" cy="1857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RARA\Downloads\man-removebg-preview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4244" y="5284214"/>
            <a:ext cx="1981200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RARA\Downloads\building-removebg-preview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42005" y="5346028"/>
            <a:ext cx="1857571" cy="1857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Flowchart: Connector 14"/>
          <p:cNvSpPr/>
          <p:nvPr/>
        </p:nvSpPr>
        <p:spPr>
          <a:xfrm>
            <a:off x="-989516" y="4392613"/>
            <a:ext cx="609600" cy="609600"/>
          </a:xfrm>
          <a:prstGeom prst="flowChartConnector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owchart: Connector 15"/>
          <p:cNvSpPr/>
          <p:nvPr/>
        </p:nvSpPr>
        <p:spPr>
          <a:xfrm>
            <a:off x="18691663" y="4421115"/>
            <a:ext cx="609600" cy="609600"/>
          </a:xfrm>
          <a:prstGeom prst="flowChartConnector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19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63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3.33333E-6 2.66409E-6 L 1.11961 0.00108 " pathEditMode="relative" rAng="0" ptsTypes="AA">
                                      <p:cBhvr>
                                        <p:cTn id="14" dur="2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981" y="46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35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4.72222E-6 -2.74969E-6 L -1.14878 -0.00847 " pathEditMode="relative" rAng="0" ptsTypes="AA">
                                      <p:cBhvr>
                                        <p:cTn id="16" dur="2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7439" y="-432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63" presetClass="path" presetSubtype="0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23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4" presetID="35" presetClass="path" presetSubtype="0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2.63889E-6 3.82244E-7 L -0.27127 0.00385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568" y="185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37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9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37" presetClass="entr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900" decel="100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37" presetClass="entr" presetSubtype="0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9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37" presetClass="entr" presetSubtype="0" fill="hold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900" decel="100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37" presetClass="entr" presetSubtype="0" fill="hold" grpId="0" nodeType="withEffect">
                                  <p:stCondLst>
                                    <p:cond delay="61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9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37" presetClass="entr" presetSubtype="0" fill="hold" nodeType="withEffect">
                                  <p:stCondLst>
                                    <p:cond delay="61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900" decel="100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37" presetClass="exit" presetSubtype="0" fill="hold" grpId="1" nodeType="withEffect">
                                  <p:stCondLst>
                                    <p:cond delay="8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" decel="100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37" presetClass="exit" presetSubtype="0" fill="hold" nodeType="withEffect">
                                  <p:stCondLst>
                                    <p:cond delay="8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" decel="100000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37" presetClass="exit" presetSubtype="0" fill="hold" grpId="1" nodeType="withEffect">
                                  <p:stCondLst>
                                    <p:cond delay="8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" decel="100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37" presetClass="exit" presetSubtype="0" fill="hold" nodeType="withEffect">
                                  <p:stCondLst>
                                    <p:cond delay="8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10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" decel="100000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37" presetClass="exit" presetSubtype="0" fill="hold" grpId="1" nodeType="withEffect">
                                  <p:stCondLst>
                                    <p:cond delay="8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" decel="100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37" presetClass="exit" presetSubtype="0" fill="hold" nodeType="withEffect">
                                  <p:stCondLst>
                                    <p:cond delay="8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10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" decel="100000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41" presetClass="exit" presetSubtype="0" fill="hold" grpId="1" nodeType="withEffect">
                                  <p:stCondLst>
                                    <p:cond delay="8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 calcmode="lin" valueType="num">
                                      <p:cBhvr>
                                        <p:cTn id="99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0">
                                          <p:val>
                                            <p:strVal val="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50000">
                                          <p:val>
                                            <p:strVal val="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ppt_h/1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0">
                                          <p:val>
                                            <p:strVal val="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ppt_w/1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3" dur="500" tmFilter="0,0; .5, 0; 1, 1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2" presetClass="exit" presetSubtype="8" fill="hold" grpId="1" nodeType="withEffect">
                                  <p:stCondLst>
                                    <p:cond delay="8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6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2" presetClass="exit" presetSubtype="2" fill="hold" grpId="1" nodeType="withEffect">
                                  <p:stCondLst>
                                    <p:cond delay="8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0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2" presetClass="exit" presetSubtype="8" fill="hold" nodeType="withEffect">
                                  <p:stCondLst>
                                    <p:cond delay="8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4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2" presetClass="exit" presetSubtype="2" fill="hold" nodeType="withEffect">
                                  <p:stCondLst>
                                    <p:cond delay="8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8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63" presetClass="path" presetSubtype="0" accel="50000" decel="5000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animMotion origin="layout" path="M -1.38778E-17 4.43896E-6 L 0.86667 4.43896E-6 " pathEditMode="relative" rAng="0" ptsTypes="AA">
                                      <p:cBhvr>
                                        <p:cTn id="122" dur="2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333" y="0"/>
                                    </p:animMotion>
                                  </p:childTnLst>
                                </p:cTn>
                              </p:par>
                              <p:par>
                                <p:cTn id="123" presetID="35" presetClass="path" presetSubtype="0" accel="50000" decel="50000" fill="hold" grpId="1" nodeType="withEffect">
                                  <p:stCondLst>
                                    <p:cond delay="5600"/>
                                  </p:stCondLst>
                                  <p:childTnLst>
                                    <p:animMotion origin="layout" path="M 0.86667 -2.10851E-6 L 0.61667 -2.10851E-6 " pathEditMode="relative" rAng="0" ptsTypes="AA">
                                      <p:cBhvr>
                                        <p:cTn id="124" dur="2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  <p:par>
                                <p:cTn id="125" presetID="2" presetClass="exit" presetSubtype="8" fill="hold" grpId="2" nodeType="withEffect">
                                  <p:stCondLst>
                                    <p:cond delay="88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6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35" presetClass="path" presetSubtype="0" accel="50000" decel="5000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animMotion origin="layout" path="M 0.00938 0.00524 L -0.86267 0.00138 " pathEditMode="relative" rAng="0" ptsTypes="AA">
                                      <p:cBhvr>
                                        <p:cTn id="130" dur="2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602" y="-200"/>
                                    </p:animMotion>
                                  </p:childTnLst>
                                </p:cTn>
                              </p:par>
                              <p:par>
                                <p:cTn id="131" presetID="63" presetClass="path" presetSubtype="0" accel="50000" decel="50000" fill="hold" grpId="1" nodeType="withEffect">
                                  <p:stCondLst>
                                    <p:cond delay="5600"/>
                                  </p:stCondLst>
                                  <p:childTnLst>
                                    <p:animMotion origin="layout" path="M -0.86267 0.00139 L -0.62517 0.00878 " pathEditMode="relative" rAng="0" ptsTypes="AA">
                                      <p:cBhvr>
                                        <p:cTn id="132" dur="2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875" y="370"/>
                                    </p:animMotion>
                                  </p:childTnLst>
                                </p:cTn>
                              </p:par>
                              <p:par>
                                <p:cTn id="133" presetID="2" presetClass="exit" presetSubtype="2" fill="hold" grpId="2" nodeType="withEffect">
                                  <p:stCondLst>
                                    <p:cond delay="88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5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6" grpId="0"/>
      <p:bldP spid="6" grpId="1"/>
      <p:bldP spid="9" grpId="0"/>
      <p:bldP spid="9" grpId="1"/>
      <p:bldP spid="11" grpId="0"/>
      <p:bldP spid="11" grpId="1"/>
      <p:bldP spid="14" grpId="0" animBg="1"/>
      <p:bldP spid="14" grpId="1" animBg="1"/>
      <p:bldP spid="18" grpId="0" animBg="1"/>
      <p:bldP spid="18" grpId="1" animBg="1"/>
      <p:bldP spid="15" grpId="0" animBg="1"/>
      <p:bldP spid="15" grpId="1" animBg="1"/>
      <p:bldP spid="15" grpId="2" animBg="1"/>
      <p:bldP spid="16" grpId="0" animBg="1"/>
      <p:bldP spid="16" grpId="1" animBg="1"/>
      <p:bldP spid="16" grpId="2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564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/>
          <p:cNvSpPr txBox="1"/>
          <p:nvPr/>
        </p:nvSpPr>
        <p:spPr>
          <a:xfrm>
            <a:off x="2586630" y="6743700"/>
            <a:ext cx="12518139" cy="8079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250"/>
              </a:lnSpc>
            </a:pPr>
            <a:r>
              <a:rPr lang="en-US" sz="5000" spc="250" dirty="0" err="1" smtClean="0">
                <a:solidFill>
                  <a:srgbClr val="FFCC37"/>
                </a:solidFill>
                <a:latin typeface="Quicksand Bold"/>
              </a:rPr>
              <a:t>Apa</a:t>
            </a:r>
            <a:r>
              <a:rPr lang="en-US" sz="5000" spc="250" dirty="0" smtClean="0">
                <a:solidFill>
                  <a:srgbClr val="FFCC37"/>
                </a:solidFill>
                <a:latin typeface="Quicksand Bold"/>
              </a:rPr>
              <a:t> </a:t>
            </a:r>
            <a:r>
              <a:rPr lang="en-US" sz="5000" spc="250" dirty="0" err="1" smtClean="0">
                <a:solidFill>
                  <a:srgbClr val="FFCC37"/>
                </a:solidFill>
                <a:latin typeface="Quicksand Bold"/>
              </a:rPr>
              <a:t>Aja</a:t>
            </a:r>
            <a:r>
              <a:rPr lang="en-US" sz="5000" spc="250" dirty="0" smtClean="0">
                <a:solidFill>
                  <a:srgbClr val="FFCC37"/>
                </a:solidFill>
                <a:latin typeface="Quicksand Bold"/>
              </a:rPr>
              <a:t> </a:t>
            </a:r>
            <a:r>
              <a:rPr lang="en-US" sz="5000" spc="250" dirty="0" err="1" smtClean="0">
                <a:solidFill>
                  <a:srgbClr val="FFCC37"/>
                </a:solidFill>
                <a:latin typeface="Quicksand Bold"/>
              </a:rPr>
              <a:t>sih</a:t>
            </a:r>
            <a:r>
              <a:rPr lang="en-US" sz="5000" spc="250" dirty="0" smtClean="0">
                <a:solidFill>
                  <a:srgbClr val="FFCC37"/>
                </a:solidFill>
                <a:latin typeface="Quicksand Bold"/>
              </a:rPr>
              <a:t> </a:t>
            </a:r>
            <a:r>
              <a:rPr lang="en-US" sz="5000" spc="250" dirty="0" err="1" smtClean="0">
                <a:solidFill>
                  <a:srgbClr val="FFCC37"/>
                </a:solidFill>
                <a:latin typeface="Quicksand Bold"/>
              </a:rPr>
              <a:t>Divisi</a:t>
            </a:r>
            <a:r>
              <a:rPr lang="en-US" sz="5000" spc="250" dirty="0" smtClean="0">
                <a:solidFill>
                  <a:srgbClr val="FFCC37"/>
                </a:solidFill>
                <a:latin typeface="Quicksand Bold"/>
              </a:rPr>
              <a:t> </a:t>
            </a:r>
            <a:r>
              <a:rPr lang="en-US" sz="5000" spc="250" dirty="0" err="1" smtClean="0">
                <a:solidFill>
                  <a:srgbClr val="FFCC37"/>
                </a:solidFill>
                <a:latin typeface="Quicksand Bold"/>
              </a:rPr>
              <a:t>Didalam</a:t>
            </a:r>
            <a:r>
              <a:rPr lang="en-US" sz="5000" spc="250" dirty="0" smtClean="0">
                <a:solidFill>
                  <a:srgbClr val="FFCC37"/>
                </a:solidFill>
                <a:latin typeface="Quicksand Bold"/>
              </a:rPr>
              <a:t> Seven </a:t>
            </a:r>
            <a:r>
              <a:rPr lang="en-US" sz="5000" spc="250" dirty="0" err="1" smtClean="0">
                <a:solidFill>
                  <a:srgbClr val="FFCC37"/>
                </a:solidFill>
                <a:latin typeface="Quicksand Bold"/>
              </a:rPr>
              <a:t>Inc</a:t>
            </a:r>
            <a:r>
              <a:rPr lang="en-US" sz="5000" spc="250" dirty="0" smtClean="0">
                <a:solidFill>
                  <a:srgbClr val="FFCC37"/>
                </a:solidFill>
                <a:latin typeface="Quicksand Bold"/>
              </a:rPr>
              <a:t>?</a:t>
            </a:r>
            <a:endParaRPr lang="en-US" sz="5000" spc="250" dirty="0">
              <a:solidFill>
                <a:srgbClr val="FFCC37"/>
              </a:solidFill>
              <a:latin typeface="Quicksand Bold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716110" y="7810500"/>
            <a:ext cx="4259181" cy="50013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900"/>
              </a:lnSpc>
            </a:pPr>
            <a:r>
              <a:rPr lang="en-US" sz="3000" spc="150" dirty="0">
                <a:solidFill>
                  <a:srgbClr val="FFFDF5"/>
                </a:solidFill>
                <a:latin typeface="Quicksand"/>
              </a:rPr>
              <a:t>m</a:t>
            </a:r>
            <a:r>
              <a:rPr lang="en-US" sz="3000" spc="150" dirty="0" smtClean="0">
                <a:solidFill>
                  <a:srgbClr val="FFFDF5"/>
                </a:solidFill>
                <a:latin typeface="Quicksand"/>
              </a:rPr>
              <a:t>agangjogja.com</a:t>
            </a:r>
            <a:endParaRPr lang="en-US" sz="3000" spc="150" dirty="0">
              <a:solidFill>
                <a:srgbClr val="FFFDF5"/>
              </a:solidFill>
              <a:latin typeface="Quicksand"/>
            </a:endParaRPr>
          </a:p>
        </p:txBody>
      </p:sp>
      <p:sp>
        <p:nvSpPr>
          <p:cNvPr id="9" name="AutoShape 9"/>
          <p:cNvSpPr/>
          <p:nvPr/>
        </p:nvSpPr>
        <p:spPr>
          <a:xfrm>
            <a:off x="4373208" y="6057900"/>
            <a:ext cx="9541586" cy="87376"/>
          </a:xfrm>
          <a:prstGeom prst="rect">
            <a:avLst/>
          </a:prstGeom>
          <a:solidFill>
            <a:srgbClr val="FFCC37"/>
          </a:solidFill>
        </p:spPr>
      </p:sp>
      <p:pic>
        <p:nvPicPr>
          <p:cNvPr id="4098" name="Picture 2" descr="C:\Users\RARA\Downloads\question-removebg-previe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4746" y="721272"/>
            <a:ext cx="4761905" cy="4761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OVAL">
            <a:extLst>
              <a:ext uri="{FF2B5EF4-FFF2-40B4-BE49-F238E27FC236}">
                <a16:creationId xmlns="" xmlns:a16="http://schemas.microsoft.com/office/drawing/2014/main" id="{64D8BB97-E39B-B547-B911-C5C5E20C7E52}"/>
              </a:ext>
            </a:extLst>
          </p:cNvPr>
          <p:cNvSpPr/>
          <p:nvPr/>
        </p:nvSpPr>
        <p:spPr>
          <a:xfrm rot="448007">
            <a:off x="14359120" y="-3795714"/>
            <a:ext cx="7146623" cy="730467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22860" rIns="45720" bIns="22860" rtlCol="0" anchor="ctr"/>
          <a:lstStyle/>
          <a:p>
            <a:pPr algn="ctr"/>
            <a:endParaRPr lang="en-US"/>
          </a:p>
        </p:txBody>
      </p:sp>
      <p:sp>
        <p:nvSpPr>
          <p:cNvPr id="10" name="OVAL">
            <a:extLst>
              <a:ext uri="{FF2B5EF4-FFF2-40B4-BE49-F238E27FC236}">
                <a16:creationId xmlns="" xmlns:a16="http://schemas.microsoft.com/office/drawing/2014/main" id="{64D8BB97-E39B-B547-B911-C5C5E20C7E52}"/>
              </a:ext>
            </a:extLst>
          </p:cNvPr>
          <p:cNvSpPr/>
          <p:nvPr/>
        </p:nvSpPr>
        <p:spPr>
          <a:xfrm rot="448007">
            <a:off x="-3573312" y="7151018"/>
            <a:ext cx="7146623" cy="730467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22860" rIns="45720" bIns="22860"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1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63" presetClass="path" presetSubtype="0" accel="50000" decel="5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14" dur="1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" presetID="35" presetClass="path" presetSubtype="0" accel="50000" decel="50000" fill="hold" nodeType="withEffect">
                                  <p:stCondLst>
                                    <p:cond delay="3700"/>
                                  </p:stCondLst>
                                  <p:childTnLst>
                                    <p:animMotion origin="layout" path="M 0.25 -4.291E-6 L -0.25 0.00324 " pathEditMode="relative" rAng="0" ptsTypes="AA">
                                      <p:cBhvr>
                                        <p:cTn id="16" dur="19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00" y="154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 tmFilter="0,0; .5, 1; 1, 1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9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37" presetClass="exit" presetSubtype="0" fill="hold" nodeType="withEffect">
                                  <p:stCondLst>
                                    <p:cond delay="57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1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" decel="100000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41" presetClass="exit" presetSubtype="0" fill="hold" grpId="1" nodeType="withEffect">
                                  <p:stCondLst>
                                    <p:cond delay="57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 calcmode="lin" valueType="num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0">
                                          <p:val>
                                            <p:strVal val="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50000">
                                          <p:val>
                                            <p:strVal val="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ppt_h/1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0">
                                          <p:val>
                                            <p:strVal val="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ppt_w/1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 tmFilter="0,0; .5, 0; 1, 1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41" presetClass="exit" presetSubtype="0" fill="hold" grpId="1" nodeType="withEffect">
                                  <p:stCondLst>
                                    <p:cond delay="57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 calcmode="lin" valueType="num">
                                      <p:cBhvr>
                                        <p:cTn id="44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0">
                                          <p:val>
                                            <p:strVal val="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50000">
                                          <p:val>
                                            <p:strVal val="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ppt_h/1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0">
                                          <p:val>
                                            <p:strVal val="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ppt_w/1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 tmFilter="0,0; .5, 0; 1, 1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2" presetClass="exit" presetSubtype="8" fill="hold" nodeType="withEffect">
                                  <p:stCondLst>
                                    <p:cond delay="57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8" presetClass="emph" presetSubtype="0" decel="10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Rot by="-780000">
                                      <p:cBhvr>
                                        <p:cTn id="6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5" presetID="8" presetClass="emph" presetSubtype="0" decel="100000" fill="hold" grpId="3" nodeType="withEffect">
                                  <p:stCondLst>
                                    <p:cond delay="800"/>
                                  </p:stCondLst>
                                  <p:childTnLst>
                                    <p:animRot by="780000">
                                      <p:cBhvr>
                                        <p:cTn id="66" dur="7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7" presetID="6" presetClass="emph" presetSubtype="0" repeatCount="indefinite" autoRev="1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8" dur="800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9" presetID="2" presetClass="exit" presetSubtype="1" accel="64000" decel="36000" fill="hold" grpId="5" nodeType="withEffect">
                                  <p:stCondLst>
                                    <p:cond delay="5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0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grpId="6" nodeType="withEffect">
                                  <p:stCondLst>
                                    <p:cond delay="5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8" presetClass="emph" presetSubtype="0" decel="100000" fill="hold" grpId="7" nodeType="withEffect">
                                  <p:stCondLst>
                                    <p:cond delay="3500"/>
                                  </p:stCondLst>
                                  <p:childTnLst>
                                    <p:animRot by="-780000">
                                      <p:cBhvr>
                                        <p:cTn id="7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8" presetClass="emph" presetSubtype="0" decel="10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Rot by="-780000">
                                      <p:cBhvr>
                                        <p:cTn id="8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9" presetID="8" presetClass="emph" presetSubtype="0" decel="100000" fill="hold" grpId="3" nodeType="withEffect">
                                  <p:stCondLst>
                                    <p:cond delay="800"/>
                                  </p:stCondLst>
                                  <p:childTnLst>
                                    <p:animRot by="780000">
                                      <p:cBhvr>
                                        <p:cTn id="90" dur="7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1" presetID="6" presetClass="emph" presetSubtype="0" repeatCount="indefinite" autoRev="1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2" dur="800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93" presetID="2" presetClass="exit" presetSubtype="1" accel="64000" decel="36000" fill="hold" grpId="5" nodeType="withEffect">
                                  <p:stCondLst>
                                    <p:cond delay="5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4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0" presetClass="exit" presetSubtype="0" fill="hold" grpId="6" nodeType="withEffect">
                                  <p:stCondLst>
                                    <p:cond delay="5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8" presetClass="emph" presetSubtype="0" decel="100000" fill="hold" grpId="7" nodeType="withEffect">
                                  <p:stCondLst>
                                    <p:cond delay="3500"/>
                                  </p:stCondLst>
                                  <p:childTnLst>
                                    <p:animRot by="-780000">
                                      <p:cBhvr>
                                        <p:cTn id="10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7" grpId="0"/>
      <p:bldP spid="7" grpId="1"/>
      <p:bldP spid="8" grpId="0" animBg="1"/>
      <p:bldP spid="8" grpId="1" animBg="1"/>
      <p:bldP spid="8" grpId="2" animBg="1"/>
      <p:bldP spid="8" grpId="3" animBg="1"/>
      <p:bldP spid="8" grpId="4" animBg="1"/>
      <p:bldP spid="8" grpId="5" animBg="1"/>
      <p:bldP spid="8" grpId="6" animBg="1"/>
      <p:bldP spid="8" grpId="7" animBg="1"/>
      <p:bldP spid="10" grpId="0" animBg="1"/>
      <p:bldP spid="10" grpId="1" animBg="1"/>
      <p:bldP spid="10" grpId="2" animBg="1"/>
      <p:bldP spid="10" grpId="3" animBg="1"/>
      <p:bldP spid="10" grpId="4" animBg="1"/>
      <p:bldP spid="10" grpId="5" animBg="1"/>
      <p:bldP spid="10" grpId="6" animBg="1"/>
      <p:bldP spid="10" grpId="7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564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670354" y="-647700"/>
            <a:ext cx="19628708" cy="6926992"/>
          </a:xfrm>
          <a:prstGeom prst="rect">
            <a:avLst/>
          </a:prstGeom>
          <a:solidFill>
            <a:srgbClr val="FFCC37"/>
          </a:solidFill>
        </p:spPr>
      </p:sp>
      <p:sp>
        <p:nvSpPr>
          <p:cNvPr id="3" name="TextBox 3"/>
          <p:cNvSpPr txBox="1"/>
          <p:nvPr/>
        </p:nvSpPr>
        <p:spPr>
          <a:xfrm>
            <a:off x="3254105" y="1175068"/>
            <a:ext cx="11779790" cy="8976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ID" sz="5600" spc="280" dirty="0" err="1" smtClean="0">
                <a:solidFill>
                  <a:srgbClr val="7564AB"/>
                </a:solidFill>
                <a:latin typeface="Quicksand Bold"/>
              </a:rPr>
              <a:t>Divisi</a:t>
            </a:r>
            <a:endParaRPr lang="en-US" sz="5600" spc="280" dirty="0">
              <a:solidFill>
                <a:srgbClr val="7564AB"/>
              </a:solidFill>
              <a:latin typeface="Quicksand Bold"/>
            </a:endParaRPr>
          </a:p>
        </p:txBody>
      </p:sp>
      <p:sp>
        <p:nvSpPr>
          <p:cNvPr id="4" name="AutoShape 4"/>
          <p:cNvSpPr/>
          <p:nvPr/>
        </p:nvSpPr>
        <p:spPr>
          <a:xfrm>
            <a:off x="-4115026" y="1657350"/>
            <a:ext cx="6889345" cy="87376"/>
          </a:xfrm>
          <a:prstGeom prst="rect">
            <a:avLst/>
          </a:prstGeom>
          <a:solidFill>
            <a:srgbClr val="7564AB"/>
          </a:solidFill>
        </p:spPr>
      </p:sp>
      <p:sp>
        <p:nvSpPr>
          <p:cNvPr id="5" name="AutoShape 5"/>
          <p:cNvSpPr/>
          <p:nvPr/>
        </p:nvSpPr>
        <p:spPr>
          <a:xfrm>
            <a:off x="1068859" y="3900101"/>
            <a:ext cx="3842951" cy="5665573"/>
          </a:xfrm>
          <a:prstGeom prst="rect">
            <a:avLst/>
          </a:prstGeom>
          <a:solidFill>
            <a:srgbClr val="FFFDF5"/>
          </a:solidFill>
        </p:spPr>
      </p:sp>
      <p:sp>
        <p:nvSpPr>
          <p:cNvPr id="7" name="TextBox 7"/>
          <p:cNvSpPr txBox="1"/>
          <p:nvPr/>
        </p:nvSpPr>
        <p:spPr>
          <a:xfrm>
            <a:off x="1250051" y="7108025"/>
            <a:ext cx="3480567" cy="110286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290"/>
              </a:lnSpc>
            </a:pPr>
            <a:r>
              <a:rPr lang="en-ID" sz="3300" spc="165" dirty="0" smtClean="0">
                <a:solidFill>
                  <a:srgbClr val="7564AB"/>
                </a:solidFill>
                <a:latin typeface="Quicksand Bold"/>
              </a:rPr>
              <a:t>RESEARCH &amp; DEVELOPMENT</a:t>
            </a:r>
            <a:endParaRPr lang="en-US" sz="3300" spc="165" dirty="0">
              <a:solidFill>
                <a:srgbClr val="7564AB"/>
              </a:solidFill>
              <a:latin typeface="Quicksand Bold"/>
            </a:endParaRPr>
          </a:p>
        </p:txBody>
      </p:sp>
      <p:grpSp>
        <p:nvGrpSpPr>
          <p:cNvPr id="9" name="Group 9"/>
          <p:cNvGrpSpPr/>
          <p:nvPr/>
        </p:nvGrpSpPr>
        <p:grpSpPr>
          <a:xfrm>
            <a:off x="2381765" y="3291531"/>
            <a:ext cx="1217141" cy="1217141"/>
            <a:chOff x="0" y="0"/>
            <a:chExt cx="6350000" cy="6350000"/>
          </a:xfrm>
        </p:grpSpPr>
        <p:sp>
          <p:nvSpPr>
            <p:cNvPr id="10" name="Freeform 10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7564AB"/>
            </a:solidFill>
          </p:spPr>
        </p:sp>
      </p:grpSp>
      <p:sp>
        <p:nvSpPr>
          <p:cNvPr id="11" name="TextBox 11"/>
          <p:cNvSpPr txBox="1"/>
          <p:nvPr/>
        </p:nvSpPr>
        <p:spPr>
          <a:xfrm>
            <a:off x="2634452" y="3586904"/>
            <a:ext cx="711767" cy="6168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00"/>
              </a:lnSpc>
            </a:pPr>
            <a:r>
              <a:rPr lang="en-US" sz="4000" dirty="0">
                <a:solidFill>
                  <a:srgbClr val="FFFDF5"/>
                </a:solidFill>
                <a:latin typeface="Quicksand Bold"/>
              </a:rPr>
              <a:t>1</a:t>
            </a:r>
          </a:p>
        </p:txBody>
      </p:sp>
      <p:sp>
        <p:nvSpPr>
          <p:cNvPr id="12" name="AutoShape 12"/>
          <p:cNvSpPr/>
          <p:nvPr/>
        </p:nvSpPr>
        <p:spPr>
          <a:xfrm>
            <a:off x="5171303" y="3900101"/>
            <a:ext cx="3842951" cy="5665573"/>
          </a:xfrm>
          <a:prstGeom prst="rect">
            <a:avLst/>
          </a:prstGeom>
          <a:solidFill>
            <a:srgbClr val="FFFDF5"/>
          </a:solidFill>
        </p:spPr>
      </p:sp>
      <p:sp>
        <p:nvSpPr>
          <p:cNvPr id="14" name="TextBox 14"/>
          <p:cNvSpPr txBox="1"/>
          <p:nvPr/>
        </p:nvSpPr>
        <p:spPr>
          <a:xfrm>
            <a:off x="5499478" y="7401887"/>
            <a:ext cx="3186600" cy="5151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90"/>
              </a:lnSpc>
            </a:pPr>
            <a:r>
              <a:rPr lang="en-ID" sz="3300" spc="165" dirty="0" smtClean="0">
                <a:solidFill>
                  <a:srgbClr val="7564AB"/>
                </a:solidFill>
                <a:latin typeface="Quicksand Bold"/>
              </a:rPr>
              <a:t>ADMINISTRASI</a:t>
            </a:r>
            <a:endParaRPr lang="en-US" sz="3300" spc="165" dirty="0">
              <a:solidFill>
                <a:srgbClr val="7564AB"/>
              </a:solidFill>
              <a:latin typeface="Quicksand Bold"/>
            </a:endParaRPr>
          </a:p>
        </p:txBody>
      </p:sp>
      <p:grpSp>
        <p:nvGrpSpPr>
          <p:cNvPr id="16" name="Group 16"/>
          <p:cNvGrpSpPr/>
          <p:nvPr/>
        </p:nvGrpSpPr>
        <p:grpSpPr>
          <a:xfrm>
            <a:off x="6484208" y="3291531"/>
            <a:ext cx="1217141" cy="1217141"/>
            <a:chOff x="0" y="0"/>
            <a:chExt cx="6350000" cy="6350000"/>
          </a:xfrm>
        </p:grpSpPr>
        <p:sp>
          <p:nvSpPr>
            <p:cNvPr id="17" name="Freeform 17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7564AB"/>
            </a:solidFill>
          </p:spPr>
        </p:sp>
      </p:grpSp>
      <p:sp>
        <p:nvSpPr>
          <p:cNvPr id="18" name="TextBox 18"/>
          <p:cNvSpPr txBox="1"/>
          <p:nvPr/>
        </p:nvSpPr>
        <p:spPr>
          <a:xfrm>
            <a:off x="6736895" y="3586904"/>
            <a:ext cx="711767" cy="6168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00"/>
              </a:lnSpc>
            </a:pPr>
            <a:r>
              <a:rPr lang="en-US" sz="4000" dirty="0">
                <a:solidFill>
                  <a:srgbClr val="FFFDF5"/>
                </a:solidFill>
                <a:latin typeface="Quicksand Bold"/>
              </a:rPr>
              <a:t>2</a:t>
            </a:r>
          </a:p>
        </p:txBody>
      </p:sp>
      <p:sp>
        <p:nvSpPr>
          <p:cNvPr id="19" name="AutoShape 19"/>
          <p:cNvSpPr/>
          <p:nvPr/>
        </p:nvSpPr>
        <p:spPr>
          <a:xfrm>
            <a:off x="9273746" y="3900101"/>
            <a:ext cx="3842951" cy="5665573"/>
          </a:xfrm>
          <a:prstGeom prst="rect">
            <a:avLst/>
          </a:prstGeom>
          <a:solidFill>
            <a:srgbClr val="FFFDF5"/>
          </a:solidFill>
        </p:spPr>
      </p:sp>
      <p:sp>
        <p:nvSpPr>
          <p:cNvPr id="21" name="TextBox 21"/>
          <p:cNvSpPr txBox="1"/>
          <p:nvPr/>
        </p:nvSpPr>
        <p:spPr>
          <a:xfrm>
            <a:off x="9636129" y="7398877"/>
            <a:ext cx="3186600" cy="5151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90"/>
              </a:lnSpc>
            </a:pPr>
            <a:r>
              <a:rPr lang="en-ID" sz="3300" spc="165" dirty="0" smtClean="0">
                <a:solidFill>
                  <a:srgbClr val="7564AB"/>
                </a:solidFill>
                <a:latin typeface="Quicksand Bold"/>
              </a:rPr>
              <a:t>UI/UX DESIGN</a:t>
            </a:r>
            <a:endParaRPr lang="en-US" sz="3300" spc="165" dirty="0">
              <a:solidFill>
                <a:srgbClr val="7564AB"/>
              </a:solidFill>
              <a:latin typeface="Quicksand Bold"/>
            </a:endParaRPr>
          </a:p>
        </p:txBody>
      </p:sp>
      <p:grpSp>
        <p:nvGrpSpPr>
          <p:cNvPr id="23" name="Group 23"/>
          <p:cNvGrpSpPr/>
          <p:nvPr/>
        </p:nvGrpSpPr>
        <p:grpSpPr>
          <a:xfrm>
            <a:off x="10586651" y="3291531"/>
            <a:ext cx="1217141" cy="1217141"/>
            <a:chOff x="0" y="0"/>
            <a:chExt cx="6350000" cy="6350000"/>
          </a:xfrm>
        </p:grpSpPr>
        <p:sp>
          <p:nvSpPr>
            <p:cNvPr id="24" name="Freeform 24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7564AB"/>
            </a:solidFill>
          </p:spPr>
        </p:sp>
      </p:grpSp>
      <p:sp>
        <p:nvSpPr>
          <p:cNvPr id="25" name="TextBox 25"/>
          <p:cNvSpPr txBox="1"/>
          <p:nvPr/>
        </p:nvSpPr>
        <p:spPr>
          <a:xfrm>
            <a:off x="10839338" y="3586904"/>
            <a:ext cx="711767" cy="6168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00"/>
              </a:lnSpc>
            </a:pPr>
            <a:r>
              <a:rPr lang="en-US" sz="4000" dirty="0">
                <a:solidFill>
                  <a:srgbClr val="FFFDF5"/>
                </a:solidFill>
                <a:latin typeface="Quicksand Bold"/>
              </a:rPr>
              <a:t>3</a:t>
            </a:r>
          </a:p>
        </p:txBody>
      </p:sp>
      <p:sp>
        <p:nvSpPr>
          <p:cNvPr id="26" name="AutoShape 26"/>
          <p:cNvSpPr/>
          <p:nvPr/>
        </p:nvSpPr>
        <p:spPr>
          <a:xfrm>
            <a:off x="13376189" y="3900101"/>
            <a:ext cx="3842951" cy="5665573"/>
          </a:xfrm>
          <a:prstGeom prst="rect">
            <a:avLst/>
          </a:prstGeom>
          <a:solidFill>
            <a:srgbClr val="FFFDF5"/>
          </a:solidFill>
        </p:spPr>
      </p:sp>
      <p:sp>
        <p:nvSpPr>
          <p:cNvPr id="28" name="TextBox 28"/>
          <p:cNvSpPr txBox="1"/>
          <p:nvPr/>
        </p:nvSpPr>
        <p:spPr>
          <a:xfrm>
            <a:off x="13704364" y="7409364"/>
            <a:ext cx="3186600" cy="5151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90"/>
              </a:lnSpc>
            </a:pPr>
            <a:r>
              <a:rPr lang="en-ID" sz="3300" spc="165" dirty="0" smtClean="0">
                <a:solidFill>
                  <a:srgbClr val="7564AB"/>
                </a:solidFill>
                <a:latin typeface="Quicksand Bold"/>
              </a:rPr>
              <a:t>PROGRAMMER</a:t>
            </a:r>
            <a:endParaRPr lang="en-US" sz="3300" spc="165" dirty="0">
              <a:solidFill>
                <a:srgbClr val="7564AB"/>
              </a:solidFill>
              <a:latin typeface="Quicksand Bold"/>
            </a:endParaRPr>
          </a:p>
        </p:txBody>
      </p:sp>
      <p:grpSp>
        <p:nvGrpSpPr>
          <p:cNvPr id="30" name="Group 30"/>
          <p:cNvGrpSpPr/>
          <p:nvPr/>
        </p:nvGrpSpPr>
        <p:grpSpPr>
          <a:xfrm>
            <a:off x="14689095" y="3291531"/>
            <a:ext cx="1217141" cy="1217141"/>
            <a:chOff x="0" y="0"/>
            <a:chExt cx="6350000" cy="6350000"/>
          </a:xfrm>
        </p:grpSpPr>
        <p:sp>
          <p:nvSpPr>
            <p:cNvPr id="31" name="Freeform 31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7564AB"/>
            </a:solidFill>
          </p:spPr>
        </p:sp>
      </p:grpSp>
      <p:sp>
        <p:nvSpPr>
          <p:cNvPr id="32" name="TextBox 32"/>
          <p:cNvSpPr txBox="1"/>
          <p:nvPr/>
        </p:nvSpPr>
        <p:spPr>
          <a:xfrm>
            <a:off x="14941781" y="3586904"/>
            <a:ext cx="711767" cy="6168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00"/>
              </a:lnSpc>
            </a:pPr>
            <a:r>
              <a:rPr lang="en-US" sz="4000" dirty="0">
                <a:solidFill>
                  <a:srgbClr val="FFFDF5"/>
                </a:solidFill>
                <a:latin typeface="Quicksand Bold"/>
              </a:rPr>
              <a:t>4</a:t>
            </a:r>
          </a:p>
        </p:txBody>
      </p:sp>
      <p:sp>
        <p:nvSpPr>
          <p:cNvPr id="33" name="AutoShape 33"/>
          <p:cNvSpPr/>
          <p:nvPr/>
        </p:nvSpPr>
        <p:spPr>
          <a:xfrm>
            <a:off x="15513682" y="1657350"/>
            <a:ext cx="6889345" cy="87376"/>
          </a:xfrm>
          <a:prstGeom prst="rect">
            <a:avLst/>
          </a:prstGeom>
          <a:solidFill>
            <a:srgbClr val="7564AB"/>
          </a:solidFill>
        </p:spPr>
      </p:sp>
      <p:pic>
        <p:nvPicPr>
          <p:cNvPr id="34" name="Picture 3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04" r="20274" b="38667"/>
          <a:stretch/>
        </p:blipFill>
        <p:spPr>
          <a:xfrm>
            <a:off x="2118426" y="5175409"/>
            <a:ext cx="1743818" cy="1870249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24614" y="5179060"/>
            <a:ext cx="2791091" cy="1928965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4253" y="4989637"/>
            <a:ext cx="2350352" cy="1872083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6923" y="5095273"/>
            <a:ext cx="1816384" cy="1681384"/>
          </a:xfrm>
          <a:prstGeom prst="rect">
            <a:avLst/>
          </a:prstGeom>
        </p:spPr>
      </p:pic>
      <p:sp>
        <p:nvSpPr>
          <p:cNvPr id="39" name="Rounded Rectangle 38"/>
          <p:cNvSpPr/>
          <p:nvPr/>
        </p:nvSpPr>
        <p:spPr>
          <a:xfrm rot="5400000">
            <a:off x="16582945" y="8704918"/>
            <a:ext cx="1272389" cy="28433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ounded Rectangle 39"/>
          <p:cNvSpPr/>
          <p:nvPr/>
        </p:nvSpPr>
        <p:spPr>
          <a:xfrm rot="5400000">
            <a:off x="334316" y="8600781"/>
            <a:ext cx="1272389" cy="28433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nodeType="withEffect">
                                  <p:stCondLst>
                                    <p:cond delay="6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40" decel="100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40" decel="100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40" decel="100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40" decel="100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60" accel="100000" fill="hold">
                                          <p:stCondLst>
                                            <p:cond delay="104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60" accel="100000" fill="hold">
                                          <p:stCondLst>
                                            <p:cond delay="104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5" presetClass="entr" presetSubtype="0" fill="hold" grpId="0" nodeType="withEffect">
                                  <p:stCondLst>
                                    <p:cond delay="6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30" presetClass="entr" presetSubtype="0" fill="hold" nodeType="withEffect">
                                  <p:stCondLst>
                                    <p:cond delay="6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40" decel="100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40" decel="100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40" decel="100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40" decel="100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60" accel="100000" fill="hold">
                                          <p:stCondLst>
                                            <p:cond delay="104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60" accel="100000" fill="hold">
                                          <p:stCondLst>
                                            <p:cond delay="104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15" presetClass="entr" presetSubtype="0" fill="hold" grpId="0" nodeType="withEffect">
                                  <p:stCondLst>
                                    <p:cond delay="62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30" presetClass="entr" presetSubtype="0" fill="hold" nodeType="withEffect">
                                  <p:stCondLst>
                                    <p:cond delay="62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40" decel="100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40" decel="100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40" decel="100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40" decel="100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60" accel="100000" fill="hold">
                                          <p:stCondLst>
                                            <p:cond delay="104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60" accel="100000" fill="hold">
                                          <p:stCondLst>
                                            <p:cond delay="104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5" presetClass="entr" presetSubtype="0" fill="hold" grpId="0" nodeType="withEffect">
                                  <p:stCondLst>
                                    <p:cond delay="62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30" presetClass="entr" presetSubtype="0" fill="hold" nodeType="withEffect">
                                  <p:stCondLst>
                                    <p:cond delay="62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40" decel="100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40" decel="100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40" decel="100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40" decel="100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60" accel="100000" fill="hold">
                                          <p:stCondLst>
                                            <p:cond delay="104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260" accel="100000" fill="hold">
                                          <p:stCondLst>
                                            <p:cond delay="104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15" presetClass="entr" presetSubtype="0" fill="hold" grpId="0" nodeType="withEffect">
                                  <p:stCondLst>
                                    <p:cond delay="62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55" presetClass="entr" presetSubtype="0" fill="hold" grpId="0" nodeType="withEffect">
                                  <p:stCondLst>
                                    <p:cond delay="46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" presetClass="entr" presetSubtype="8" fill="hold" nodeType="withEffect">
                                  <p:stCondLst>
                                    <p:cond delay="36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2" fill="hold" nodeType="withEffect">
                                  <p:stCondLst>
                                    <p:cond delay="36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2" presetClass="entr" presetSubtype="8" fill="hold" nodeType="withEffect">
                                  <p:stCondLst>
                                    <p:cond delay="56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2" presetClass="entr" presetSubtype="8" fill="hold" nodeType="withEffect">
                                  <p:stCondLst>
                                    <p:cond delay="56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2" presetClass="entr" presetSubtype="8" fill="hold" nodeType="withEffect">
                                  <p:stCondLst>
                                    <p:cond delay="56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2" presetClass="entr" presetSubtype="8" fill="hold" nodeType="withEffect">
                                  <p:stCondLst>
                                    <p:cond delay="56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2" presetClass="entr" presetSubtype="4" fill="hold" grpId="2" nodeType="withEffect">
                                  <p:stCondLst>
                                    <p:cond delay="56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64" presetClass="path" presetSubtype="0" accel="50000" decel="50000" fill="hold" grpId="0" nodeType="withEffect">
                                  <p:stCondLst>
                                    <p:cond delay="6100"/>
                                  </p:stCondLst>
                                  <p:childTnLst>
                                    <p:animMotion origin="layout" path="M -3.05556E-6 -4.98069E-6 L 0.00018 -0.44926 " pathEditMode="relative" rAng="0" ptsTypes="AA">
                                      <p:cBhvr>
                                        <p:cTn id="99" dur="1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" y="-22471"/>
                                    </p:animMotion>
                                  </p:childTnLst>
                                </p:cTn>
                              </p:par>
                              <p:par>
                                <p:cTn id="100" presetID="42" presetClass="path" presetSubtype="0" accel="50000" decel="50000" fill="hold" grpId="1" nodeType="withEffect">
                                  <p:stCondLst>
                                    <p:cond delay="7500"/>
                                  </p:stCondLst>
                                  <p:childTnLst>
                                    <p:animMotion origin="layout" path="M 0.00018 -0.44926 L 0.00018 -0.05637 " pathEditMode="relative" rAng="0" ptsTypes="AA">
                                      <p:cBhvr>
                                        <p:cTn id="101" dur="1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645"/>
                                    </p:animMotion>
                                  </p:childTnLst>
                                </p:cTn>
                              </p:par>
                              <p:par>
                                <p:cTn id="102" presetID="2" presetClass="entr" presetSubtype="8" fill="hold" nodeType="withEffect">
                                  <p:stCondLst>
                                    <p:cond delay="56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53" presetClass="entr" presetSubtype="16" fill="hold" grpId="0" nodeType="withEffect">
                                  <p:stCondLst>
                                    <p:cond delay="560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" presetClass="entr" presetSubtype="8" fill="hold" nodeType="withEffect">
                                  <p:stCondLst>
                                    <p:cond delay="560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53" presetClass="entr" presetSubtype="16" fill="hold" grpId="0" nodeType="withEffect">
                                  <p:stCondLst>
                                    <p:cond delay="560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" presetClass="entr" presetSubtype="8" fill="hold" nodeType="withEffect">
                                  <p:stCondLst>
                                    <p:cond delay="560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53" presetClass="entr" presetSubtype="16" fill="hold" grpId="0" nodeType="withEffect">
                                  <p:stCondLst>
                                    <p:cond delay="560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2" presetClass="entr" presetSubtype="8" fill="hold" nodeType="withEffect">
                                  <p:stCondLst>
                                    <p:cond delay="560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53" presetClass="entr" presetSubtype="16" fill="hold" grpId="0" nodeType="withEffect">
                                  <p:stCondLst>
                                    <p:cond delay="560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9" dur="4500" fill="hold"/>
                                        <p:tgtEl>
                                          <p:spTgt spid="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40" presetID="30" presetClass="exit" presetSubtype="0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2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-9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200" decel="1000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200" decel="1000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+0.4+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0.4-0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30" presetClass="exit" presetSubtype="0" fill="hold" grpId="1" nodeType="withEffect">
                                  <p:stCondLst>
                                    <p:cond delay="10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9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0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-9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200" decel="100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200" decel="100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+0.4+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0.4-0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30" presetClass="exit" presetSubtype="0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7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8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-9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200" decel="1000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200" decel="1000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+0.4+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0.4-0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30" presetClass="exit" presetSubtype="0" fill="hold" grpId="1" nodeType="withEffect">
                                  <p:stCondLst>
                                    <p:cond delay="10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5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6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-9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200" decel="100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200" decel="100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+0.4+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0.4-0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30" presetClass="exit" presetSubtype="0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3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4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-9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200" decel="1000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200" decel="1000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+0.4+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0.4-0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30" presetClass="exit" presetSubtype="0" fill="hold" grpId="1" nodeType="withEffect">
                                  <p:stCondLst>
                                    <p:cond delay="10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1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2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-9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200" decel="1000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200" decel="1000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+0.4+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0.4-0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30" presetClass="exit" presetSubtype="0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9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0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-9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200" decel="1000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200" decel="1000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+0.4+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0.4-0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30" presetClass="exit" presetSubtype="0" fill="hold" grpId="1" nodeType="withEffect">
                                  <p:stCondLst>
                                    <p:cond delay="10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7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8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-9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200" decel="100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200" decel="100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+0.4+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0.4-0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4" presetID="30" presetClass="exit" presetSubtype="0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5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6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-9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200" decel="100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200" decel="100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+0.4+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0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0.4-0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" presetID="30" presetClass="exit" presetSubtype="0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3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4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-9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5" dur="200" decel="100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6" dur="200" decel="100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7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+0.4+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0.4-0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0" presetID="30" presetClass="exit" presetSubtype="0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1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2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-9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3" dur="200" decel="100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4" dur="200" decel="100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5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+0.4+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6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0.4-0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8" presetID="30" presetClass="exit" presetSubtype="0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9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0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-9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1" dur="200" decel="100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2" dur="200" decel="100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3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+0.4+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4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0.4-0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6" presetID="2" presetClass="exit" presetSubtype="4" fill="hold" grpId="3" nodeType="withEffect">
                                  <p:stCondLst>
                                    <p:cond delay="10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37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8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0" presetID="30" presetClass="exit" presetSubtype="0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1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2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-9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3" dur="200" decel="100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4" dur="200" decel="100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5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+0.4+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6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0.4-0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8" presetID="30" presetClass="exit" presetSubtype="0" fill="hold" grpId="1" nodeType="withEffect">
                                  <p:stCondLst>
                                    <p:cond delay="10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9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0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-9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1" dur="200" decel="100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2" dur="200" decel="100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3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+0.4+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4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0.4-0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6" presetID="30" presetClass="exit" presetSubtype="0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7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8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-9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9" dur="200" decel="100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0" dur="200" decel="100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1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+0.4+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2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0.4-0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4" presetID="30" presetClass="exit" presetSubtype="0" fill="hold" grpId="1" nodeType="withEffect">
                                  <p:stCondLst>
                                    <p:cond delay="10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5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6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-9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7" dur="200" decel="100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8" dur="200" decel="100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9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+0.4+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0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0.4-0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2" presetID="30" presetClass="exit" presetSubtype="0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3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4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-9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5" dur="200" decel="100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6" dur="200" decel="100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7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+0.4+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8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0.4-0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0" presetID="30" presetClass="exit" presetSubtype="0" fill="hold" grpId="1" nodeType="withEffect">
                                  <p:stCondLst>
                                    <p:cond delay="10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1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2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-9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3" dur="200" decel="1000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4" dur="200" decel="1000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5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+0.4+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6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0.4-0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8" presetID="30" presetClass="exit" presetSubtype="0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9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0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-9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1" dur="200" decel="1000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2" dur="200" decel="1000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3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+0.4+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4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0.4-0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6" presetID="30" presetClass="exit" presetSubtype="0" fill="hold" grpId="1" nodeType="withEffect">
                                  <p:stCondLst>
                                    <p:cond delay="10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7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8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-9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9" dur="200" decel="1000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0" dur="200" decel="1000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1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+0.4+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2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0.4-0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4" presetID="56" presetClass="exit" presetSubtype="0" fill="hold" grpId="1" nodeType="withEffect">
                                  <p:stCondLst>
                                    <p:cond delay="10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 from="(ppt_w)" to="(-ppt_w*2)" calcmode="lin" valueType="num">
                                      <p:cBhvr rctx="PPT">
                                        <p:cTn id="305" dur="500" autoRev="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ppt_w*0.50)" calcmode="lin" valueType="num">
                                      <p:cBhvr>
                                        <p:cTn id="306" dur="500" decel="50000" autoRev="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ppt_y)" to="(1+ppt_h/2)" calcmode="lin" valueType="num">
                                      <p:cBhvr>
                                        <p:cTn id="307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308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0" presetID="16" presetClass="exit" presetSubtype="21" fill="hold" nodeType="withEffect">
                                  <p:stCondLst>
                                    <p:cond delay="1150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3" presetID="2" presetClass="exit" presetSubtype="2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14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5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7" presetID="2" presetClass="exit" presetSubtype="2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18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9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1" presetID="2" presetClass="entr" presetSubtype="4" fill="hold" grpId="2" nodeType="withEffect">
                                  <p:stCondLst>
                                    <p:cond delay="560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5" presetID="64" presetClass="path" presetSubtype="0" accel="50000" decel="50000" fill="hold" grpId="0" nodeType="withEffect">
                                  <p:stCondLst>
                                    <p:cond delay="6100"/>
                                  </p:stCondLst>
                                  <p:childTnLst>
                                    <p:animMotion origin="layout" path="M -3.05556E-6 -4.98069E-6 L 0.00018 -0.44926 " pathEditMode="relative" rAng="0" ptsTypes="AA">
                                      <p:cBhvr>
                                        <p:cTn id="326" dur="1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" y="-22471"/>
                                    </p:animMotion>
                                  </p:childTnLst>
                                </p:cTn>
                              </p:par>
                              <p:par>
                                <p:cTn id="327" presetID="42" presetClass="path" presetSubtype="0" accel="50000" decel="50000" fill="hold" grpId="1" nodeType="withEffect">
                                  <p:stCondLst>
                                    <p:cond delay="7500"/>
                                  </p:stCondLst>
                                  <p:childTnLst>
                                    <p:animMotion origin="layout" path="M 0.00018 -0.44926 L 0.00018 -0.05637 " pathEditMode="relative" rAng="0" ptsTypes="AA">
                                      <p:cBhvr>
                                        <p:cTn id="328" dur="1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645"/>
                                    </p:animMotion>
                                  </p:childTnLst>
                                </p:cTn>
                              </p:par>
                              <p:par>
                                <p:cTn id="329" presetID="2" presetClass="exit" presetSubtype="4" fill="hold" grpId="3" nodeType="withEffect">
                                  <p:stCondLst>
                                    <p:cond delay="10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30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1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7" grpId="0"/>
      <p:bldP spid="7" grpId="1"/>
      <p:bldP spid="11" grpId="0"/>
      <p:bldP spid="11" grpId="1"/>
      <p:bldP spid="14" grpId="0"/>
      <p:bldP spid="14" grpId="1"/>
      <p:bldP spid="18" grpId="0"/>
      <p:bldP spid="18" grpId="1"/>
      <p:bldP spid="21" grpId="0"/>
      <p:bldP spid="21" grpId="1"/>
      <p:bldP spid="25" grpId="0"/>
      <p:bldP spid="25" grpId="1"/>
      <p:bldP spid="28" grpId="0"/>
      <p:bldP spid="28" grpId="1"/>
      <p:bldP spid="32" grpId="0"/>
      <p:bldP spid="32" grpId="1"/>
      <p:bldP spid="39" grpId="0" animBg="1"/>
      <p:bldP spid="39" grpId="1" animBg="1"/>
      <p:bldP spid="39" grpId="2" animBg="1"/>
      <p:bldP spid="39" grpId="3" animBg="1"/>
      <p:bldP spid="40" grpId="0" animBg="1"/>
      <p:bldP spid="40" grpId="1" animBg="1"/>
      <p:bldP spid="40" grpId="2" animBg="1"/>
      <p:bldP spid="40" grpId="3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564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670354" y="-647700"/>
            <a:ext cx="19628708" cy="6926992"/>
          </a:xfrm>
          <a:prstGeom prst="rect">
            <a:avLst/>
          </a:prstGeom>
          <a:solidFill>
            <a:srgbClr val="FFCC37"/>
          </a:solidFill>
        </p:spPr>
      </p:sp>
      <p:sp>
        <p:nvSpPr>
          <p:cNvPr id="3" name="TextBox 3"/>
          <p:cNvSpPr txBox="1"/>
          <p:nvPr/>
        </p:nvSpPr>
        <p:spPr>
          <a:xfrm>
            <a:off x="3254105" y="1175068"/>
            <a:ext cx="11779790" cy="8976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ID" sz="5600" spc="280" dirty="0" err="1" smtClean="0">
                <a:solidFill>
                  <a:srgbClr val="7564AB"/>
                </a:solidFill>
                <a:latin typeface="Quicksand Bold"/>
              </a:rPr>
              <a:t>Divisi</a:t>
            </a:r>
            <a:endParaRPr lang="en-US" sz="5600" spc="280" dirty="0">
              <a:solidFill>
                <a:srgbClr val="7564AB"/>
              </a:solidFill>
              <a:latin typeface="Quicksand Bold"/>
            </a:endParaRPr>
          </a:p>
        </p:txBody>
      </p:sp>
      <p:sp>
        <p:nvSpPr>
          <p:cNvPr id="4" name="AutoShape 4"/>
          <p:cNvSpPr/>
          <p:nvPr/>
        </p:nvSpPr>
        <p:spPr>
          <a:xfrm>
            <a:off x="-4115026" y="1657350"/>
            <a:ext cx="6889345" cy="87376"/>
          </a:xfrm>
          <a:prstGeom prst="rect">
            <a:avLst/>
          </a:prstGeom>
          <a:solidFill>
            <a:srgbClr val="7564AB"/>
          </a:solidFill>
        </p:spPr>
      </p:sp>
      <p:sp>
        <p:nvSpPr>
          <p:cNvPr id="5" name="AutoShape 5"/>
          <p:cNvSpPr/>
          <p:nvPr/>
        </p:nvSpPr>
        <p:spPr>
          <a:xfrm>
            <a:off x="1068859" y="3900101"/>
            <a:ext cx="3842951" cy="5665573"/>
          </a:xfrm>
          <a:prstGeom prst="rect">
            <a:avLst/>
          </a:prstGeom>
          <a:solidFill>
            <a:srgbClr val="FFFDF5"/>
          </a:solidFill>
        </p:spPr>
      </p:sp>
      <p:sp>
        <p:nvSpPr>
          <p:cNvPr id="7" name="TextBox 7"/>
          <p:cNvSpPr txBox="1"/>
          <p:nvPr/>
        </p:nvSpPr>
        <p:spPr>
          <a:xfrm>
            <a:off x="1250051" y="7108025"/>
            <a:ext cx="3480567" cy="10665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290"/>
              </a:lnSpc>
            </a:pPr>
            <a:r>
              <a:rPr lang="en-ID" sz="3300" spc="165" dirty="0" smtClean="0">
                <a:solidFill>
                  <a:srgbClr val="7564AB"/>
                </a:solidFill>
                <a:latin typeface="Quicksand Bold"/>
              </a:rPr>
              <a:t>HUMAN RESOURCE</a:t>
            </a:r>
            <a:endParaRPr lang="en-US" sz="3300" spc="165" dirty="0">
              <a:solidFill>
                <a:srgbClr val="7564AB"/>
              </a:solidFill>
              <a:latin typeface="Quicksand Bold"/>
            </a:endParaRPr>
          </a:p>
        </p:txBody>
      </p:sp>
      <p:grpSp>
        <p:nvGrpSpPr>
          <p:cNvPr id="9" name="Group 9"/>
          <p:cNvGrpSpPr/>
          <p:nvPr/>
        </p:nvGrpSpPr>
        <p:grpSpPr>
          <a:xfrm>
            <a:off x="2381765" y="3291531"/>
            <a:ext cx="1217141" cy="1217141"/>
            <a:chOff x="0" y="0"/>
            <a:chExt cx="6350000" cy="6350000"/>
          </a:xfrm>
        </p:grpSpPr>
        <p:sp>
          <p:nvSpPr>
            <p:cNvPr id="10" name="Freeform 10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7564AB"/>
            </a:solidFill>
          </p:spPr>
        </p:sp>
      </p:grpSp>
      <p:sp>
        <p:nvSpPr>
          <p:cNvPr id="11" name="TextBox 11"/>
          <p:cNvSpPr txBox="1"/>
          <p:nvPr/>
        </p:nvSpPr>
        <p:spPr>
          <a:xfrm>
            <a:off x="2634452" y="3586904"/>
            <a:ext cx="711767" cy="6168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00"/>
              </a:lnSpc>
            </a:pPr>
            <a:r>
              <a:rPr lang="en-ID" sz="4000" dirty="0" smtClean="0">
                <a:solidFill>
                  <a:srgbClr val="FFFDF5"/>
                </a:solidFill>
                <a:latin typeface="Quicksand Bold"/>
              </a:rPr>
              <a:t>5</a:t>
            </a:r>
            <a:endParaRPr lang="en-US" sz="4000" dirty="0">
              <a:solidFill>
                <a:srgbClr val="FFFDF5"/>
              </a:solidFill>
              <a:latin typeface="Quicksand Bold"/>
            </a:endParaRPr>
          </a:p>
        </p:txBody>
      </p:sp>
      <p:sp>
        <p:nvSpPr>
          <p:cNvPr id="12" name="AutoShape 12"/>
          <p:cNvSpPr/>
          <p:nvPr/>
        </p:nvSpPr>
        <p:spPr>
          <a:xfrm>
            <a:off x="5171303" y="3900101"/>
            <a:ext cx="3842951" cy="5665573"/>
          </a:xfrm>
          <a:prstGeom prst="rect">
            <a:avLst/>
          </a:prstGeom>
          <a:solidFill>
            <a:srgbClr val="FFFDF5"/>
          </a:solidFill>
        </p:spPr>
      </p:sp>
      <p:sp>
        <p:nvSpPr>
          <p:cNvPr id="14" name="TextBox 14"/>
          <p:cNvSpPr txBox="1"/>
          <p:nvPr/>
        </p:nvSpPr>
        <p:spPr>
          <a:xfrm>
            <a:off x="5577880" y="7108025"/>
            <a:ext cx="3186600" cy="16542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90"/>
              </a:lnSpc>
            </a:pPr>
            <a:r>
              <a:rPr lang="en-ID" sz="3300" spc="165" dirty="0" smtClean="0">
                <a:solidFill>
                  <a:srgbClr val="7564AB"/>
                </a:solidFill>
                <a:latin typeface="Quicksand Bold"/>
              </a:rPr>
              <a:t>SOACIAL MEDIA SPECIALIST</a:t>
            </a:r>
            <a:endParaRPr lang="en-US" sz="3300" spc="165" dirty="0">
              <a:solidFill>
                <a:srgbClr val="7564AB"/>
              </a:solidFill>
              <a:latin typeface="Quicksand Bold"/>
            </a:endParaRPr>
          </a:p>
        </p:txBody>
      </p:sp>
      <p:grpSp>
        <p:nvGrpSpPr>
          <p:cNvPr id="16" name="Group 16"/>
          <p:cNvGrpSpPr/>
          <p:nvPr/>
        </p:nvGrpSpPr>
        <p:grpSpPr>
          <a:xfrm>
            <a:off x="6484208" y="3291531"/>
            <a:ext cx="1217141" cy="1217141"/>
            <a:chOff x="0" y="0"/>
            <a:chExt cx="6350000" cy="6350000"/>
          </a:xfrm>
        </p:grpSpPr>
        <p:sp>
          <p:nvSpPr>
            <p:cNvPr id="17" name="Freeform 17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7564AB"/>
            </a:solidFill>
          </p:spPr>
        </p:sp>
      </p:grpSp>
      <p:sp>
        <p:nvSpPr>
          <p:cNvPr id="18" name="TextBox 18"/>
          <p:cNvSpPr txBox="1"/>
          <p:nvPr/>
        </p:nvSpPr>
        <p:spPr>
          <a:xfrm>
            <a:off x="6736895" y="3586904"/>
            <a:ext cx="711767" cy="6168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00"/>
              </a:lnSpc>
            </a:pPr>
            <a:r>
              <a:rPr lang="en-ID" sz="4000" dirty="0" smtClean="0">
                <a:solidFill>
                  <a:srgbClr val="FFFDF5"/>
                </a:solidFill>
                <a:latin typeface="Quicksand Bold"/>
              </a:rPr>
              <a:t>6</a:t>
            </a:r>
            <a:endParaRPr lang="en-US" sz="4000" dirty="0">
              <a:solidFill>
                <a:srgbClr val="FFFDF5"/>
              </a:solidFill>
              <a:latin typeface="Quicksand Bold"/>
            </a:endParaRPr>
          </a:p>
        </p:txBody>
      </p:sp>
      <p:sp>
        <p:nvSpPr>
          <p:cNvPr id="19" name="AutoShape 19"/>
          <p:cNvSpPr/>
          <p:nvPr/>
        </p:nvSpPr>
        <p:spPr>
          <a:xfrm>
            <a:off x="9273746" y="3900101"/>
            <a:ext cx="3842951" cy="5665573"/>
          </a:xfrm>
          <a:prstGeom prst="rect">
            <a:avLst/>
          </a:prstGeom>
          <a:solidFill>
            <a:srgbClr val="FFFDF5"/>
          </a:solidFill>
        </p:spPr>
      </p:sp>
      <p:sp>
        <p:nvSpPr>
          <p:cNvPr id="21" name="TextBox 21"/>
          <p:cNvSpPr txBox="1"/>
          <p:nvPr/>
        </p:nvSpPr>
        <p:spPr>
          <a:xfrm>
            <a:off x="9415544" y="7115501"/>
            <a:ext cx="3842951" cy="110286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290"/>
              </a:lnSpc>
            </a:pPr>
            <a:r>
              <a:rPr lang="en-ID" sz="3200" spc="165" dirty="0" smtClean="0">
                <a:solidFill>
                  <a:srgbClr val="7564AB"/>
                </a:solidFill>
                <a:latin typeface="Quicksand Bold"/>
              </a:rPr>
              <a:t>VIDEOGRAPHER/PHOTOGRAPHER</a:t>
            </a:r>
            <a:endParaRPr lang="en-US" sz="3200" spc="165" dirty="0">
              <a:solidFill>
                <a:srgbClr val="7564AB"/>
              </a:solidFill>
              <a:latin typeface="Quicksand Bold"/>
            </a:endParaRPr>
          </a:p>
        </p:txBody>
      </p:sp>
      <p:grpSp>
        <p:nvGrpSpPr>
          <p:cNvPr id="23" name="Group 23"/>
          <p:cNvGrpSpPr/>
          <p:nvPr/>
        </p:nvGrpSpPr>
        <p:grpSpPr>
          <a:xfrm>
            <a:off x="10586651" y="3291531"/>
            <a:ext cx="1217141" cy="1217141"/>
            <a:chOff x="0" y="0"/>
            <a:chExt cx="6350000" cy="6350000"/>
          </a:xfrm>
        </p:grpSpPr>
        <p:sp>
          <p:nvSpPr>
            <p:cNvPr id="24" name="Freeform 24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7564AB"/>
            </a:solidFill>
          </p:spPr>
        </p:sp>
      </p:grpSp>
      <p:sp>
        <p:nvSpPr>
          <p:cNvPr id="25" name="TextBox 25"/>
          <p:cNvSpPr txBox="1"/>
          <p:nvPr/>
        </p:nvSpPr>
        <p:spPr>
          <a:xfrm>
            <a:off x="10839338" y="3586904"/>
            <a:ext cx="711767" cy="6168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00"/>
              </a:lnSpc>
            </a:pPr>
            <a:r>
              <a:rPr lang="en-ID" sz="4000" dirty="0" smtClean="0">
                <a:solidFill>
                  <a:srgbClr val="FFFDF5"/>
                </a:solidFill>
                <a:latin typeface="Quicksand Bold"/>
              </a:rPr>
              <a:t>7</a:t>
            </a:r>
            <a:endParaRPr lang="en-US" sz="4000" dirty="0">
              <a:solidFill>
                <a:srgbClr val="FFFDF5"/>
              </a:solidFill>
              <a:latin typeface="Quicksand Bold"/>
            </a:endParaRPr>
          </a:p>
        </p:txBody>
      </p:sp>
      <p:sp>
        <p:nvSpPr>
          <p:cNvPr id="26" name="AutoShape 26"/>
          <p:cNvSpPr/>
          <p:nvPr/>
        </p:nvSpPr>
        <p:spPr>
          <a:xfrm>
            <a:off x="13376189" y="3900101"/>
            <a:ext cx="3842951" cy="5665573"/>
          </a:xfrm>
          <a:prstGeom prst="rect">
            <a:avLst/>
          </a:prstGeom>
          <a:solidFill>
            <a:srgbClr val="FFFDF5"/>
          </a:solidFill>
        </p:spPr>
      </p:sp>
      <p:sp>
        <p:nvSpPr>
          <p:cNvPr id="28" name="TextBox 28"/>
          <p:cNvSpPr txBox="1"/>
          <p:nvPr/>
        </p:nvSpPr>
        <p:spPr>
          <a:xfrm>
            <a:off x="13704365" y="7151793"/>
            <a:ext cx="3186600" cy="10665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90"/>
              </a:lnSpc>
            </a:pPr>
            <a:r>
              <a:rPr lang="en-ID" sz="3300" spc="165" dirty="0" smtClean="0">
                <a:solidFill>
                  <a:srgbClr val="7564AB"/>
                </a:solidFill>
                <a:latin typeface="Quicksand Bold"/>
              </a:rPr>
              <a:t>CONTENT WRITER</a:t>
            </a:r>
            <a:endParaRPr lang="en-US" sz="3300" spc="165" dirty="0">
              <a:solidFill>
                <a:srgbClr val="7564AB"/>
              </a:solidFill>
              <a:latin typeface="Quicksand Bold"/>
            </a:endParaRPr>
          </a:p>
        </p:txBody>
      </p:sp>
      <p:grpSp>
        <p:nvGrpSpPr>
          <p:cNvPr id="30" name="Group 30"/>
          <p:cNvGrpSpPr/>
          <p:nvPr/>
        </p:nvGrpSpPr>
        <p:grpSpPr>
          <a:xfrm>
            <a:off x="14689095" y="3291531"/>
            <a:ext cx="1217141" cy="1217141"/>
            <a:chOff x="0" y="0"/>
            <a:chExt cx="6350000" cy="6350000"/>
          </a:xfrm>
        </p:grpSpPr>
        <p:sp>
          <p:nvSpPr>
            <p:cNvPr id="31" name="Freeform 31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7564AB"/>
            </a:solidFill>
          </p:spPr>
        </p:sp>
      </p:grpSp>
      <p:sp>
        <p:nvSpPr>
          <p:cNvPr id="32" name="TextBox 32"/>
          <p:cNvSpPr txBox="1"/>
          <p:nvPr/>
        </p:nvSpPr>
        <p:spPr>
          <a:xfrm>
            <a:off x="14941781" y="3586904"/>
            <a:ext cx="711767" cy="6168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00"/>
              </a:lnSpc>
            </a:pPr>
            <a:r>
              <a:rPr lang="en-ID" sz="4000" dirty="0" smtClean="0">
                <a:solidFill>
                  <a:srgbClr val="FFFDF5"/>
                </a:solidFill>
                <a:latin typeface="Quicksand Bold"/>
              </a:rPr>
              <a:t>8</a:t>
            </a:r>
            <a:endParaRPr lang="en-US" sz="4000" dirty="0">
              <a:solidFill>
                <a:srgbClr val="FFFDF5"/>
              </a:solidFill>
              <a:latin typeface="Quicksand Bold"/>
            </a:endParaRPr>
          </a:p>
        </p:txBody>
      </p:sp>
      <p:sp>
        <p:nvSpPr>
          <p:cNvPr id="33" name="AutoShape 33"/>
          <p:cNvSpPr/>
          <p:nvPr/>
        </p:nvSpPr>
        <p:spPr>
          <a:xfrm>
            <a:off x="15513682" y="1657350"/>
            <a:ext cx="6889345" cy="87376"/>
          </a:xfrm>
          <a:prstGeom prst="rect">
            <a:avLst/>
          </a:prstGeom>
          <a:solidFill>
            <a:srgbClr val="7564AB"/>
          </a:solidFill>
        </p:spPr>
      </p:sp>
      <p:sp>
        <p:nvSpPr>
          <p:cNvPr id="40" name="Rounded Rectangle 39"/>
          <p:cNvSpPr/>
          <p:nvPr/>
        </p:nvSpPr>
        <p:spPr>
          <a:xfrm rot="5400000">
            <a:off x="334316" y="8600781"/>
            <a:ext cx="1272389" cy="28433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050" y="4956619"/>
            <a:ext cx="3321949" cy="2026324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757"/>
          <a:stretch/>
        </p:blipFill>
        <p:spPr>
          <a:xfrm>
            <a:off x="5541931" y="5084649"/>
            <a:ext cx="3198901" cy="1516792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001" b="21303"/>
          <a:stretch/>
        </p:blipFill>
        <p:spPr>
          <a:xfrm>
            <a:off x="9557343" y="5249915"/>
            <a:ext cx="3559354" cy="1351526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67459" y="5173285"/>
            <a:ext cx="3172251" cy="1592992"/>
          </a:xfrm>
          <a:prstGeom prst="rect">
            <a:avLst/>
          </a:prstGeom>
        </p:spPr>
      </p:pic>
      <p:sp>
        <p:nvSpPr>
          <p:cNvPr id="45" name="Rounded Rectangle 44"/>
          <p:cNvSpPr/>
          <p:nvPr/>
        </p:nvSpPr>
        <p:spPr>
          <a:xfrm rot="5400000">
            <a:off x="16582946" y="8600781"/>
            <a:ext cx="1272389" cy="28433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150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withEffect">
                                  <p:stCondLst>
                                    <p:cond delay="6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5" presetClass="entr" presetSubtype="0" fill="hold" grpId="0" nodeType="withEffect">
                                  <p:stCondLst>
                                    <p:cond delay="6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5" presetClass="entr" presetSubtype="0" fill="hold" grpId="0" nodeType="withEffect">
                                  <p:stCondLst>
                                    <p:cond delay="6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5" presetClass="entr" presetSubtype="0" fill="hold" grpId="0" nodeType="withEffect">
                                  <p:stCondLst>
                                    <p:cond delay="6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0" presetClass="entr" presetSubtype="0" fill="hold" nodeType="withEffect">
                                  <p:stCondLst>
                                    <p:cond delay="6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40" decel="100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40" decel="100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40" decel="100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40" decel="100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60" accel="100000" fill="hold">
                                          <p:stCondLst>
                                            <p:cond delay="104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60" accel="100000" fill="hold">
                                          <p:stCondLst>
                                            <p:cond delay="104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30" presetClass="entr" presetSubtype="0" fill="hold" nodeType="withEffect">
                                  <p:stCondLst>
                                    <p:cond delay="62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40" decel="100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40" decel="100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40" decel="100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40" decel="100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260" accel="100000" fill="hold">
                                          <p:stCondLst>
                                            <p:cond delay="104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60" accel="100000" fill="hold">
                                          <p:stCondLst>
                                            <p:cond delay="104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30" presetClass="entr" presetSubtype="0" fill="hold" nodeType="withEffect">
                                  <p:stCondLst>
                                    <p:cond delay="6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40" decel="100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40" decel="100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40" decel="100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40" decel="100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60" accel="100000" fill="hold">
                                          <p:stCondLst>
                                            <p:cond delay="104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60" accel="100000" fill="hold">
                                          <p:stCondLst>
                                            <p:cond delay="104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30" presetClass="entr" presetSubtype="0" fill="hold" nodeType="withEffect">
                                  <p:stCondLst>
                                    <p:cond delay="6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40" decel="100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40" decel="100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40" decel="100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40" decel="100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260" accel="100000" fill="hold">
                                          <p:stCondLst>
                                            <p:cond delay="104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260" accel="100000" fill="hold">
                                          <p:stCondLst>
                                            <p:cond delay="104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55" presetClass="entr" presetSubtype="0" fill="hold" grpId="0" nodeType="withEffect">
                                  <p:stCondLst>
                                    <p:cond delay="46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" presetClass="entr" presetSubtype="8" fill="hold" nodeType="withEffect">
                                  <p:stCondLst>
                                    <p:cond delay="36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2" fill="hold" nodeType="withEffect">
                                  <p:stCondLst>
                                    <p:cond delay="36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2" presetClass="entr" presetSubtype="8" fill="hold" nodeType="withEffect">
                                  <p:stCondLst>
                                    <p:cond delay="56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2" presetClass="entr" presetSubtype="8" fill="hold" nodeType="withEffect">
                                  <p:stCondLst>
                                    <p:cond delay="56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2" presetClass="entr" presetSubtype="8" fill="hold" nodeType="withEffect">
                                  <p:stCondLst>
                                    <p:cond delay="56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2" presetClass="entr" presetSubtype="8" fill="hold" nodeType="withEffect">
                                  <p:stCondLst>
                                    <p:cond delay="56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2" presetClass="entr" presetSubtype="8" fill="hold" nodeType="withEffect">
                                  <p:stCondLst>
                                    <p:cond delay="56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53" presetClass="entr" presetSubtype="16" fill="hold" grpId="0" nodeType="withEffect">
                                  <p:stCondLst>
                                    <p:cond delay="56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" presetClass="entr" presetSubtype="8" fill="hold" nodeType="withEffect">
                                  <p:stCondLst>
                                    <p:cond delay="56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53" presetClass="entr" presetSubtype="16" fill="hold" grpId="0" nodeType="withEffect">
                                  <p:stCondLst>
                                    <p:cond delay="56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" presetClass="entr" presetSubtype="8" fill="hold" nodeType="withEffect">
                                  <p:stCondLst>
                                    <p:cond delay="560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53" presetClass="entr" presetSubtype="16" fill="hold" grpId="0" nodeType="withEffect">
                                  <p:stCondLst>
                                    <p:cond delay="560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" presetClass="entr" presetSubtype="8" fill="hold" nodeType="withEffect">
                                  <p:stCondLst>
                                    <p:cond delay="56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53" presetClass="entr" presetSubtype="16" fill="hold" grpId="0" nodeType="withEffect">
                                  <p:stCondLst>
                                    <p:cond delay="56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1" dur="4500" fill="hold"/>
                                        <p:tgtEl>
                                          <p:spTgt spid="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32" presetID="30" presetClass="exit" presetSubtype="0" fill="hold" grpId="1" nodeType="withEffect">
                                  <p:stCondLst>
                                    <p:cond delay="10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3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-9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200" decel="100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200" decel="100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+0.4+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0.4-0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30" presetClass="exit" presetSubtype="0" fill="hold" grpId="1" nodeType="withEffect">
                                  <p:stCondLst>
                                    <p:cond delay="10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2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-9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200" decel="100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200" decel="100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+0.4+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0.4-0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30" presetClass="exit" presetSubtype="0" fill="hold" grpId="1" nodeType="withEffect">
                                  <p:stCondLst>
                                    <p:cond delay="10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9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0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-9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200" decel="1000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200" decel="1000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+0.4+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0.4-0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30" presetClass="exit" presetSubtype="0" fill="hold" grpId="1" nodeType="withEffect">
                                  <p:stCondLst>
                                    <p:cond delay="10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7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8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-9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200" decel="100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200" decel="100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+0.4+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0.4-0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30" presetClass="exit" presetSubtype="0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5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6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-9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200" decel="100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200" decel="100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+0.4+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0.4-0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30" presetClass="exit" presetSubtype="0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3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4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-9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200" decel="100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200" decel="100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+0.4+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0.4-0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30" presetClass="exit" presetSubtype="0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1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2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-9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200" decel="100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200" decel="100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+0.4+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0.4-0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30" presetClass="exit" presetSubtype="0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9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0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-9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200" decel="100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200" decel="100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+0.4+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0.4-0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30" presetClass="exit" presetSubtype="0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7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8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-9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200" decel="100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200" decel="100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+0.4+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0.4-0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4" presetID="30" presetClass="exit" presetSubtype="0" fill="hold" grpId="1" nodeType="withEffect">
                                  <p:stCondLst>
                                    <p:cond delay="10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5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6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-9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200" decel="100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200" decel="100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+0.4+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0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0.4-0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" presetID="30" presetClass="exit" presetSubtype="0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3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4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-9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5" dur="200" decel="100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6" dur="200" decel="100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7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+0.4+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0.4-0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0" presetID="30" presetClass="exit" presetSubtype="0" fill="hold" grpId="1" nodeType="withEffect">
                                  <p:stCondLst>
                                    <p:cond delay="10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1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2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-9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3" dur="200" decel="100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4" dur="200" decel="100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5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+0.4+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6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0.4-0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8" presetID="30" presetClass="exit" presetSubtype="0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9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0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-9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1" dur="200" decel="100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2" dur="200" decel="100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3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+0.4+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4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0.4-0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6" presetID="30" presetClass="exit" presetSubtype="0" fill="hold" grpId="1" nodeType="withEffect">
                                  <p:stCondLst>
                                    <p:cond delay="10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7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8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-9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9" dur="200" decel="1000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0" dur="200" decel="1000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1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+0.4+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2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0.4-0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4" presetID="30" presetClass="exit" presetSubtype="0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5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6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-9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7" dur="200" decel="1000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8" dur="200" decel="1000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9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+0.4+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0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0.4-0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2" presetID="30" presetClass="exit" presetSubtype="0" fill="hold" grpId="1" nodeType="withEffect">
                                  <p:stCondLst>
                                    <p:cond delay="10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3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4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-9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5" dur="200" decel="1000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6" dur="200" decel="1000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7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+0.4+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8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0.4-0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0" presetID="56" presetClass="exit" presetSubtype="0" fill="hold" grpId="1" nodeType="withEffect">
                                  <p:stCondLst>
                                    <p:cond delay="10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 from="(ppt_w)" to="(-ppt_w*2)" calcmode="lin" valueType="num">
                                      <p:cBhvr rctx="PPT">
                                        <p:cTn id="261" dur="500" autoRev="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ppt_w*0.50)" calcmode="lin" valueType="num">
                                      <p:cBhvr>
                                        <p:cTn id="262" dur="500" decel="50000" autoRev="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ppt_y)" to="(1+ppt_h/2)" calcmode="lin" valueType="num">
                                      <p:cBhvr>
                                        <p:cTn id="263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6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6" presetID="16" presetClass="exit" presetSubtype="21" fill="hold" nodeType="withEffect">
                                  <p:stCondLst>
                                    <p:cond delay="1150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6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9" presetID="2" presetClass="exit" presetSubtype="2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70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1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3" presetID="2" presetClass="exit" presetSubtype="2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74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5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7" presetID="2" presetClass="entr" presetSubtype="4" fill="hold" grpId="2" nodeType="withEffect">
                                  <p:stCondLst>
                                    <p:cond delay="560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1" presetID="64" presetClass="path" presetSubtype="0" accel="50000" decel="50000" fill="hold" grpId="0" nodeType="withEffect">
                                  <p:stCondLst>
                                    <p:cond delay="6100"/>
                                  </p:stCondLst>
                                  <p:childTnLst>
                                    <p:animMotion origin="layout" path="M -3.05556E-6 -4.98069E-6 L 0.00018 -0.44926 " pathEditMode="relative" rAng="0" ptsTypes="AA">
                                      <p:cBhvr>
                                        <p:cTn id="282" dur="1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" y="-22471"/>
                                    </p:animMotion>
                                  </p:childTnLst>
                                </p:cTn>
                              </p:par>
                              <p:par>
                                <p:cTn id="283" presetID="42" presetClass="path" presetSubtype="0" accel="50000" decel="50000" fill="hold" grpId="1" nodeType="withEffect">
                                  <p:stCondLst>
                                    <p:cond delay="7500"/>
                                  </p:stCondLst>
                                  <p:childTnLst>
                                    <p:animMotion origin="layout" path="M 0.00018 -0.44926 L 0.00018 -0.05637 " pathEditMode="relative" rAng="0" ptsTypes="AA">
                                      <p:cBhvr>
                                        <p:cTn id="284" dur="1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645"/>
                                    </p:animMotion>
                                  </p:childTnLst>
                                </p:cTn>
                              </p:par>
                              <p:par>
                                <p:cTn id="285" presetID="2" presetClass="exit" presetSubtype="4" fill="hold" grpId="3" nodeType="withEffect">
                                  <p:stCondLst>
                                    <p:cond delay="10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6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7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9" presetID="2" presetClass="entr" presetSubtype="4" fill="hold" grpId="2" nodeType="withEffect">
                                  <p:stCondLst>
                                    <p:cond delay="560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3" presetID="64" presetClass="path" presetSubtype="0" accel="50000" decel="50000" fill="hold" grpId="0" nodeType="withEffect">
                                  <p:stCondLst>
                                    <p:cond delay="6100"/>
                                  </p:stCondLst>
                                  <p:childTnLst>
                                    <p:animMotion origin="layout" path="M -3.05556E-6 -4.98069E-6 L 0.00018 -0.44926 " pathEditMode="relative" rAng="0" ptsTypes="AA">
                                      <p:cBhvr>
                                        <p:cTn id="294" dur="1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" y="-22471"/>
                                    </p:animMotion>
                                  </p:childTnLst>
                                </p:cTn>
                              </p:par>
                              <p:par>
                                <p:cTn id="295" presetID="42" presetClass="path" presetSubtype="0" accel="50000" decel="50000" fill="hold" grpId="1" nodeType="withEffect">
                                  <p:stCondLst>
                                    <p:cond delay="7500"/>
                                  </p:stCondLst>
                                  <p:childTnLst>
                                    <p:animMotion origin="layout" path="M 0.00018 -0.44926 L 0.00018 -0.05637 " pathEditMode="relative" rAng="0" ptsTypes="AA">
                                      <p:cBhvr>
                                        <p:cTn id="296" dur="1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645"/>
                                    </p:animMotion>
                                  </p:childTnLst>
                                </p:cTn>
                              </p:par>
                              <p:par>
                                <p:cTn id="297" presetID="2" presetClass="exit" presetSubtype="4" fill="hold" grpId="3" nodeType="withEffect">
                                  <p:stCondLst>
                                    <p:cond delay="10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98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9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1" presetID="30" presetClass="exit" presetSubtype="0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2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3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-9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4" dur="200" decel="1000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5" dur="200" decel="1000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6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+0.4+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7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0.4-0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9" presetID="30" presetClass="exit" presetSubtype="0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0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1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-9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2" dur="200" decel="1000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3" dur="200" decel="1000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4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+0.4+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5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0.4-0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7" presetID="30" presetClass="exit" presetSubtype="0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8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9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-9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0" dur="200" decel="1000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1" dur="200" decel="1000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2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+0.4+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3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0.4-0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5" presetID="30" presetClass="exit" presetSubtype="0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6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7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-9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8" dur="200" decel="1000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9" dur="200" decel="1000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0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+0.4+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1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0.4-0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7" grpId="0"/>
      <p:bldP spid="7" grpId="1"/>
      <p:bldP spid="11" grpId="0"/>
      <p:bldP spid="11" grpId="1"/>
      <p:bldP spid="14" grpId="0"/>
      <p:bldP spid="14" grpId="1"/>
      <p:bldP spid="18" grpId="0"/>
      <p:bldP spid="18" grpId="1"/>
      <p:bldP spid="21" grpId="0"/>
      <p:bldP spid="21" grpId="1"/>
      <p:bldP spid="25" grpId="0"/>
      <p:bldP spid="25" grpId="1"/>
      <p:bldP spid="28" grpId="0"/>
      <p:bldP spid="28" grpId="1"/>
      <p:bldP spid="32" grpId="0"/>
      <p:bldP spid="32" grpId="1"/>
      <p:bldP spid="40" grpId="0" animBg="1"/>
      <p:bldP spid="40" grpId="1" animBg="1"/>
      <p:bldP spid="40" grpId="2" animBg="1"/>
      <p:bldP spid="40" grpId="3" animBg="1"/>
      <p:bldP spid="45" grpId="0" animBg="1"/>
      <p:bldP spid="45" grpId="1" animBg="1"/>
      <p:bldP spid="45" grpId="2" animBg="1"/>
      <p:bldP spid="45" grpId="3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564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670354" y="-647700"/>
            <a:ext cx="19628708" cy="6926992"/>
          </a:xfrm>
          <a:prstGeom prst="rect">
            <a:avLst/>
          </a:prstGeom>
          <a:solidFill>
            <a:srgbClr val="FFCC37"/>
          </a:solidFill>
        </p:spPr>
      </p:sp>
      <p:sp>
        <p:nvSpPr>
          <p:cNvPr id="3" name="TextBox 3"/>
          <p:cNvSpPr txBox="1"/>
          <p:nvPr/>
        </p:nvSpPr>
        <p:spPr>
          <a:xfrm>
            <a:off x="3254105" y="1175068"/>
            <a:ext cx="11779790" cy="8976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ID" sz="5600" spc="280" dirty="0" err="1" smtClean="0">
                <a:solidFill>
                  <a:srgbClr val="7564AB"/>
                </a:solidFill>
                <a:latin typeface="Quicksand Bold"/>
              </a:rPr>
              <a:t>Divisi</a:t>
            </a:r>
            <a:endParaRPr lang="en-US" sz="5600" spc="280" dirty="0">
              <a:solidFill>
                <a:srgbClr val="7564AB"/>
              </a:solidFill>
              <a:latin typeface="Quicksand Bold"/>
            </a:endParaRPr>
          </a:p>
        </p:txBody>
      </p:sp>
      <p:sp>
        <p:nvSpPr>
          <p:cNvPr id="4" name="AutoShape 4"/>
          <p:cNvSpPr/>
          <p:nvPr/>
        </p:nvSpPr>
        <p:spPr>
          <a:xfrm>
            <a:off x="-4115026" y="1657350"/>
            <a:ext cx="6889345" cy="87376"/>
          </a:xfrm>
          <a:prstGeom prst="rect">
            <a:avLst/>
          </a:prstGeom>
          <a:solidFill>
            <a:srgbClr val="7564AB"/>
          </a:solidFill>
        </p:spPr>
      </p:sp>
      <p:sp>
        <p:nvSpPr>
          <p:cNvPr id="5" name="AutoShape 5"/>
          <p:cNvSpPr/>
          <p:nvPr/>
        </p:nvSpPr>
        <p:spPr>
          <a:xfrm>
            <a:off x="1068859" y="3900101"/>
            <a:ext cx="3842951" cy="5665573"/>
          </a:xfrm>
          <a:prstGeom prst="rect">
            <a:avLst/>
          </a:prstGeom>
          <a:solidFill>
            <a:srgbClr val="FFFDF5"/>
          </a:solidFill>
        </p:spPr>
      </p:sp>
      <p:sp>
        <p:nvSpPr>
          <p:cNvPr id="7" name="TextBox 7"/>
          <p:cNvSpPr txBox="1"/>
          <p:nvPr/>
        </p:nvSpPr>
        <p:spPr>
          <a:xfrm>
            <a:off x="1474351" y="7086868"/>
            <a:ext cx="2788548" cy="165429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290"/>
              </a:lnSpc>
            </a:pPr>
            <a:r>
              <a:rPr lang="en-ID" sz="3300" spc="165" dirty="0" smtClean="0">
                <a:solidFill>
                  <a:srgbClr val="7564AB"/>
                </a:solidFill>
                <a:latin typeface="Quicksand Bold"/>
              </a:rPr>
              <a:t>MARCOMM/PUBLIC RELATION</a:t>
            </a:r>
            <a:endParaRPr lang="en-US" sz="3300" spc="165" dirty="0">
              <a:solidFill>
                <a:srgbClr val="7564AB"/>
              </a:solidFill>
              <a:latin typeface="Quicksand Bold"/>
            </a:endParaRPr>
          </a:p>
        </p:txBody>
      </p:sp>
      <p:grpSp>
        <p:nvGrpSpPr>
          <p:cNvPr id="9" name="Group 9"/>
          <p:cNvGrpSpPr/>
          <p:nvPr/>
        </p:nvGrpSpPr>
        <p:grpSpPr>
          <a:xfrm>
            <a:off x="2381765" y="3291531"/>
            <a:ext cx="1217141" cy="1217141"/>
            <a:chOff x="0" y="0"/>
            <a:chExt cx="6350000" cy="6350000"/>
          </a:xfrm>
        </p:grpSpPr>
        <p:sp>
          <p:nvSpPr>
            <p:cNvPr id="10" name="Freeform 10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7564AB"/>
            </a:solidFill>
          </p:spPr>
        </p:sp>
      </p:grpSp>
      <p:sp>
        <p:nvSpPr>
          <p:cNvPr id="11" name="TextBox 11"/>
          <p:cNvSpPr txBox="1"/>
          <p:nvPr/>
        </p:nvSpPr>
        <p:spPr>
          <a:xfrm>
            <a:off x="2634452" y="3586904"/>
            <a:ext cx="711767" cy="6168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00"/>
              </a:lnSpc>
            </a:pPr>
            <a:r>
              <a:rPr lang="en-US" sz="4000" dirty="0" smtClean="0">
                <a:solidFill>
                  <a:srgbClr val="FFFDF5"/>
                </a:solidFill>
                <a:latin typeface="Quicksand Bold"/>
              </a:rPr>
              <a:t>9</a:t>
            </a:r>
            <a:endParaRPr lang="en-US" sz="4000" dirty="0">
              <a:solidFill>
                <a:srgbClr val="FFFDF5"/>
              </a:solidFill>
              <a:latin typeface="Quicksand Bold"/>
            </a:endParaRPr>
          </a:p>
        </p:txBody>
      </p:sp>
      <p:sp>
        <p:nvSpPr>
          <p:cNvPr id="12" name="AutoShape 12"/>
          <p:cNvSpPr/>
          <p:nvPr/>
        </p:nvSpPr>
        <p:spPr>
          <a:xfrm>
            <a:off x="5171303" y="3900101"/>
            <a:ext cx="3842951" cy="5665573"/>
          </a:xfrm>
          <a:prstGeom prst="rect">
            <a:avLst/>
          </a:prstGeom>
          <a:solidFill>
            <a:srgbClr val="FFFDF5"/>
          </a:solidFill>
        </p:spPr>
      </p:sp>
      <p:sp>
        <p:nvSpPr>
          <p:cNvPr id="14" name="TextBox 14"/>
          <p:cNvSpPr txBox="1"/>
          <p:nvPr/>
        </p:nvSpPr>
        <p:spPr>
          <a:xfrm>
            <a:off x="5499478" y="7401887"/>
            <a:ext cx="3186600" cy="10665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90"/>
              </a:lnSpc>
            </a:pPr>
            <a:r>
              <a:rPr lang="en-ID" sz="3300" spc="165" dirty="0" smtClean="0">
                <a:solidFill>
                  <a:srgbClr val="7564AB"/>
                </a:solidFill>
                <a:latin typeface="Quicksand Bold"/>
              </a:rPr>
              <a:t>CONTENT CREATIVE</a:t>
            </a:r>
            <a:endParaRPr lang="en-US" sz="3300" spc="165" dirty="0">
              <a:solidFill>
                <a:srgbClr val="7564AB"/>
              </a:solidFill>
              <a:latin typeface="Quicksand Bold"/>
            </a:endParaRPr>
          </a:p>
        </p:txBody>
      </p:sp>
      <p:grpSp>
        <p:nvGrpSpPr>
          <p:cNvPr id="16" name="Group 16"/>
          <p:cNvGrpSpPr/>
          <p:nvPr/>
        </p:nvGrpSpPr>
        <p:grpSpPr>
          <a:xfrm>
            <a:off x="6484208" y="3291531"/>
            <a:ext cx="1217141" cy="1217141"/>
            <a:chOff x="0" y="0"/>
            <a:chExt cx="6350000" cy="6350000"/>
          </a:xfrm>
        </p:grpSpPr>
        <p:sp>
          <p:nvSpPr>
            <p:cNvPr id="17" name="Freeform 17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7564AB"/>
            </a:solidFill>
          </p:spPr>
        </p:sp>
      </p:grpSp>
      <p:sp>
        <p:nvSpPr>
          <p:cNvPr id="18" name="TextBox 18"/>
          <p:cNvSpPr txBox="1"/>
          <p:nvPr/>
        </p:nvSpPr>
        <p:spPr>
          <a:xfrm>
            <a:off x="6736895" y="3586904"/>
            <a:ext cx="711767" cy="6168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00"/>
              </a:lnSpc>
            </a:pPr>
            <a:r>
              <a:rPr lang="en-US" sz="4000" dirty="0" smtClean="0">
                <a:solidFill>
                  <a:srgbClr val="FFFDF5"/>
                </a:solidFill>
                <a:latin typeface="Quicksand Bold"/>
              </a:rPr>
              <a:t>10</a:t>
            </a:r>
            <a:endParaRPr lang="en-US" sz="4000" dirty="0">
              <a:solidFill>
                <a:srgbClr val="FFFDF5"/>
              </a:solidFill>
              <a:latin typeface="Quicksand Bold"/>
            </a:endParaRPr>
          </a:p>
        </p:txBody>
      </p:sp>
      <p:sp>
        <p:nvSpPr>
          <p:cNvPr id="19" name="AutoShape 19"/>
          <p:cNvSpPr/>
          <p:nvPr/>
        </p:nvSpPr>
        <p:spPr>
          <a:xfrm>
            <a:off x="9273746" y="3900101"/>
            <a:ext cx="3842951" cy="5665573"/>
          </a:xfrm>
          <a:prstGeom prst="rect">
            <a:avLst/>
          </a:prstGeom>
          <a:solidFill>
            <a:srgbClr val="FFFDF5"/>
          </a:solidFill>
        </p:spPr>
      </p:sp>
      <p:sp>
        <p:nvSpPr>
          <p:cNvPr id="21" name="TextBox 21"/>
          <p:cNvSpPr txBox="1"/>
          <p:nvPr/>
        </p:nvSpPr>
        <p:spPr>
          <a:xfrm>
            <a:off x="9636129" y="7398877"/>
            <a:ext cx="3186600" cy="11028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90"/>
              </a:lnSpc>
            </a:pPr>
            <a:r>
              <a:rPr lang="en-ID" sz="3300" spc="165" dirty="0" smtClean="0">
                <a:solidFill>
                  <a:srgbClr val="7564AB"/>
                </a:solidFill>
                <a:latin typeface="Quicksand Bold"/>
              </a:rPr>
              <a:t>MARKETING &amp; SALES</a:t>
            </a:r>
            <a:endParaRPr lang="en-US" sz="3300" spc="165" dirty="0">
              <a:solidFill>
                <a:srgbClr val="7564AB"/>
              </a:solidFill>
              <a:latin typeface="Quicksand Bold"/>
            </a:endParaRPr>
          </a:p>
        </p:txBody>
      </p:sp>
      <p:grpSp>
        <p:nvGrpSpPr>
          <p:cNvPr id="23" name="Group 23"/>
          <p:cNvGrpSpPr/>
          <p:nvPr/>
        </p:nvGrpSpPr>
        <p:grpSpPr>
          <a:xfrm>
            <a:off x="10586651" y="3291531"/>
            <a:ext cx="1217141" cy="1217141"/>
            <a:chOff x="0" y="0"/>
            <a:chExt cx="6350000" cy="6350000"/>
          </a:xfrm>
        </p:grpSpPr>
        <p:sp>
          <p:nvSpPr>
            <p:cNvPr id="24" name="Freeform 24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7564AB"/>
            </a:solidFill>
          </p:spPr>
        </p:sp>
      </p:grpSp>
      <p:sp>
        <p:nvSpPr>
          <p:cNvPr id="25" name="TextBox 25"/>
          <p:cNvSpPr txBox="1"/>
          <p:nvPr/>
        </p:nvSpPr>
        <p:spPr>
          <a:xfrm>
            <a:off x="10839338" y="3586904"/>
            <a:ext cx="711767" cy="6168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00"/>
              </a:lnSpc>
            </a:pPr>
            <a:r>
              <a:rPr lang="en-US" sz="4000" dirty="0" smtClean="0">
                <a:solidFill>
                  <a:srgbClr val="FFFDF5"/>
                </a:solidFill>
                <a:latin typeface="Quicksand Bold"/>
              </a:rPr>
              <a:t>11</a:t>
            </a:r>
            <a:endParaRPr lang="en-US" sz="4000" dirty="0">
              <a:solidFill>
                <a:srgbClr val="FFFDF5"/>
              </a:solidFill>
              <a:latin typeface="Quicksand Bold"/>
            </a:endParaRPr>
          </a:p>
        </p:txBody>
      </p:sp>
      <p:sp>
        <p:nvSpPr>
          <p:cNvPr id="26" name="AutoShape 26"/>
          <p:cNvSpPr/>
          <p:nvPr/>
        </p:nvSpPr>
        <p:spPr>
          <a:xfrm>
            <a:off x="13376189" y="3900101"/>
            <a:ext cx="3842951" cy="5665573"/>
          </a:xfrm>
          <a:prstGeom prst="rect">
            <a:avLst/>
          </a:prstGeom>
          <a:solidFill>
            <a:srgbClr val="FFFDF5"/>
          </a:solidFill>
        </p:spPr>
      </p:sp>
      <p:sp>
        <p:nvSpPr>
          <p:cNvPr id="28" name="TextBox 28"/>
          <p:cNvSpPr txBox="1"/>
          <p:nvPr/>
        </p:nvSpPr>
        <p:spPr>
          <a:xfrm>
            <a:off x="13704364" y="7409364"/>
            <a:ext cx="3186600" cy="10665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90"/>
              </a:lnSpc>
            </a:pPr>
            <a:r>
              <a:rPr lang="en-ID" sz="3300" spc="165" dirty="0" smtClean="0">
                <a:solidFill>
                  <a:srgbClr val="7564AB"/>
                </a:solidFill>
                <a:latin typeface="Quicksand Bold"/>
              </a:rPr>
              <a:t>DIGITAL RESEARCH</a:t>
            </a:r>
            <a:endParaRPr lang="en-US" sz="3300" spc="165" dirty="0">
              <a:solidFill>
                <a:srgbClr val="7564AB"/>
              </a:solidFill>
              <a:latin typeface="Quicksand Bold"/>
            </a:endParaRPr>
          </a:p>
        </p:txBody>
      </p:sp>
      <p:grpSp>
        <p:nvGrpSpPr>
          <p:cNvPr id="30" name="Group 30"/>
          <p:cNvGrpSpPr/>
          <p:nvPr/>
        </p:nvGrpSpPr>
        <p:grpSpPr>
          <a:xfrm>
            <a:off x="14689095" y="3291531"/>
            <a:ext cx="1217141" cy="1217141"/>
            <a:chOff x="0" y="0"/>
            <a:chExt cx="6350000" cy="6350000"/>
          </a:xfrm>
        </p:grpSpPr>
        <p:sp>
          <p:nvSpPr>
            <p:cNvPr id="31" name="Freeform 31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7564AB"/>
            </a:solidFill>
          </p:spPr>
        </p:sp>
      </p:grpSp>
      <p:sp>
        <p:nvSpPr>
          <p:cNvPr id="32" name="TextBox 32"/>
          <p:cNvSpPr txBox="1"/>
          <p:nvPr/>
        </p:nvSpPr>
        <p:spPr>
          <a:xfrm>
            <a:off x="14941781" y="3586904"/>
            <a:ext cx="711767" cy="6168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00"/>
              </a:lnSpc>
            </a:pPr>
            <a:r>
              <a:rPr lang="en-US" sz="4000" dirty="0" smtClean="0">
                <a:solidFill>
                  <a:srgbClr val="FFFDF5"/>
                </a:solidFill>
                <a:latin typeface="Quicksand Bold"/>
              </a:rPr>
              <a:t>12</a:t>
            </a:r>
            <a:endParaRPr lang="en-US" sz="4000" dirty="0">
              <a:solidFill>
                <a:srgbClr val="FFFDF5"/>
              </a:solidFill>
              <a:latin typeface="Quicksand Bold"/>
            </a:endParaRPr>
          </a:p>
        </p:txBody>
      </p:sp>
      <p:sp>
        <p:nvSpPr>
          <p:cNvPr id="33" name="AutoShape 33"/>
          <p:cNvSpPr/>
          <p:nvPr/>
        </p:nvSpPr>
        <p:spPr>
          <a:xfrm>
            <a:off x="15513682" y="1657350"/>
            <a:ext cx="6889345" cy="87376"/>
          </a:xfrm>
          <a:prstGeom prst="rect">
            <a:avLst/>
          </a:prstGeom>
          <a:solidFill>
            <a:srgbClr val="7564AB"/>
          </a:solidFill>
        </p:spPr>
      </p:sp>
      <p:sp>
        <p:nvSpPr>
          <p:cNvPr id="39" name="Rounded Rectangle 38"/>
          <p:cNvSpPr/>
          <p:nvPr/>
        </p:nvSpPr>
        <p:spPr>
          <a:xfrm rot="5400000">
            <a:off x="16582945" y="8704918"/>
            <a:ext cx="1272389" cy="28433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ounded Rectangle 39"/>
          <p:cNvSpPr/>
          <p:nvPr/>
        </p:nvSpPr>
        <p:spPr>
          <a:xfrm rot="5400000">
            <a:off x="334316" y="8600781"/>
            <a:ext cx="1272389" cy="28433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4351" y="5129507"/>
            <a:ext cx="3031966" cy="1515984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3517" y="5097935"/>
            <a:ext cx="3518521" cy="1743692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6087" y="4910459"/>
            <a:ext cx="3329066" cy="1740888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9911" y="4982219"/>
            <a:ext cx="3222518" cy="1597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290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withEffect">
                                  <p:stCondLst>
                                    <p:cond delay="6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5" presetClass="entr" presetSubtype="0" fill="hold" grpId="0" nodeType="withEffect">
                                  <p:stCondLst>
                                    <p:cond delay="6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5" presetClass="entr" presetSubtype="0" fill="hold" grpId="0" nodeType="withEffect">
                                  <p:stCondLst>
                                    <p:cond delay="6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5" presetClass="entr" presetSubtype="0" fill="hold" grpId="0" nodeType="withEffect">
                                  <p:stCondLst>
                                    <p:cond delay="6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0" presetClass="entr" presetSubtype="0" fill="hold" nodeType="withEffect">
                                  <p:stCondLst>
                                    <p:cond delay="6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40" decel="100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40" decel="100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40" decel="100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40" decel="100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60" accel="100000" fill="hold">
                                          <p:stCondLst>
                                            <p:cond delay="104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60" accel="100000" fill="hold">
                                          <p:stCondLst>
                                            <p:cond delay="104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30" presetClass="entr" presetSubtype="0" fill="hold" nodeType="withEffect">
                                  <p:stCondLst>
                                    <p:cond delay="62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40" decel="100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40" decel="100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40" decel="100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40" decel="100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260" accel="100000" fill="hold">
                                          <p:stCondLst>
                                            <p:cond delay="104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60" accel="100000" fill="hold">
                                          <p:stCondLst>
                                            <p:cond delay="104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30" presetClass="entr" presetSubtype="0" fill="hold" nodeType="withEffect">
                                  <p:stCondLst>
                                    <p:cond delay="6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40" decel="100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40" decel="100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40" decel="100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40" decel="100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60" accel="100000" fill="hold">
                                          <p:stCondLst>
                                            <p:cond delay="104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60" accel="100000" fill="hold">
                                          <p:stCondLst>
                                            <p:cond delay="104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30" presetClass="entr" presetSubtype="0" fill="hold" nodeType="withEffect">
                                  <p:stCondLst>
                                    <p:cond delay="6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40" decel="100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40" decel="100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40" decel="100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40" decel="100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260" accel="100000" fill="hold">
                                          <p:stCondLst>
                                            <p:cond delay="104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260" accel="100000" fill="hold">
                                          <p:stCondLst>
                                            <p:cond delay="104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55" presetClass="entr" presetSubtype="0" fill="hold" grpId="0" nodeType="withEffect">
                                  <p:stCondLst>
                                    <p:cond delay="46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" presetClass="entr" presetSubtype="8" fill="hold" nodeType="withEffect">
                                  <p:stCondLst>
                                    <p:cond delay="36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2" fill="hold" nodeType="withEffect">
                                  <p:stCondLst>
                                    <p:cond delay="36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2" presetClass="entr" presetSubtype="8" fill="hold" nodeType="withEffect">
                                  <p:stCondLst>
                                    <p:cond delay="56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2" presetClass="entr" presetSubtype="8" fill="hold" nodeType="withEffect">
                                  <p:stCondLst>
                                    <p:cond delay="56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2" presetClass="entr" presetSubtype="8" fill="hold" nodeType="withEffect">
                                  <p:stCondLst>
                                    <p:cond delay="56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2" presetClass="entr" presetSubtype="8" fill="hold" nodeType="withEffect">
                                  <p:stCondLst>
                                    <p:cond delay="56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2" presetClass="entr" presetSubtype="4" fill="hold" grpId="2" nodeType="withEffect">
                                  <p:stCondLst>
                                    <p:cond delay="56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64" presetClass="path" presetSubtype="0" accel="50000" decel="50000" fill="hold" grpId="0" nodeType="withEffect">
                                  <p:stCondLst>
                                    <p:cond delay="6100"/>
                                  </p:stCondLst>
                                  <p:childTnLst>
                                    <p:animMotion origin="layout" path="M -3.05556E-6 -4.98069E-6 L 0.00018 -0.44926 " pathEditMode="relative" rAng="0" ptsTypes="AA">
                                      <p:cBhvr>
                                        <p:cTn id="99" dur="1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" y="-22471"/>
                                    </p:animMotion>
                                  </p:childTnLst>
                                </p:cTn>
                              </p:par>
                              <p:par>
                                <p:cTn id="100" presetID="42" presetClass="path" presetSubtype="0" accel="50000" decel="50000" fill="hold" grpId="1" nodeType="withEffect">
                                  <p:stCondLst>
                                    <p:cond delay="7500"/>
                                  </p:stCondLst>
                                  <p:childTnLst>
                                    <p:animMotion origin="layout" path="M 0.00018 -0.44926 L 0.00018 -0.05637 " pathEditMode="relative" rAng="0" ptsTypes="AA">
                                      <p:cBhvr>
                                        <p:cTn id="101" dur="1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645"/>
                                    </p:animMotion>
                                  </p:childTnLst>
                                </p:cTn>
                              </p:par>
                              <p:par>
                                <p:cTn id="102" presetID="2" presetClass="entr" presetSubtype="8" fill="hold" nodeType="withEffect">
                                  <p:stCondLst>
                                    <p:cond delay="56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53" presetClass="entr" presetSubtype="16" fill="hold" grpId="0" nodeType="withEffect">
                                  <p:stCondLst>
                                    <p:cond delay="560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" presetClass="entr" presetSubtype="8" fill="hold" nodeType="withEffect">
                                  <p:stCondLst>
                                    <p:cond delay="560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53" presetClass="entr" presetSubtype="16" fill="hold" grpId="0" nodeType="withEffect">
                                  <p:stCondLst>
                                    <p:cond delay="560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" presetClass="entr" presetSubtype="8" fill="hold" nodeType="withEffect">
                                  <p:stCondLst>
                                    <p:cond delay="560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53" presetClass="entr" presetSubtype="16" fill="hold" grpId="0" nodeType="withEffect">
                                  <p:stCondLst>
                                    <p:cond delay="560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2" presetClass="entr" presetSubtype="8" fill="hold" nodeType="withEffect">
                                  <p:stCondLst>
                                    <p:cond delay="560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53" presetClass="entr" presetSubtype="16" fill="hold" grpId="0" nodeType="withEffect">
                                  <p:stCondLst>
                                    <p:cond delay="560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9" dur="4500" fill="hold"/>
                                        <p:tgtEl>
                                          <p:spTgt spid="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40" presetID="30" presetClass="exit" presetSubtype="0" fill="hold" grpId="1" nodeType="withEffect">
                                  <p:stCondLst>
                                    <p:cond delay="10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2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-9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200" decel="100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200" decel="100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+0.4+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0.4-0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30" presetClass="exit" presetSubtype="0" fill="hold" grpId="1" nodeType="withEffect">
                                  <p:stCondLst>
                                    <p:cond delay="10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9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0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-9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200" decel="100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200" decel="100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+0.4+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0.4-0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30" presetClass="exit" presetSubtype="0" fill="hold" grpId="1" nodeType="withEffect">
                                  <p:stCondLst>
                                    <p:cond delay="10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7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8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-9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200" decel="1000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200" decel="1000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+0.4+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0.4-0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30" presetClass="exit" presetSubtype="0" fill="hold" grpId="1" nodeType="withEffect">
                                  <p:stCondLst>
                                    <p:cond delay="10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5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6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-9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200" decel="100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200" decel="100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+0.4+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0.4-0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30" presetClass="exit" presetSubtype="0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3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4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-9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200" decel="100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200" decel="100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+0.4+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0.4-0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30" presetClass="exit" presetSubtype="0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1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2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-9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200" decel="100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200" decel="100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+0.4+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0.4-0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30" presetClass="exit" presetSubtype="0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9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0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-9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200" decel="100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200" decel="100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+0.4+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0.4-0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30" presetClass="exit" presetSubtype="0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7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8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-9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200" decel="100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200" decel="100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+0.4+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0.4-0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4" presetID="2" presetClass="exit" presetSubtype="4" fill="hold" grpId="3" nodeType="withEffect">
                                  <p:stCondLst>
                                    <p:cond delay="10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5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6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8" presetID="30" presetClass="exit" presetSubtype="0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9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0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-9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200" decel="100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2" dur="200" decel="100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3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+0.4+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4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0.4-0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6" presetID="30" presetClass="exit" presetSubtype="0" fill="hold" grpId="1" nodeType="withEffect">
                                  <p:stCondLst>
                                    <p:cond delay="10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7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8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-9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9" dur="200" decel="100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0" dur="200" decel="100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1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+0.4+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2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0.4-0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4" presetID="30" presetClass="exit" presetSubtype="0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5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6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-9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7" dur="200" decel="100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8" dur="200" decel="100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9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+0.4+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0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0.4-0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2" presetID="30" presetClass="exit" presetSubtype="0" fill="hold" grpId="1" nodeType="withEffect">
                                  <p:stCondLst>
                                    <p:cond delay="10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3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4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-9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5" dur="200" decel="100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6" dur="200" decel="100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7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+0.4+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8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0.4-0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0" presetID="30" presetClass="exit" presetSubtype="0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1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2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-9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3" dur="200" decel="100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4" dur="200" decel="100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5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+0.4+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6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0.4-0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8" presetID="30" presetClass="exit" presetSubtype="0" fill="hold" grpId="1" nodeType="withEffect">
                                  <p:stCondLst>
                                    <p:cond delay="10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9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0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-9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1" dur="200" decel="1000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2" dur="200" decel="1000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3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+0.4+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4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0.4-0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6" presetID="30" presetClass="exit" presetSubtype="0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7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8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-9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9" dur="200" decel="1000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0" dur="200" decel="1000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1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+0.4+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2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0.4-0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4" presetID="30" presetClass="exit" presetSubtype="0" fill="hold" grpId="1" nodeType="withEffect">
                                  <p:stCondLst>
                                    <p:cond delay="10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5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6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-9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7" dur="200" decel="1000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8" dur="200" decel="1000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9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+0.4+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0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0.4-0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2" presetID="56" presetClass="exit" presetSubtype="0" fill="hold" grpId="1" nodeType="withEffect">
                                  <p:stCondLst>
                                    <p:cond delay="10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 from="(ppt_w)" to="(-ppt_w*2)" calcmode="lin" valueType="num">
                                      <p:cBhvr rctx="PPT">
                                        <p:cTn id="273" dur="500" autoRev="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ppt_w*0.50)" calcmode="lin" valueType="num">
                                      <p:cBhvr>
                                        <p:cTn id="274" dur="500" decel="50000" autoRev="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ppt_y)" to="(1+ppt_h/2)" calcmode="lin" valueType="num">
                                      <p:cBhvr>
                                        <p:cTn id="275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76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8" presetID="16" presetClass="exit" presetSubtype="21" fill="hold" nodeType="withEffect">
                                  <p:stCondLst>
                                    <p:cond delay="1160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7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1" presetID="2" presetClass="exit" presetSubtype="2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2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3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5" presetID="2" presetClass="exit" presetSubtype="2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6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9" presetID="2" presetClass="entr" presetSubtype="4" fill="hold" grpId="2" nodeType="withEffect">
                                  <p:stCondLst>
                                    <p:cond delay="560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3" presetID="64" presetClass="path" presetSubtype="0" accel="50000" decel="50000" fill="hold" grpId="0" nodeType="withEffect">
                                  <p:stCondLst>
                                    <p:cond delay="6100"/>
                                  </p:stCondLst>
                                  <p:childTnLst>
                                    <p:animMotion origin="layout" path="M -3.05556E-6 -4.98069E-6 L 0.00018 -0.44926 " pathEditMode="relative" rAng="0" ptsTypes="AA">
                                      <p:cBhvr>
                                        <p:cTn id="294" dur="1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" y="-22471"/>
                                    </p:animMotion>
                                  </p:childTnLst>
                                </p:cTn>
                              </p:par>
                              <p:par>
                                <p:cTn id="295" presetID="42" presetClass="path" presetSubtype="0" accel="50000" decel="50000" fill="hold" grpId="1" nodeType="withEffect">
                                  <p:stCondLst>
                                    <p:cond delay="7500"/>
                                  </p:stCondLst>
                                  <p:childTnLst>
                                    <p:animMotion origin="layout" path="M 0.00018 -0.44926 L 0.00018 -0.05637 " pathEditMode="relative" rAng="0" ptsTypes="AA">
                                      <p:cBhvr>
                                        <p:cTn id="296" dur="1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645"/>
                                    </p:animMotion>
                                  </p:childTnLst>
                                </p:cTn>
                              </p:par>
                              <p:par>
                                <p:cTn id="297" presetID="2" presetClass="exit" presetSubtype="4" fill="hold" grpId="3" nodeType="withEffect">
                                  <p:stCondLst>
                                    <p:cond delay="10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98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9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1" presetID="30" presetClass="exit" presetSubtype="0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2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3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-9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4" dur="200" decel="1000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5" dur="200" decel="1000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6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+0.4+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7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0.4-0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9" presetID="30" presetClass="exit" presetSubtype="0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0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1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-9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2" dur="200" decel="1000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3" dur="200" decel="1000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4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+0.4+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5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0.4-0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7" presetID="30" presetClass="exit" presetSubtype="0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8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9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-9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0" dur="200" decel="1000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1" dur="200" decel="1000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2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+0.4+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3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0.4-0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5" presetID="30" presetClass="exit" presetSubtype="0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6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7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-9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8" dur="200" decel="1000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9" dur="200" decel="1000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0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+0.4+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1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0.4-0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7" grpId="0"/>
      <p:bldP spid="7" grpId="1"/>
      <p:bldP spid="11" grpId="0"/>
      <p:bldP spid="11" grpId="1"/>
      <p:bldP spid="14" grpId="0"/>
      <p:bldP spid="14" grpId="1"/>
      <p:bldP spid="18" grpId="0"/>
      <p:bldP spid="18" grpId="1"/>
      <p:bldP spid="21" grpId="0"/>
      <p:bldP spid="21" grpId="1"/>
      <p:bldP spid="25" grpId="0"/>
      <p:bldP spid="25" grpId="1"/>
      <p:bldP spid="28" grpId="0"/>
      <p:bldP spid="28" grpId="1"/>
      <p:bldP spid="32" grpId="0"/>
      <p:bldP spid="32" grpId="1"/>
      <p:bldP spid="39" grpId="0" animBg="1"/>
      <p:bldP spid="39" grpId="1" animBg="1"/>
      <p:bldP spid="39" grpId="2" animBg="1"/>
      <p:bldP spid="39" grpId="3" animBg="1"/>
      <p:bldP spid="40" grpId="0" animBg="1"/>
      <p:bldP spid="40" grpId="1" animBg="1"/>
      <p:bldP spid="40" grpId="2" animBg="1"/>
      <p:bldP spid="40" grpId="3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564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935523" y="5953125"/>
            <a:ext cx="16478250" cy="95250"/>
          </a:xfrm>
          <a:prstGeom prst="rect">
            <a:avLst/>
          </a:prstGeom>
          <a:solidFill>
            <a:srgbClr val="FFFDF5"/>
          </a:solidFill>
        </p:spPr>
      </p:sp>
      <p:sp>
        <p:nvSpPr>
          <p:cNvPr id="3" name="TextBox 3"/>
          <p:cNvSpPr txBox="1"/>
          <p:nvPr/>
        </p:nvSpPr>
        <p:spPr>
          <a:xfrm>
            <a:off x="2168255" y="1371600"/>
            <a:ext cx="13951490" cy="1066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250"/>
              </a:lnSpc>
            </a:pPr>
            <a:r>
              <a:rPr lang="en-US" sz="7500" dirty="0" err="1" smtClean="0">
                <a:solidFill>
                  <a:srgbClr val="FFCC37"/>
                </a:solidFill>
                <a:latin typeface="Quicksand Bold"/>
              </a:rPr>
              <a:t>Fasilitas</a:t>
            </a:r>
            <a:endParaRPr lang="en-US" sz="7500" dirty="0">
              <a:solidFill>
                <a:srgbClr val="FFCC37"/>
              </a:solidFill>
              <a:latin typeface="Quicksand Bold"/>
            </a:endParaRPr>
          </a:p>
        </p:txBody>
      </p:sp>
      <p:grpSp>
        <p:nvGrpSpPr>
          <p:cNvPr id="4" name="Group 4"/>
          <p:cNvGrpSpPr/>
          <p:nvPr/>
        </p:nvGrpSpPr>
        <p:grpSpPr>
          <a:xfrm>
            <a:off x="2728734" y="5744052"/>
            <a:ext cx="513397" cy="513397"/>
            <a:chOff x="0" y="0"/>
            <a:chExt cx="6350000" cy="6350000"/>
          </a:xfrm>
        </p:grpSpPr>
        <p:sp>
          <p:nvSpPr>
            <p:cNvPr id="5" name="Freeform 5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FCC37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6834446" y="5744052"/>
            <a:ext cx="513397" cy="513397"/>
            <a:chOff x="0" y="0"/>
            <a:chExt cx="6350000" cy="6350000"/>
          </a:xfrm>
        </p:grpSpPr>
        <p:sp>
          <p:nvSpPr>
            <p:cNvPr id="7" name="Freeform 7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FCC37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10940157" y="5744052"/>
            <a:ext cx="513397" cy="513397"/>
            <a:chOff x="0" y="0"/>
            <a:chExt cx="6350000" cy="6350000"/>
          </a:xfrm>
        </p:grpSpPr>
        <p:sp>
          <p:nvSpPr>
            <p:cNvPr id="9" name="Freeform 9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FCC37"/>
            </a:solidFill>
          </p:spPr>
        </p:sp>
      </p:grpSp>
      <p:grpSp>
        <p:nvGrpSpPr>
          <p:cNvPr id="10" name="Group 10"/>
          <p:cNvGrpSpPr/>
          <p:nvPr/>
        </p:nvGrpSpPr>
        <p:grpSpPr>
          <a:xfrm>
            <a:off x="15045869" y="5744052"/>
            <a:ext cx="513397" cy="513397"/>
            <a:chOff x="0" y="0"/>
            <a:chExt cx="6350000" cy="6350000"/>
          </a:xfrm>
        </p:grpSpPr>
        <p:sp>
          <p:nvSpPr>
            <p:cNvPr id="11" name="Freeform 11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FCC37"/>
            </a:solidFill>
          </p:spPr>
        </p:sp>
      </p:grpSp>
      <p:sp>
        <p:nvSpPr>
          <p:cNvPr id="14" name="TextBox 14"/>
          <p:cNvSpPr txBox="1"/>
          <p:nvPr/>
        </p:nvSpPr>
        <p:spPr>
          <a:xfrm>
            <a:off x="799038" y="6557517"/>
            <a:ext cx="4372787" cy="71814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755"/>
              </a:lnSpc>
            </a:pPr>
            <a:r>
              <a:rPr lang="en-US" sz="2800" b="1" spc="95" dirty="0" err="1" smtClean="0">
                <a:solidFill>
                  <a:srgbClr val="FFFDF5"/>
                </a:solidFill>
                <a:latin typeface="Quicksand"/>
              </a:rPr>
              <a:t>Bimbingan</a:t>
            </a:r>
            <a:r>
              <a:rPr lang="en-US" sz="2800" b="1" spc="95" dirty="0" smtClean="0">
                <a:solidFill>
                  <a:srgbClr val="FFFDF5"/>
                </a:solidFill>
                <a:latin typeface="Quicksand"/>
              </a:rPr>
              <a:t> </a:t>
            </a:r>
            <a:r>
              <a:rPr lang="en-US" sz="2800" b="1" spc="95" dirty="0" err="1" smtClean="0">
                <a:solidFill>
                  <a:srgbClr val="FFFDF5"/>
                </a:solidFill>
                <a:latin typeface="Quicksand"/>
              </a:rPr>
              <a:t>dari</a:t>
            </a:r>
            <a:r>
              <a:rPr lang="en-US" sz="2800" b="1" spc="95" dirty="0" smtClean="0">
                <a:solidFill>
                  <a:srgbClr val="FFFDF5"/>
                </a:solidFill>
                <a:latin typeface="Quicksand"/>
              </a:rPr>
              <a:t> staff / </a:t>
            </a:r>
            <a:r>
              <a:rPr lang="en-US" sz="2800" b="1" spc="95" dirty="0" err="1" smtClean="0">
                <a:solidFill>
                  <a:srgbClr val="FFFDF5"/>
                </a:solidFill>
                <a:latin typeface="Quicksand"/>
              </a:rPr>
              <a:t>asisten</a:t>
            </a:r>
            <a:r>
              <a:rPr lang="en-US" sz="2800" b="1" spc="95" dirty="0">
                <a:solidFill>
                  <a:srgbClr val="FFFDF5"/>
                </a:solidFill>
                <a:latin typeface="Quicksand"/>
              </a:rPr>
              <a:t> </a:t>
            </a:r>
            <a:r>
              <a:rPr lang="en-US" sz="2800" b="1" spc="95" dirty="0" smtClean="0">
                <a:solidFill>
                  <a:srgbClr val="FFFDF5"/>
                </a:solidFill>
                <a:latin typeface="Quicksand"/>
              </a:rPr>
              <a:t>kami</a:t>
            </a:r>
            <a:endParaRPr lang="en-US" sz="2800" b="1" spc="95" dirty="0">
              <a:solidFill>
                <a:srgbClr val="FFFDF5"/>
              </a:solidFill>
              <a:latin typeface="Quicksand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5475190" y="6708478"/>
            <a:ext cx="3231908" cy="7181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55"/>
              </a:lnSpc>
            </a:pPr>
            <a:r>
              <a:rPr lang="en-US" sz="2800" b="1" spc="95" dirty="0" smtClean="0">
                <a:solidFill>
                  <a:srgbClr val="FFFDF5"/>
                </a:solidFill>
                <a:latin typeface="Quicksand"/>
              </a:rPr>
              <a:t>Ada </a:t>
            </a:r>
            <a:r>
              <a:rPr lang="en-US" sz="2800" b="1" spc="95" dirty="0" err="1" smtClean="0">
                <a:solidFill>
                  <a:srgbClr val="FFFDF5"/>
                </a:solidFill>
                <a:latin typeface="Quicksand"/>
              </a:rPr>
              <a:t>pelatihan</a:t>
            </a:r>
            <a:r>
              <a:rPr lang="en-US" sz="2800" b="1" spc="95" dirty="0" smtClean="0">
                <a:solidFill>
                  <a:srgbClr val="FFFDF5"/>
                </a:solidFill>
                <a:latin typeface="Quicksand"/>
              </a:rPr>
              <a:t> </a:t>
            </a:r>
            <a:r>
              <a:rPr lang="en-US" sz="2800" b="1" spc="95" dirty="0" err="1" smtClean="0">
                <a:solidFill>
                  <a:srgbClr val="FFFDF5"/>
                </a:solidFill>
                <a:latin typeface="Quicksand"/>
              </a:rPr>
              <a:t>diluar</a:t>
            </a:r>
            <a:r>
              <a:rPr lang="en-US" sz="2800" b="1" spc="95" dirty="0" smtClean="0">
                <a:solidFill>
                  <a:srgbClr val="FFFDF5"/>
                </a:solidFill>
                <a:latin typeface="Quicksand"/>
              </a:rPr>
              <a:t> jam </a:t>
            </a:r>
            <a:r>
              <a:rPr lang="en-US" sz="2800" b="1" spc="95" dirty="0" err="1" smtClean="0">
                <a:solidFill>
                  <a:srgbClr val="FFFDF5"/>
                </a:solidFill>
                <a:latin typeface="Quicksand"/>
              </a:rPr>
              <a:t>kerja</a:t>
            </a:r>
            <a:endParaRPr lang="en-US" sz="2800" b="1" spc="95" dirty="0">
              <a:solidFill>
                <a:srgbClr val="FFFDF5"/>
              </a:solidFill>
              <a:latin typeface="Quicksand"/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8888446" y="6737053"/>
            <a:ext cx="4105711" cy="71814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755"/>
              </a:lnSpc>
            </a:pPr>
            <a:r>
              <a:rPr lang="en-US" sz="2800" b="1" spc="95" dirty="0" err="1" smtClean="0">
                <a:solidFill>
                  <a:srgbClr val="FFFDF5"/>
                </a:solidFill>
                <a:latin typeface="Quicksand"/>
              </a:rPr>
              <a:t>Mendapat</a:t>
            </a:r>
            <a:r>
              <a:rPr lang="en-US" sz="2800" b="1" spc="95" dirty="0" smtClean="0">
                <a:solidFill>
                  <a:srgbClr val="FFFDF5"/>
                </a:solidFill>
                <a:latin typeface="Quicksand"/>
              </a:rPr>
              <a:t> </a:t>
            </a:r>
            <a:r>
              <a:rPr lang="en-US" sz="2800" b="1" spc="95" dirty="0" err="1" smtClean="0">
                <a:solidFill>
                  <a:srgbClr val="FFFDF5"/>
                </a:solidFill>
                <a:latin typeface="Quicksand"/>
              </a:rPr>
              <a:t>sertikat</a:t>
            </a:r>
            <a:r>
              <a:rPr lang="en-US" sz="2800" b="1" spc="95" dirty="0" smtClean="0">
                <a:solidFill>
                  <a:srgbClr val="FFFDF5"/>
                </a:solidFill>
                <a:latin typeface="Quicksand"/>
              </a:rPr>
              <a:t> + </a:t>
            </a:r>
            <a:r>
              <a:rPr lang="en-US" sz="2800" b="1" spc="95" dirty="0" err="1" smtClean="0">
                <a:solidFill>
                  <a:srgbClr val="FFFDF5"/>
                </a:solidFill>
                <a:latin typeface="Quicksand"/>
              </a:rPr>
              <a:t>seragam</a:t>
            </a:r>
            <a:r>
              <a:rPr lang="en-US" sz="2800" b="1" spc="95" dirty="0" smtClean="0">
                <a:solidFill>
                  <a:srgbClr val="FFFDF5"/>
                </a:solidFill>
                <a:latin typeface="Quicksand"/>
              </a:rPr>
              <a:t> </a:t>
            </a:r>
            <a:r>
              <a:rPr lang="en-US" sz="2800" b="1" spc="95" dirty="0" err="1" smtClean="0">
                <a:solidFill>
                  <a:srgbClr val="FFFDF5"/>
                </a:solidFill>
                <a:latin typeface="Quicksand"/>
              </a:rPr>
              <a:t>magangjogja</a:t>
            </a:r>
            <a:endParaRPr lang="en-US" sz="2800" b="1" spc="95" dirty="0">
              <a:solidFill>
                <a:srgbClr val="FFFDF5"/>
              </a:solidFill>
              <a:latin typeface="Quicksand"/>
            </a:endParaRPr>
          </a:p>
        </p:txBody>
      </p:sp>
      <p:sp>
        <p:nvSpPr>
          <p:cNvPr id="23" name="TextBox 23"/>
          <p:cNvSpPr txBox="1"/>
          <p:nvPr/>
        </p:nvSpPr>
        <p:spPr>
          <a:xfrm>
            <a:off x="13249711" y="6737053"/>
            <a:ext cx="4154537" cy="107721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755"/>
              </a:lnSpc>
            </a:pPr>
            <a:r>
              <a:rPr lang="en-US" sz="2800" b="1" spc="95" dirty="0" err="1" smtClean="0">
                <a:solidFill>
                  <a:srgbClr val="FFFDF5"/>
                </a:solidFill>
                <a:latin typeface="Quicksand"/>
              </a:rPr>
              <a:t>Uang</a:t>
            </a:r>
            <a:r>
              <a:rPr lang="en-US" sz="2800" b="1" spc="95" dirty="0" smtClean="0">
                <a:solidFill>
                  <a:srgbClr val="FFFDF5"/>
                </a:solidFill>
                <a:latin typeface="Quicksand"/>
              </a:rPr>
              <a:t> </a:t>
            </a:r>
            <a:r>
              <a:rPr lang="en-US" sz="2800" b="1" spc="95" dirty="0" err="1" smtClean="0">
                <a:solidFill>
                  <a:srgbClr val="FFFDF5"/>
                </a:solidFill>
                <a:latin typeface="Quicksand"/>
              </a:rPr>
              <a:t>saku</a:t>
            </a:r>
            <a:r>
              <a:rPr lang="en-US" sz="2800" b="1" spc="95" dirty="0" smtClean="0">
                <a:solidFill>
                  <a:srgbClr val="FFFDF5"/>
                </a:solidFill>
                <a:latin typeface="Quicksand"/>
              </a:rPr>
              <a:t> </a:t>
            </a:r>
            <a:r>
              <a:rPr lang="en-US" sz="2800" b="1" spc="95" dirty="0" err="1" smtClean="0">
                <a:solidFill>
                  <a:srgbClr val="FFFDF5"/>
                </a:solidFill>
                <a:latin typeface="Quicksand"/>
              </a:rPr>
              <a:t>selayaknya</a:t>
            </a:r>
            <a:r>
              <a:rPr lang="en-US" sz="2800" b="1" spc="95" dirty="0" smtClean="0">
                <a:solidFill>
                  <a:srgbClr val="FFFDF5"/>
                </a:solidFill>
                <a:latin typeface="Quicksand"/>
              </a:rPr>
              <a:t> </a:t>
            </a:r>
            <a:r>
              <a:rPr lang="en-US" sz="2800" b="1" spc="95" dirty="0" err="1" smtClean="0">
                <a:solidFill>
                  <a:srgbClr val="FFFDF5"/>
                </a:solidFill>
                <a:latin typeface="Quicksand"/>
              </a:rPr>
              <a:t>bagi</a:t>
            </a:r>
            <a:r>
              <a:rPr lang="en-US" sz="2800" b="1" spc="95" dirty="0" smtClean="0">
                <a:solidFill>
                  <a:srgbClr val="FFFDF5"/>
                </a:solidFill>
                <a:latin typeface="Quicksand"/>
              </a:rPr>
              <a:t> yang </a:t>
            </a:r>
            <a:r>
              <a:rPr lang="en-US" sz="2800" b="1" spc="95" dirty="0" err="1" smtClean="0">
                <a:solidFill>
                  <a:srgbClr val="FFFDF5"/>
                </a:solidFill>
                <a:latin typeface="Quicksand"/>
              </a:rPr>
              <a:t>rajin</a:t>
            </a:r>
            <a:r>
              <a:rPr lang="en-US" sz="2800" b="1" spc="95" dirty="0" smtClean="0">
                <a:solidFill>
                  <a:srgbClr val="FFFDF5"/>
                </a:solidFill>
                <a:latin typeface="Quicksand"/>
              </a:rPr>
              <a:t> &amp; </a:t>
            </a:r>
            <a:r>
              <a:rPr lang="en-US" sz="2800" b="1" spc="95" dirty="0" err="1" smtClean="0">
                <a:solidFill>
                  <a:srgbClr val="FFFDF5"/>
                </a:solidFill>
                <a:latin typeface="Quicksand"/>
              </a:rPr>
              <a:t>bagus</a:t>
            </a:r>
            <a:r>
              <a:rPr lang="en-US" sz="2800" b="1" spc="95" dirty="0" smtClean="0">
                <a:solidFill>
                  <a:srgbClr val="FFFDF5"/>
                </a:solidFill>
                <a:latin typeface="Quicksand"/>
              </a:rPr>
              <a:t>.</a:t>
            </a:r>
            <a:endParaRPr lang="en-US" sz="2800" b="1" spc="95" dirty="0">
              <a:solidFill>
                <a:srgbClr val="FFFDF5"/>
              </a:solidFill>
              <a:latin typeface="Quicksand"/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6789" y="4000500"/>
            <a:ext cx="1524000" cy="1524000"/>
          </a:xfrm>
          <a:prstGeom prst="rect">
            <a:avLst/>
          </a:prstGeom>
        </p:spPr>
      </p:pic>
      <p:grpSp>
        <p:nvGrpSpPr>
          <p:cNvPr id="36" name="Group 35"/>
          <p:cNvGrpSpPr/>
          <p:nvPr/>
        </p:nvGrpSpPr>
        <p:grpSpPr>
          <a:xfrm>
            <a:off x="2698360" y="1371600"/>
            <a:ext cx="3702440" cy="876300"/>
            <a:chOff x="2698360" y="1371600"/>
            <a:chExt cx="3702440" cy="876300"/>
          </a:xfrm>
        </p:grpSpPr>
        <p:sp>
          <p:nvSpPr>
            <p:cNvPr id="25" name="Chevron 24"/>
            <p:cNvSpPr/>
            <p:nvPr/>
          </p:nvSpPr>
          <p:spPr>
            <a:xfrm>
              <a:off x="5475190" y="1371600"/>
              <a:ext cx="925610" cy="876300"/>
            </a:xfrm>
            <a:prstGeom prst="chevr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7" name="Chevron 26"/>
            <p:cNvSpPr/>
            <p:nvPr/>
          </p:nvSpPr>
          <p:spPr>
            <a:xfrm>
              <a:off x="4549580" y="1371600"/>
              <a:ext cx="925610" cy="876300"/>
            </a:xfrm>
            <a:prstGeom prst="chevron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8" name="Chevron 27"/>
            <p:cNvSpPr/>
            <p:nvPr/>
          </p:nvSpPr>
          <p:spPr>
            <a:xfrm>
              <a:off x="3623970" y="1371600"/>
              <a:ext cx="925610" cy="876300"/>
            </a:xfrm>
            <a:prstGeom prst="chevr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9" name="Chevron 28"/>
            <p:cNvSpPr/>
            <p:nvPr/>
          </p:nvSpPr>
          <p:spPr>
            <a:xfrm>
              <a:off x="2698360" y="1371600"/>
              <a:ext cx="925610" cy="876300"/>
            </a:xfrm>
            <a:prstGeom prst="chevron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11915213" y="1285374"/>
            <a:ext cx="3796371" cy="942473"/>
            <a:chOff x="11915213" y="1285374"/>
            <a:chExt cx="3796371" cy="942473"/>
          </a:xfrm>
        </p:grpSpPr>
        <p:sp>
          <p:nvSpPr>
            <p:cNvPr id="30" name="Chevron 29"/>
            <p:cNvSpPr/>
            <p:nvPr/>
          </p:nvSpPr>
          <p:spPr>
            <a:xfrm flipH="1">
              <a:off x="11915213" y="1285374"/>
              <a:ext cx="925610" cy="876300"/>
            </a:xfrm>
            <a:prstGeom prst="chevr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1" name="Chevron 30"/>
            <p:cNvSpPr/>
            <p:nvPr/>
          </p:nvSpPr>
          <p:spPr>
            <a:xfrm flipH="1">
              <a:off x="12879675" y="1327484"/>
              <a:ext cx="925610" cy="876300"/>
            </a:xfrm>
            <a:prstGeom prst="chevron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2" name="Chevron 31"/>
            <p:cNvSpPr/>
            <p:nvPr/>
          </p:nvSpPr>
          <p:spPr>
            <a:xfrm flipH="1">
              <a:off x="13821327" y="1351547"/>
              <a:ext cx="925610" cy="876300"/>
            </a:xfrm>
            <a:prstGeom prst="chevr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3" name="Chevron 32"/>
            <p:cNvSpPr/>
            <p:nvPr/>
          </p:nvSpPr>
          <p:spPr>
            <a:xfrm flipH="1">
              <a:off x="14785974" y="1351547"/>
              <a:ext cx="925610" cy="876300"/>
            </a:xfrm>
            <a:prstGeom prst="chevron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pic>
        <p:nvPicPr>
          <p:cNvPr id="26" name="Picture 2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5417" y="3699009"/>
            <a:ext cx="1811454" cy="1811454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1873" y="4000499"/>
            <a:ext cx="1509963" cy="1509963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00965" y="3688477"/>
            <a:ext cx="1603203" cy="160320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8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8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5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4.72222E-6 9.98767E-7 L -0.13628 0.00555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814" y="277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nodeType="withEffect">
                                  <p:stCondLst>
                                    <p:cond delay="3100"/>
                                  </p:stCondLst>
                                  <p:childTnLst>
                                    <p:animMotion origin="layout" path="M -0.13628 0.00555 L 0.03455 -0.00185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542" y="-37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9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9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63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3.33333E-6 5.67201E-7 L 0.125 -0.0074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250" y="-370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35" presetClass="path" presetSubtype="0" accel="50000" decel="50000" fill="hold" nodeType="withEffect">
                                  <p:stCondLst>
                                    <p:cond delay="3100"/>
                                  </p:stCondLst>
                                  <p:childTnLst>
                                    <p:animMotion origin="layout" path="M 0.125 -0.0074 L -0.0428 -0.00401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394" y="17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8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8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7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7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7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7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7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7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7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7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5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5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5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5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37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900" decel="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37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900" decel="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37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900" decel="100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37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900" decel="100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63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4.44444E-6 -4.05672E-6 L 0.14098 -0.00185 " pathEditMode="relative" rAng="0" ptsTypes="AA">
                                      <p:cBhvr>
                                        <p:cTn id="11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049" y="-92"/>
                                    </p:animMotion>
                                  </p:childTnLst>
                                </p:cTn>
                              </p:par>
                              <p:par>
                                <p:cTn id="111" presetID="63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3.33333E-6 -4.1307E-6 L 0.16459 -0.00739 " pathEditMode="relative" rAng="0" ptsTypes="AA">
                                      <p:cBhvr>
                                        <p:cTn id="11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229" y="-370"/>
                                    </p:animMotion>
                                  </p:childTnLst>
                                </p:cTn>
                              </p:par>
                              <p:par>
                                <p:cTn id="113" presetID="63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4.16667E-7 -4.05672E-6 L 0.16276 0.00555 " pathEditMode="relative" rAng="0" ptsTypes="AA">
                                      <p:cBhvr>
                                        <p:cTn id="11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134" y="277"/>
                                    </p:animMotion>
                                  </p:childTnLst>
                                </p:cTn>
                              </p:par>
                              <p:par>
                                <p:cTn id="115" presetID="63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1.25E-6 -4.05672E-6 L 0.10911 -0.00185 " pathEditMode="relative" rAng="0" ptsTypes="AA">
                                      <p:cBhvr>
                                        <p:cTn id="11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51" y="-92"/>
                                    </p:animMotion>
                                  </p:childTnLst>
                                </p:cTn>
                              </p:par>
                              <p:par>
                                <p:cTn id="117" presetID="35" presetClass="path" presetSubtype="0" accel="50000" decel="50000" fill="hold" nodeType="withEffect">
                                  <p:stCondLst>
                                    <p:cond delay="3100"/>
                                  </p:stCondLst>
                                  <p:childTnLst>
                                    <p:animMotion origin="layout" path="M 0.10912 -0.00185 L -0.01666 -0.00185 " pathEditMode="relative" rAng="0" ptsTypes="AA">
                                      <p:cBhvr>
                                        <p:cTn id="11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93" y="0"/>
                                    </p:animMotion>
                                  </p:childTnLst>
                                </p:cTn>
                              </p:par>
                              <p:par>
                                <p:cTn id="119" presetID="35" presetClass="path" presetSubtype="0" accel="50000" decel="50000" fill="hold" nodeType="withEffect">
                                  <p:stCondLst>
                                    <p:cond delay="3100"/>
                                  </p:stCondLst>
                                  <p:childTnLst>
                                    <p:animMotion origin="layout" path="M 0.16276 0.00556 L -0.00807 -0.00185 " pathEditMode="relative" rAng="0" ptsTypes="AA">
                                      <p:cBhvr>
                                        <p:cTn id="12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542" y="-370"/>
                                    </p:animMotion>
                                  </p:childTnLst>
                                </p:cTn>
                              </p:par>
                              <p:par>
                                <p:cTn id="121" presetID="35" presetClass="path" presetSubtype="0" accel="50000" decel="50000" fill="hold" nodeType="withEffect">
                                  <p:stCondLst>
                                    <p:cond delay="3100"/>
                                  </p:stCondLst>
                                  <p:childTnLst>
                                    <p:animMotion origin="layout" path="M 0.16458 -0.00741 L -0.01458 -0.00741 " pathEditMode="relative" rAng="0" ptsTypes="AA">
                                      <p:cBhvr>
                                        <p:cTn id="12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958" y="0"/>
                                    </p:animMotion>
                                  </p:childTnLst>
                                </p:cTn>
                              </p:par>
                              <p:par>
                                <p:cTn id="123" presetID="35" presetClass="path" presetSubtype="0" accel="50000" decel="50000" fill="hold" nodeType="withEffect">
                                  <p:stCondLst>
                                    <p:cond delay="3100"/>
                                  </p:stCondLst>
                                  <p:childTnLst>
                                    <p:animMotion origin="layout" path="M 0.14098 -0.00185 L -0.00069 -0.00185 " pathEditMode="relative" rAng="0" ptsTypes="AA">
                                      <p:cBhvr>
                                        <p:cTn id="12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83" y="0"/>
                                    </p:animMotion>
                                  </p:childTnLst>
                                </p:cTn>
                              </p:par>
                              <p:par>
                                <p:cTn id="125" presetID="2" presetClass="exit" presetSubtype="2" fill="hold" nodeType="withEffect">
                                  <p:stCondLst>
                                    <p:cond delay="6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6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2" presetClass="exit" presetSubtype="8" fill="hold" nodeType="withEffect">
                                  <p:stCondLst>
                                    <p:cond delay="6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0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6" presetClass="exit" presetSubtype="21" fill="hold" grpId="1" nodeType="withEffect">
                                  <p:stCondLst>
                                    <p:cond delay="600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5" presetClass="exit" presetSubtype="0" fill="hold" nodeType="withEffect">
                                  <p:stCondLst>
                                    <p:cond delay="6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7" dur="1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">
                                          <p:val>
                                            <p:strVal val="ppt_x+-0.0500*(ppt_x*0.9511+(1-ppt_y)*0.3090)"/>
                                          </p:val>
                                        </p:tav>
                                        <p:tav tm="10000">
                                          <p:val>
                                            <p:strVal val="ppt_x+-0.1000*(ppt_x*0.8090+(1-ppt_y)*0.5878)"/>
                                          </p:val>
                                        </p:tav>
                                        <p:tav tm="15000">
                                          <p:val>
                                            <p:strVal val="ppt_x+-0.1500*(ppt_x*0.5878+(1-ppt_y)*0.8090)"/>
                                          </p:val>
                                        </p:tav>
                                        <p:tav tm="20000">
                                          <p:val>
                                            <p:strVal val="ppt_x+-0.2000*(ppt_x*0.3090+(1-ppt_y)*0.9511)"/>
                                          </p:val>
                                        </p:tav>
                                        <p:tav tm="25000">
                                          <p:val>
                                            <p:strVal val="ppt_x+-0.2500*(ppt_x*-0.0000+(1-ppt_y)*1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x+-0.3000*(ppt_x*-0.3090+(1-ppt_y)*0.9511)"/>
                                          </p:val>
                                        </p:tav>
                                        <p:tav tm="35000">
                                          <p:val>
                                            <p:strVal val="ppt_x+-0.3500*(ppt_x*-0.5878+(1-ppt_y)*0.8090)"/>
                                          </p:val>
                                        </p:tav>
                                        <p:tav tm="40000">
                                          <p:val>
                                            <p:strVal val="ppt_x+-0.4000*(ppt_x*-0.8090+(1-ppt_y)*0.5878)"/>
                                          </p:val>
                                        </p:tav>
                                        <p:tav tm="45000">
                                          <p:val>
                                            <p:strVal val="ppt_x+-0.4500*(ppt_x*-0.9511+(1-ppt_y)*0.3090)"/>
                                          </p:val>
                                        </p:tav>
                                        <p:tav tm="50000">
                                          <p:val>
                                            <p:strVal val="ppt_x+-0.5000*(ppt_x*-1.0000+(1-ppt_y)*-0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x+-0.5500*(ppt_x*-0.9511+(1-ppt_y)*-0.3090)"/>
                                          </p:val>
                                        </p:tav>
                                        <p:tav tm="60000">
                                          <p:val>
                                            <p:strVal val="ppt_x+-0.6000*(ppt_x*-0.8090+(1-ppt_y)*-0.5878)"/>
                                          </p:val>
                                        </p:tav>
                                        <p:tav tm="65000">
                                          <p:val>
                                            <p:strVal val="ppt_x+-0.6500*(ppt_x*-0.5878+(1-ppt_y)*-0.8090)"/>
                                          </p:val>
                                        </p:tav>
                                        <p:tav tm="70000">
                                          <p:val>
                                            <p:strVal val="ppt_x+-0.7000*(ppt_x*-0.3090+(1-ppt_y)*-0.9511)"/>
                                          </p:val>
                                        </p:tav>
                                        <p:tav tm="75000">
                                          <p:val>
                                            <p:strVal val="ppt_x+-0.7500*(ppt_x*0.0000+(1-ppt_y)*-1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x+-0.8000*(ppt_x*0.3090+(1-ppt_y)*-0.9511)"/>
                                          </p:val>
                                        </p:tav>
                                        <p:tav tm="85000">
                                          <p:val>
                                            <p:strVal val="ppt_x+-0.8500*(ppt_x*0.5878+(1-ppt_y)*-0.8090)"/>
                                          </p:val>
                                        </p:tav>
                                        <p:tav tm="90000">
                                          <p:val>
                                            <p:strVal val="ppt_x+-0.9000*(ppt_x*0.8090+(1-ppt_y)*-0.5878)"/>
                                          </p:val>
                                        </p:tav>
                                        <p:tav tm="95000">
                                          <p:val>
                                            <p:strVal val="ppt_x+-0.9500*(ppt_x*0.9511+(1-ppt_y)*-0.3090)"/>
                                          </p:val>
                                        </p:tav>
                                        <p:tav tm="100000">
                                          <p:val>
                                            <p:strVal val="ppt_x+-1.0000*(ppt_x*1.0000+(1-ppt_y)*0.0000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-0.0500*(ppt_x*0.3090-(1-ppt_y)*0.9511)"/>
                                          </p:val>
                                        </p:tav>
                                        <p:tav tm="10000">
                                          <p:val>
                                            <p:strVal val="ppt_y+-0.1000*(ppt_x*0.5878-(1-ppt_y)*0.8090)"/>
                                          </p:val>
                                        </p:tav>
                                        <p:tav tm="15000">
                                          <p:val>
                                            <p:strVal val="ppt_y+-0.1500*(ppt_x*0.8090-(1-ppt_y)*0.5878)"/>
                                          </p:val>
                                        </p:tav>
                                        <p:tav tm="20000">
                                          <p:val>
                                            <p:strVal val="ppt_y+-0.2000*(ppt_x*0.9511-(1-ppt_y)*0.3090)"/>
                                          </p:val>
                                        </p:tav>
                                        <p:tav tm="25000">
                                          <p:val>
                                            <p:strVal val="ppt_y+-0.2500*(ppt_x*1.0000-(1-ppt_y)*-0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y+-0.3000*(ppt_x*0.9511-(1-ppt_y)*-0.3090)"/>
                                          </p:val>
                                        </p:tav>
                                        <p:tav tm="35000">
                                          <p:val>
                                            <p:strVal val="ppt_y+-0.3500*(ppt_x*0.8090-(1-ppt_y)*-0.5878)"/>
                                          </p:val>
                                        </p:tav>
                                        <p:tav tm="40000">
                                          <p:val>
                                            <p:strVal val="ppt_y+-0.4000*(ppt_x*0.5878-(1-ppt_y)*-0.8090)"/>
                                          </p:val>
                                        </p:tav>
                                        <p:tav tm="45000">
                                          <p:val>
                                            <p:strVal val="ppt_y+-0.4500*(ppt_x*0.3090-(1-ppt_y)*-0.9511)"/>
                                          </p:val>
                                        </p:tav>
                                        <p:tav tm="50000">
                                          <p:val>
                                            <p:strVal val="ppt_y+-0.5000*(ppt_x*-0.0000-(1-ppt_y)*-1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y+-0.5500*(ppt_x*-0.3090-(1-ppt_y)*-0.9511)"/>
                                          </p:val>
                                        </p:tav>
                                        <p:tav tm="60000">
                                          <p:val>
                                            <p:strVal val="ppt_y+-0.6000*(ppt_x*-0.5878-(1-ppt_y)*-0.8090)"/>
                                          </p:val>
                                        </p:tav>
                                        <p:tav tm="65000">
                                          <p:val>
                                            <p:strVal val="ppt_y+-0.6500*(ppt_x*-0.8090-(1-ppt_y)*-0.5878)"/>
                                          </p:val>
                                        </p:tav>
                                        <p:tav tm="70000">
                                          <p:val>
                                            <p:strVal val="ppt_y+-0.7000*(ppt_x*-0.9511-(1-ppt_y)*-0.3090)"/>
                                          </p:val>
                                        </p:tav>
                                        <p:tav tm="75000">
                                          <p:val>
                                            <p:strVal val="ppt_y+-0.7500*(ppt_x*-1.0000-(1-ppt_y)*0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y+-0.8000*(ppt_x*-0.9511-(1-ppt_y)*0.3090)"/>
                                          </p:val>
                                        </p:tav>
                                        <p:tav tm="85000">
                                          <p:val>
                                            <p:strVal val="ppt_y+-0.8500*(ppt_x*-0.8090-(1-ppt_y)*0.5878)"/>
                                          </p:val>
                                        </p:tav>
                                        <p:tav tm="90000">
                                          <p:val>
                                            <p:strVal val="ppt_y+-0.9000*(ppt_x*-0.5878-(1-ppt_y)*0.8090)"/>
                                          </p:val>
                                        </p:tav>
                                        <p:tav tm="95000">
                                          <p:val>
                                            <p:strVal val="ppt_y+-0.9500*(ppt_x*-0.3090-(1-ppt_y)*0.9511)"/>
                                          </p:val>
                                        </p:tav>
                                        <p:tav tm="100000">
                                          <p:val>
                                            <p:strVal val="ppt_y+-1.0000*(ppt_x*0.0000-(1-ppt_y)*1.0000)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5" presetClass="exit" presetSubtype="0" fill="hold" nodeType="withEffect">
                                  <p:stCondLst>
                                    <p:cond delay="6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3" dur="1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1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1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">
                                          <p:val>
                                            <p:strVal val="ppt_x+-0.0500*(ppt_x*0.9511+(1-ppt_y)*0.3090)"/>
                                          </p:val>
                                        </p:tav>
                                        <p:tav tm="10000">
                                          <p:val>
                                            <p:strVal val="ppt_x+-0.1000*(ppt_x*0.8090+(1-ppt_y)*0.5878)"/>
                                          </p:val>
                                        </p:tav>
                                        <p:tav tm="15000">
                                          <p:val>
                                            <p:strVal val="ppt_x+-0.1500*(ppt_x*0.5878+(1-ppt_y)*0.8090)"/>
                                          </p:val>
                                        </p:tav>
                                        <p:tav tm="20000">
                                          <p:val>
                                            <p:strVal val="ppt_x+-0.2000*(ppt_x*0.3090+(1-ppt_y)*0.9511)"/>
                                          </p:val>
                                        </p:tav>
                                        <p:tav tm="25000">
                                          <p:val>
                                            <p:strVal val="ppt_x+-0.2500*(ppt_x*-0.0000+(1-ppt_y)*1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x+-0.3000*(ppt_x*-0.3090+(1-ppt_y)*0.9511)"/>
                                          </p:val>
                                        </p:tav>
                                        <p:tav tm="35000">
                                          <p:val>
                                            <p:strVal val="ppt_x+-0.3500*(ppt_x*-0.5878+(1-ppt_y)*0.8090)"/>
                                          </p:val>
                                        </p:tav>
                                        <p:tav tm="40000">
                                          <p:val>
                                            <p:strVal val="ppt_x+-0.4000*(ppt_x*-0.8090+(1-ppt_y)*0.5878)"/>
                                          </p:val>
                                        </p:tav>
                                        <p:tav tm="45000">
                                          <p:val>
                                            <p:strVal val="ppt_x+-0.4500*(ppt_x*-0.9511+(1-ppt_y)*0.3090)"/>
                                          </p:val>
                                        </p:tav>
                                        <p:tav tm="50000">
                                          <p:val>
                                            <p:strVal val="ppt_x+-0.5000*(ppt_x*-1.0000+(1-ppt_y)*-0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x+-0.5500*(ppt_x*-0.9511+(1-ppt_y)*-0.3090)"/>
                                          </p:val>
                                        </p:tav>
                                        <p:tav tm="60000">
                                          <p:val>
                                            <p:strVal val="ppt_x+-0.6000*(ppt_x*-0.8090+(1-ppt_y)*-0.5878)"/>
                                          </p:val>
                                        </p:tav>
                                        <p:tav tm="65000">
                                          <p:val>
                                            <p:strVal val="ppt_x+-0.6500*(ppt_x*-0.5878+(1-ppt_y)*-0.8090)"/>
                                          </p:val>
                                        </p:tav>
                                        <p:tav tm="70000">
                                          <p:val>
                                            <p:strVal val="ppt_x+-0.7000*(ppt_x*-0.3090+(1-ppt_y)*-0.9511)"/>
                                          </p:val>
                                        </p:tav>
                                        <p:tav tm="75000">
                                          <p:val>
                                            <p:strVal val="ppt_x+-0.7500*(ppt_x*0.0000+(1-ppt_y)*-1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x+-0.8000*(ppt_x*0.3090+(1-ppt_y)*-0.9511)"/>
                                          </p:val>
                                        </p:tav>
                                        <p:tav tm="85000">
                                          <p:val>
                                            <p:strVal val="ppt_x+-0.8500*(ppt_x*0.5878+(1-ppt_y)*-0.8090)"/>
                                          </p:val>
                                        </p:tav>
                                        <p:tav tm="90000">
                                          <p:val>
                                            <p:strVal val="ppt_x+-0.9000*(ppt_x*0.8090+(1-ppt_y)*-0.5878)"/>
                                          </p:val>
                                        </p:tav>
                                        <p:tav tm="95000">
                                          <p:val>
                                            <p:strVal val="ppt_x+-0.9500*(ppt_x*0.9511+(1-ppt_y)*-0.3090)"/>
                                          </p:val>
                                        </p:tav>
                                        <p:tav tm="100000">
                                          <p:val>
                                            <p:strVal val="ppt_x+-1.0000*(ppt_x*1.0000+(1-ppt_y)*0.0000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-0.0500*(ppt_x*0.3090-(1-ppt_y)*0.9511)"/>
                                          </p:val>
                                        </p:tav>
                                        <p:tav tm="10000">
                                          <p:val>
                                            <p:strVal val="ppt_y+-0.1000*(ppt_x*0.5878-(1-ppt_y)*0.8090)"/>
                                          </p:val>
                                        </p:tav>
                                        <p:tav tm="15000">
                                          <p:val>
                                            <p:strVal val="ppt_y+-0.1500*(ppt_x*0.8090-(1-ppt_y)*0.5878)"/>
                                          </p:val>
                                        </p:tav>
                                        <p:tav tm="20000">
                                          <p:val>
                                            <p:strVal val="ppt_y+-0.2000*(ppt_x*0.9511-(1-ppt_y)*0.3090)"/>
                                          </p:val>
                                        </p:tav>
                                        <p:tav tm="25000">
                                          <p:val>
                                            <p:strVal val="ppt_y+-0.2500*(ppt_x*1.0000-(1-ppt_y)*-0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y+-0.3000*(ppt_x*0.9511-(1-ppt_y)*-0.3090)"/>
                                          </p:val>
                                        </p:tav>
                                        <p:tav tm="35000">
                                          <p:val>
                                            <p:strVal val="ppt_y+-0.3500*(ppt_x*0.8090-(1-ppt_y)*-0.5878)"/>
                                          </p:val>
                                        </p:tav>
                                        <p:tav tm="40000">
                                          <p:val>
                                            <p:strVal val="ppt_y+-0.4000*(ppt_x*0.5878-(1-ppt_y)*-0.8090)"/>
                                          </p:val>
                                        </p:tav>
                                        <p:tav tm="45000">
                                          <p:val>
                                            <p:strVal val="ppt_y+-0.4500*(ppt_x*0.3090-(1-ppt_y)*-0.9511)"/>
                                          </p:val>
                                        </p:tav>
                                        <p:tav tm="50000">
                                          <p:val>
                                            <p:strVal val="ppt_y+-0.5000*(ppt_x*-0.0000-(1-ppt_y)*-1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y+-0.5500*(ppt_x*-0.3090-(1-ppt_y)*-0.9511)"/>
                                          </p:val>
                                        </p:tav>
                                        <p:tav tm="60000">
                                          <p:val>
                                            <p:strVal val="ppt_y+-0.6000*(ppt_x*-0.5878-(1-ppt_y)*-0.8090)"/>
                                          </p:val>
                                        </p:tav>
                                        <p:tav tm="65000">
                                          <p:val>
                                            <p:strVal val="ppt_y+-0.6500*(ppt_x*-0.8090-(1-ppt_y)*-0.5878)"/>
                                          </p:val>
                                        </p:tav>
                                        <p:tav tm="70000">
                                          <p:val>
                                            <p:strVal val="ppt_y+-0.7000*(ppt_x*-0.9511-(1-ppt_y)*-0.3090)"/>
                                          </p:val>
                                        </p:tav>
                                        <p:tav tm="75000">
                                          <p:val>
                                            <p:strVal val="ppt_y+-0.7500*(ppt_x*-1.0000-(1-ppt_y)*0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y+-0.8000*(ppt_x*-0.9511-(1-ppt_y)*0.3090)"/>
                                          </p:val>
                                        </p:tav>
                                        <p:tav tm="85000">
                                          <p:val>
                                            <p:strVal val="ppt_y+-0.8500*(ppt_x*-0.8090-(1-ppt_y)*0.5878)"/>
                                          </p:val>
                                        </p:tav>
                                        <p:tav tm="90000">
                                          <p:val>
                                            <p:strVal val="ppt_y+-0.9000*(ppt_x*-0.5878-(1-ppt_y)*0.8090)"/>
                                          </p:val>
                                        </p:tav>
                                        <p:tav tm="95000">
                                          <p:val>
                                            <p:strVal val="ppt_y+-0.9500*(ppt_x*-0.3090-(1-ppt_y)*0.9511)"/>
                                          </p:val>
                                        </p:tav>
                                        <p:tav tm="100000">
                                          <p:val>
                                            <p:strVal val="ppt_y+-1.0000*(ppt_x*0.0000-(1-ppt_y)*1.0000)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5" presetClass="exit" presetSubtype="0" fill="hold" nodeType="withEffect">
                                  <p:stCondLst>
                                    <p:cond delay="6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9" dur="10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10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10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">
                                          <p:val>
                                            <p:strVal val="ppt_x+-0.0500*(ppt_x*0.9511+(1-ppt_y)*0.3090)"/>
                                          </p:val>
                                        </p:tav>
                                        <p:tav tm="10000">
                                          <p:val>
                                            <p:strVal val="ppt_x+-0.1000*(ppt_x*0.8090+(1-ppt_y)*0.5878)"/>
                                          </p:val>
                                        </p:tav>
                                        <p:tav tm="15000">
                                          <p:val>
                                            <p:strVal val="ppt_x+-0.1500*(ppt_x*0.5878+(1-ppt_y)*0.8090)"/>
                                          </p:val>
                                        </p:tav>
                                        <p:tav tm="20000">
                                          <p:val>
                                            <p:strVal val="ppt_x+-0.2000*(ppt_x*0.3090+(1-ppt_y)*0.9511)"/>
                                          </p:val>
                                        </p:tav>
                                        <p:tav tm="25000">
                                          <p:val>
                                            <p:strVal val="ppt_x+-0.2500*(ppt_x*-0.0000+(1-ppt_y)*1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x+-0.3000*(ppt_x*-0.3090+(1-ppt_y)*0.9511)"/>
                                          </p:val>
                                        </p:tav>
                                        <p:tav tm="35000">
                                          <p:val>
                                            <p:strVal val="ppt_x+-0.3500*(ppt_x*-0.5878+(1-ppt_y)*0.8090)"/>
                                          </p:val>
                                        </p:tav>
                                        <p:tav tm="40000">
                                          <p:val>
                                            <p:strVal val="ppt_x+-0.4000*(ppt_x*-0.8090+(1-ppt_y)*0.5878)"/>
                                          </p:val>
                                        </p:tav>
                                        <p:tav tm="45000">
                                          <p:val>
                                            <p:strVal val="ppt_x+-0.4500*(ppt_x*-0.9511+(1-ppt_y)*0.3090)"/>
                                          </p:val>
                                        </p:tav>
                                        <p:tav tm="50000">
                                          <p:val>
                                            <p:strVal val="ppt_x+-0.5000*(ppt_x*-1.0000+(1-ppt_y)*-0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x+-0.5500*(ppt_x*-0.9511+(1-ppt_y)*-0.3090)"/>
                                          </p:val>
                                        </p:tav>
                                        <p:tav tm="60000">
                                          <p:val>
                                            <p:strVal val="ppt_x+-0.6000*(ppt_x*-0.8090+(1-ppt_y)*-0.5878)"/>
                                          </p:val>
                                        </p:tav>
                                        <p:tav tm="65000">
                                          <p:val>
                                            <p:strVal val="ppt_x+-0.6500*(ppt_x*-0.5878+(1-ppt_y)*-0.8090)"/>
                                          </p:val>
                                        </p:tav>
                                        <p:tav tm="70000">
                                          <p:val>
                                            <p:strVal val="ppt_x+-0.7000*(ppt_x*-0.3090+(1-ppt_y)*-0.9511)"/>
                                          </p:val>
                                        </p:tav>
                                        <p:tav tm="75000">
                                          <p:val>
                                            <p:strVal val="ppt_x+-0.7500*(ppt_x*0.0000+(1-ppt_y)*-1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x+-0.8000*(ppt_x*0.3090+(1-ppt_y)*-0.9511)"/>
                                          </p:val>
                                        </p:tav>
                                        <p:tav tm="85000">
                                          <p:val>
                                            <p:strVal val="ppt_x+-0.8500*(ppt_x*0.5878+(1-ppt_y)*-0.8090)"/>
                                          </p:val>
                                        </p:tav>
                                        <p:tav tm="90000">
                                          <p:val>
                                            <p:strVal val="ppt_x+-0.9000*(ppt_x*0.8090+(1-ppt_y)*-0.5878)"/>
                                          </p:val>
                                        </p:tav>
                                        <p:tav tm="95000">
                                          <p:val>
                                            <p:strVal val="ppt_x+-0.9500*(ppt_x*0.9511+(1-ppt_y)*-0.3090)"/>
                                          </p:val>
                                        </p:tav>
                                        <p:tav tm="100000">
                                          <p:val>
                                            <p:strVal val="ppt_x+-1.0000*(ppt_x*1.0000+(1-ppt_y)*0.0000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10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-0.0500*(ppt_x*0.3090-(1-ppt_y)*0.9511)"/>
                                          </p:val>
                                        </p:tav>
                                        <p:tav tm="10000">
                                          <p:val>
                                            <p:strVal val="ppt_y+-0.1000*(ppt_x*0.5878-(1-ppt_y)*0.8090)"/>
                                          </p:val>
                                        </p:tav>
                                        <p:tav tm="15000">
                                          <p:val>
                                            <p:strVal val="ppt_y+-0.1500*(ppt_x*0.8090-(1-ppt_y)*0.5878)"/>
                                          </p:val>
                                        </p:tav>
                                        <p:tav tm="20000">
                                          <p:val>
                                            <p:strVal val="ppt_y+-0.2000*(ppt_x*0.9511-(1-ppt_y)*0.3090)"/>
                                          </p:val>
                                        </p:tav>
                                        <p:tav tm="25000">
                                          <p:val>
                                            <p:strVal val="ppt_y+-0.2500*(ppt_x*1.0000-(1-ppt_y)*-0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y+-0.3000*(ppt_x*0.9511-(1-ppt_y)*-0.3090)"/>
                                          </p:val>
                                        </p:tav>
                                        <p:tav tm="35000">
                                          <p:val>
                                            <p:strVal val="ppt_y+-0.3500*(ppt_x*0.8090-(1-ppt_y)*-0.5878)"/>
                                          </p:val>
                                        </p:tav>
                                        <p:tav tm="40000">
                                          <p:val>
                                            <p:strVal val="ppt_y+-0.4000*(ppt_x*0.5878-(1-ppt_y)*-0.8090)"/>
                                          </p:val>
                                        </p:tav>
                                        <p:tav tm="45000">
                                          <p:val>
                                            <p:strVal val="ppt_y+-0.4500*(ppt_x*0.3090-(1-ppt_y)*-0.9511)"/>
                                          </p:val>
                                        </p:tav>
                                        <p:tav tm="50000">
                                          <p:val>
                                            <p:strVal val="ppt_y+-0.5000*(ppt_x*-0.0000-(1-ppt_y)*-1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y+-0.5500*(ppt_x*-0.3090-(1-ppt_y)*-0.9511)"/>
                                          </p:val>
                                        </p:tav>
                                        <p:tav tm="60000">
                                          <p:val>
                                            <p:strVal val="ppt_y+-0.6000*(ppt_x*-0.5878-(1-ppt_y)*-0.8090)"/>
                                          </p:val>
                                        </p:tav>
                                        <p:tav tm="65000">
                                          <p:val>
                                            <p:strVal val="ppt_y+-0.6500*(ppt_x*-0.8090-(1-ppt_y)*-0.5878)"/>
                                          </p:val>
                                        </p:tav>
                                        <p:tav tm="70000">
                                          <p:val>
                                            <p:strVal val="ppt_y+-0.7000*(ppt_x*-0.9511-(1-ppt_y)*-0.3090)"/>
                                          </p:val>
                                        </p:tav>
                                        <p:tav tm="75000">
                                          <p:val>
                                            <p:strVal val="ppt_y+-0.7500*(ppt_x*-1.0000-(1-ppt_y)*0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y+-0.8000*(ppt_x*-0.9511-(1-ppt_y)*0.3090)"/>
                                          </p:val>
                                        </p:tav>
                                        <p:tav tm="85000">
                                          <p:val>
                                            <p:strVal val="ppt_y+-0.8500*(ppt_x*-0.8090-(1-ppt_y)*0.5878)"/>
                                          </p:val>
                                        </p:tav>
                                        <p:tav tm="90000">
                                          <p:val>
                                            <p:strVal val="ppt_y+-0.9000*(ppt_x*-0.5878-(1-ppt_y)*0.8090)"/>
                                          </p:val>
                                        </p:tav>
                                        <p:tav tm="95000">
                                          <p:val>
                                            <p:strVal val="ppt_y+-0.9500*(ppt_x*-0.3090-(1-ppt_y)*0.9511)"/>
                                          </p:val>
                                        </p:tav>
                                        <p:tav tm="100000">
                                          <p:val>
                                            <p:strVal val="ppt_y+-1.0000*(ppt_x*0.0000-(1-ppt_y)*1.0000)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5" presetClass="exit" presetSubtype="0" fill="hold" nodeType="withEffect">
                                  <p:stCondLst>
                                    <p:cond delay="6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5" dur="10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10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10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">
                                          <p:val>
                                            <p:strVal val="ppt_x+-0.0500*(ppt_x*0.9511+(1-ppt_y)*0.3090)"/>
                                          </p:val>
                                        </p:tav>
                                        <p:tav tm="10000">
                                          <p:val>
                                            <p:strVal val="ppt_x+-0.1000*(ppt_x*0.8090+(1-ppt_y)*0.5878)"/>
                                          </p:val>
                                        </p:tav>
                                        <p:tav tm="15000">
                                          <p:val>
                                            <p:strVal val="ppt_x+-0.1500*(ppt_x*0.5878+(1-ppt_y)*0.8090)"/>
                                          </p:val>
                                        </p:tav>
                                        <p:tav tm="20000">
                                          <p:val>
                                            <p:strVal val="ppt_x+-0.2000*(ppt_x*0.3090+(1-ppt_y)*0.9511)"/>
                                          </p:val>
                                        </p:tav>
                                        <p:tav tm="25000">
                                          <p:val>
                                            <p:strVal val="ppt_x+-0.2500*(ppt_x*-0.0000+(1-ppt_y)*1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x+-0.3000*(ppt_x*-0.3090+(1-ppt_y)*0.9511)"/>
                                          </p:val>
                                        </p:tav>
                                        <p:tav tm="35000">
                                          <p:val>
                                            <p:strVal val="ppt_x+-0.3500*(ppt_x*-0.5878+(1-ppt_y)*0.8090)"/>
                                          </p:val>
                                        </p:tav>
                                        <p:tav tm="40000">
                                          <p:val>
                                            <p:strVal val="ppt_x+-0.4000*(ppt_x*-0.8090+(1-ppt_y)*0.5878)"/>
                                          </p:val>
                                        </p:tav>
                                        <p:tav tm="45000">
                                          <p:val>
                                            <p:strVal val="ppt_x+-0.4500*(ppt_x*-0.9511+(1-ppt_y)*0.3090)"/>
                                          </p:val>
                                        </p:tav>
                                        <p:tav tm="50000">
                                          <p:val>
                                            <p:strVal val="ppt_x+-0.5000*(ppt_x*-1.0000+(1-ppt_y)*-0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x+-0.5500*(ppt_x*-0.9511+(1-ppt_y)*-0.3090)"/>
                                          </p:val>
                                        </p:tav>
                                        <p:tav tm="60000">
                                          <p:val>
                                            <p:strVal val="ppt_x+-0.6000*(ppt_x*-0.8090+(1-ppt_y)*-0.5878)"/>
                                          </p:val>
                                        </p:tav>
                                        <p:tav tm="65000">
                                          <p:val>
                                            <p:strVal val="ppt_x+-0.6500*(ppt_x*-0.5878+(1-ppt_y)*-0.8090)"/>
                                          </p:val>
                                        </p:tav>
                                        <p:tav tm="70000">
                                          <p:val>
                                            <p:strVal val="ppt_x+-0.7000*(ppt_x*-0.3090+(1-ppt_y)*-0.9511)"/>
                                          </p:val>
                                        </p:tav>
                                        <p:tav tm="75000">
                                          <p:val>
                                            <p:strVal val="ppt_x+-0.7500*(ppt_x*0.0000+(1-ppt_y)*-1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x+-0.8000*(ppt_x*0.3090+(1-ppt_y)*-0.9511)"/>
                                          </p:val>
                                        </p:tav>
                                        <p:tav tm="85000">
                                          <p:val>
                                            <p:strVal val="ppt_x+-0.8500*(ppt_x*0.5878+(1-ppt_y)*-0.8090)"/>
                                          </p:val>
                                        </p:tav>
                                        <p:tav tm="90000">
                                          <p:val>
                                            <p:strVal val="ppt_x+-0.9000*(ppt_x*0.8090+(1-ppt_y)*-0.5878)"/>
                                          </p:val>
                                        </p:tav>
                                        <p:tav tm="95000">
                                          <p:val>
                                            <p:strVal val="ppt_x+-0.9500*(ppt_x*0.9511+(1-ppt_y)*-0.3090)"/>
                                          </p:val>
                                        </p:tav>
                                        <p:tav tm="100000">
                                          <p:val>
                                            <p:strVal val="ppt_x+-1.0000*(ppt_x*1.0000+(1-ppt_y)*0.0000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10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-0.0500*(ppt_x*0.3090-(1-ppt_y)*0.9511)"/>
                                          </p:val>
                                        </p:tav>
                                        <p:tav tm="10000">
                                          <p:val>
                                            <p:strVal val="ppt_y+-0.1000*(ppt_x*0.5878-(1-ppt_y)*0.8090)"/>
                                          </p:val>
                                        </p:tav>
                                        <p:tav tm="15000">
                                          <p:val>
                                            <p:strVal val="ppt_y+-0.1500*(ppt_x*0.8090-(1-ppt_y)*0.5878)"/>
                                          </p:val>
                                        </p:tav>
                                        <p:tav tm="20000">
                                          <p:val>
                                            <p:strVal val="ppt_y+-0.2000*(ppt_x*0.9511-(1-ppt_y)*0.3090)"/>
                                          </p:val>
                                        </p:tav>
                                        <p:tav tm="25000">
                                          <p:val>
                                            <p:strVal val="ppt_y+-0.2500*(ppt_x*1.0000-(1-ppt_y)*-0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y+-0.3000*(ppt_x*0.9511-(1-ppt_y)*-0.3090)"/>
                                          </p:val>
                                        </p:tav>
                                        <p:tav tm="35000">
                                          <p:val>
                                            <p:strVal val="ppt_y+-0.3500*(ppt_x*0.8090-(1-ppt_y)*-0.5878)"/>
                                          </p:val>
                                        </p:tav>
                                        <p:tav tm="40000">
                                          <p:val>
                                            <p:strVal val="ppt_y+-0.4000*(ppt_x*0.5878-(1-ppt_y)*-0.8090)"/>
                                          </p:val>
                                        </p:tav>
                                        <p:tav tm="45000">
                                          <p:val>
                                            <p:strVal val="ppt_y+-0.4500*(ppt_x*0.3090-(1-ppt_y)*-0.9511)"/>
                                          </p:val>
                                        </p:tav>
                                        <p:tav tm="50000">
                                          <p:val>
                                            <p:strVal val="ppt_y+-0.5000*(ppt_x*-0.0000-(1-ppt_y)*-1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y+-0.5500*(ppt_x*-0.3090-(1-ppt_y)*-0.9511)"/>
                                          </p:val>
                                        </p:tav>
                                        <p:tav tm="60000">
                                          <p:val>
                                            <p:strVal val="ppt_y+-0.6000*(ppt_x*-0.5878-(1-ppt_y)*-0.8090)"/>
                                          </p:val>
                                        </p:tav>
                                        <p:tav tm="65000">
                                          <p:val>
                                            <p:strVal val="ppt_y+-0.6500*(ppt_x*-0.8090-(1-ppt_y)*-0.5878)"/>
                                          </p:val>
                                        </p:tav>
                                        <p:tav tm="70000">
                                          <p:val>
                                            <p:strVal val="ppt_y+-0.7000*(ppt_x*-0.9511-(1-ppt_y)*-0.3090)"/>
                                          </p:val>
                                        </p:tav>
                                        <p:tav tm="75000">
                                          <p:val>
                                            <p:strVal val="ppt_y+-0.7500*(ppt_x*-1.0000-(1-ppt_y)*0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y+-0.8000*(ppt_x*-0.9511-(1-ppt_y)*0.3090)"/>
                                          </p:val>
                                        </p:tav>
                                        <p:tav tm="85000">
                                          <p:val>
                                            <p:strVal val="ppt_y+-0.8500*(ppt_x*-0.8090-(1-ppt_y)*0.5878)"/>
                                          </p:val>
                                        </p:tav>
                                        <p:tav tm="90000">
                                          <p:val>
                                            <p:strVal val="ppt_y+-0.9000*(ppt_x*-0.5878-(1-ppt_y)*0.8090)"/>
                                          </p:val>
                                        </p:tav>
                                        <p:tav tm="95000">
                                          <p:val>
                                            <p:strVal val="ppt_y+-0.9500*(ppt_x*-0.3090-(1-ppt_y)*0.9511)"/>
                                          </p:val>
                                        </p:tav>
                                        <p:tav tm="100000">
                                          <p:val>
                                            <p:strVal val="ppt_y+-1.0000*(ppt_x*0.0000-(1-ppt_y)*1.0000)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52" presetClass="exit" presetSubtype="0" fill="hold" grpId="1" nodeType="withEffect">
                                  <p:stCondLst>
                                    <p:cond delay="6000"/>
                                  </p:stCondLst>
                                  <p:childTnLst>
                                    <p:animScale>
                                      <p:cBhvr>
                                        <p:cTn id="161" dur="10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from x="100000" y="100000"/>
                                      <p:to x="250000" y="250000"/>
                                    </p:animScale>
                                    <p:animMotion origin="layout" path="M 0.0000 0.0000 C 0.03802 0.0 0.1441 0.02341 0.1826 0.0915 C 0.22118 0.15964 0.24705 0.31256 0.2318 0.4083 C 0.21649 0.50394 0.20747 0.57948 0.0908 0.6661 C -0.02552 0.75279 -0.37517 0.88508 -0.4674 0.9289" pathEditMode="relative" ptsTypes="">
                                      <p:cBhvr>
                                        <p:cTn id="162" dur="10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out" filter="fade">
                                      <p:cBhvr>
                                        <p:cTn id="16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52" presetClass="exit" presetSubtype="0" fill="hold" grpId="1" nodeType="withEffect">
                                  <p:stCondLst>
                                    <p:cond delay="6000"/>
                                  </p:stCondLst>
                                  <p:childTnLst>
                                    <p:animScale>
                                      <p:cBhvr>
                                        <p:cTn id="166" dur="10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from x="100000" y="100000"/>
                                      <p:to x="250000" y="250000"/>
                                    </p:animScale>
                                    <p:animMotion origin="layout" path="M 0.0000 0.0000 C 0.03802 0.0 0.1441 0.02341 0.1826 0.0915 C 0.22118 0.15964 0.24705 0.31256 0.2318 0.4083 C 0.21649 0.50394 0.20747 0.57948 0.0908 0.6661 C -0.02552 0.75279 -0.37517 0.88508 -0.4674 0.9289" pathEditMode="relative" ptsTypes="">
                                      <p:cBhvr>
                                        <p:cTn id="167" dur="10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out" filter="fade">
                                      <p:cBhvr>
                                        <p:cTn id="16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52" presetClass="exit" presetSubtype="0" fill="hold" grpId="1" nodeType="withEffect">
                                  <p:stCondLst>
                                    <p:cond delay="6000"/>
                                  </p:stCondLst>
                                  <p:childTnLst>
                                    <p:animScale>
                                      <p:cBhvr>
                                        <p:cTn id="171" dur="10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from x="100000" y="100000"/>
                                      <p:to x="250000" y="250000"/>
                                    </p:animScale>
                                    <p:animMotion origin="layout" path="M 0.0000 0.0000 C 0.03802 0.0 0.1441 0.02341 0.1826 0.0915 C 0.22118 0.15964 0.24705 0.31256 0.2318 0.4083 C 0.21649 0.50394 0.20747 0.57948 0.0908 0.6661 C -0.02552 0.75279 -0.37517 0.88508 -0.4674 0.9289" pathEditMode="relative" ptsTypes="">
                                      <p:cBhvr>
                                        <p:cTn id="172" dur="10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out" filter="fade">
                                      <p:cBhvr>
                                        <p:cTn id="17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52" presetClass="exit" presetSubtype="0" fill="hold" grpId="1" nodeType="withEffect">
                                  <p:stCondLst>
                                    <p:cond delay="6000"/>
                                  </p:stCondLst>
                                  <p:childTnLst>
                                    <p:animScale>
                                      <p:cBhvr>
                                        <p:cTn id="176" dur="10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from x="100000" y="100000"/>
                                      <p:to x="250000" y="250000"/>
                                    </p:animScale>
                                    <p:animMotion origin="layout" path="M 0.0000 0.0000 C 0.03802 0.0 0.1441 0.02341 0.1826 0.0915 C 0.22118 0.15964 0.24705 0.31256 0.2318 0.4083 C 0.21649 0.50394 0.20747 0.57948 0.0908 0.6661 C -0.02552 0.75279 -0.37517 0.88508 -0.4674 0.9289" pathEditMode="relative" ptsTypes="">
                                      <p:cBhvr>
                                        <p:cTn id="177" dur="10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out" filter="fade">
                                      <p:cBhvr>
                                        <p:cTn id="178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2" presetClass="exit" presetSubtype="2" fill="hold" nodeType="withEffect">
                                  <p:stCondLst>
                                    <p:cond delay="6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1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2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2" presetClass="exit" presetSubtype="2" fill="hold" nodeType="withEffect">
                                  <p:stCondLst>
                                    <p:cond delay="6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5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6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2" presetClass="exit" presetSubtype="2" fill="hold" nodeType="withEffect">
                                  <p:stCondLst>
                                    <p:cond delay="6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9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0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2" presetClass="exit" presetSubtype="2" fill="hold" nodeType="withEffect">
                                  <p:stCondLst>
                                    <p:cond delay="6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93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4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2" presetClass="exit" presetSubtype="2" fill="hold" nodeType="withEffect">
                                  <p:stCondLst>
                                    <p:cond delay="6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9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8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14" grpId="0"/>
      <p:bldP spid="14" grpId="1"/>
      <p:bldP spid="17" grpId="0"/>
      <p:bldP spid="17" grpId="1"/>
      <p:bldP spid="20" grpId="0"/>
      <p:bldP spid="20" grpId="1"/>
      <p:bldP spid="23" grpId="0"/>
      <p:bldP spid="23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564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863289" y="6288237"/>
            <a:ext cx="3726427" cy="95250"/>
          </a:xfrm>
          <a:prstGeom prst="rect">
            <a:avLst/>
          </a:prstGeom>
          <a:solidFill>
            <a:srgbClr val="FFFDF5"/>
          </a:solidFill>
        </p:spPr>
      </p:sp>
      <p:sp>
        <p:nvSpPr>
          <p:cNvPr id="3" name="TextBox 3"/>
          <p:cNvSpPr txBox="1"/>
          <p:nvPr/>
        </p:nvSpPr>
        <p:spPr>
          <a:xfrm>
            <a:off x="6073565" y="1371600"/>
            <a:ext cx="5793556" cy="106680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250"/>
              </a:lnSpc>
            </a:pPr>
            <a:r>
              <a:rPr lang="en-US" sz="7500" dirty="0" err="1" smtClean="0">
                <a:solidFill>
                  <a:srgbClr val="FFCC37"/>
                </a:solidFill>
                <a:latin typeface="Quicksand Bold"/>
              </a:rPr>
              <a:t>Fasilitas</a:t>
            </a:r>
            <a:endParaRPr lang="en-US" sz="7500" dirty="0">
              <a:solidFill>
                <a:srgbClr val="FFCC37"/>
              </a:solidFill>
              <a:latin typeface="Quicksand Bold"/>
            </a:endParaRPr>
          </a:p>
        </p:txBody>
      </p:sp>
      <p:grpSp>
        <p:nvGrpSpPr>
          <p:cNvPr id="4" name="Group 4"/>
          <p:cNvGrpSpPr/>
          <p:nvPr/>
        </p:nvGrpSpPr>
        <p:grpSpPr>
          <a:xfrm>
            <a:off x="2438300" y="6063256"/>
            <a:ext cx="513397" cy="513397"/>
            <a:chOff x="0" y="0"/>
            <a:chExt cx="6350000" cy="6350000"/>
          </a:xfrm>
        </p:grpSpPr>
        <p:sp>
          <p:nvSpPr>
            <p:cNvPr id="5" name="Freeform 5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FCC37"/>
            </a:solidFill>
          </p:spPr>
        </p:sp>
      </p:grpSp>
      <p:sp>
        <p:nvSpPr>
          <p:cNvPr id="14" name="TextBox 14"/>
          <p:cNvSpPr txBox="1"/>
          <p:nvPr/>
        </p:nvSpPr>
        <p:spPr>
          <a:xfrm>
            <a:off x="476520" y="7035439"/>
            <a:ext cx="4372787" cy="71814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755"/>
              </a:lnSpc>
            </a:pPr>
            <a:r>
              <a:rPr lang="en-US" sz="2800" b="1" spc="95" dirty="0" err="1" smtClean="0">
                <a:solidFill>
                  <a:srgbClr val="FFFDF5"/>
                </a:solidFill>
                <a:latin typeface="Quicksand"/>
              </a:rPr>
              <a:t>Koneksi</a:t>
            </a:r>
            <a:r>
              <a:rPr lang="en-US" sz="2800" b="1" spc="95" dirty="0" smtClean="0">
                <a:solidFill>
                  <a:srgbClr val="FFFDF5"/>
                </a:solidFill>
                <a:latin typeface="Quicksand"/>
              </a:rPr>
              <a:t> internet </a:t>
            </a:r>
          </a:p>
          <a:p>
            <a:pPr algn="ctr">
              <a:lnSpc>
                <a:spcPts val="2755"/>
              </a:lnSpc>
            </a:pPr>
            <a:r>
              <a:rPr lang="en-US" sz="2800" b="1" spc="95" dirty="0" smtClean="0">
                <a:solidFill>
                  <a:srgbClr val="FFFDF5"/>
                </a:solidFill>
                <a:latin typeface="Quicksand"/>
              </a:rPr>
              <a:t>free</a:t>
            </a:r>
            <a:endParaRPr lang="en-US" sz="2800" b="1" spc="95" dirty="0">
              <a:solidFill>
                <a:srgbClr val="FFFDF5"/>
              </a:solidFill>
              <a:latin typeface="Quicksand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4787540" y="6855902"/>
            <a:ext cx="4026340" cy="107721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755"/>
              </a:lnSpc>
            </a:pPr>
            <a:r>
              <a:rPr lang="en-ID" sz="2800" b="1" spc="95" dirty="0" err="1" smtClean="0">
                <a:solidFill>
                  <a:srgbClr val="FFFDF5"/>
                </a:solidFill>
                <a:latin typeface="Quicksand"/>
              </a:rPr>
              <a:t>Bagi</a:t>
            </a:r>
            <a:r>
              <a:rPr lang="en-ID" sz="2800" b="1" spc="95" dirty="0" smtClean="0">
                <a:solidFill>
                  <a:srgbClr val="FFFDF5"/>
                </a:solidFill>
                <a:latin typeface="Quicksand"/>
              </a:rPr>
              <a:t> yang </a:t>
            </a:r>
            <a:r>
              <a:rPr lang="en-ID" sz="2800" b="1" spc="95" dirty="0" err="1" smtClean="0">
                <a:solidFill>
                  <a:srgbClr val="FFFDF5"/>
                </a:solidFill>
                <a:latin typeface="Quicksand"/>
              </a:rPr>
              <a:t>jauh</a:t>
            </a:r>
            <a:r>
              <a:rPr lang="en-ID" sz="2800" b="1" spc="95" dirty="0" smtClean="0">
                <a:solidFill>
                  <a:srgbClr val="FFFDF5"/>
                </a:solidFill>
                <a:latin typeface="Quicksand"/>
              </a:rPr>
              <a:t> </a:t>
            </a:r>
            <a:r>
              <a:rPr lang="en-ID" sz="2800" b="1" spc="95" dirty="0" err="1" smtClean="0">
                <a:solidFill>
                  <a:srgbClr val="FFFDF5"/>
                </a:solidFill>
                <a:latin typeface="Quicksand"/>
              </a:rPr>
              <a:t>diluar</a:t>
            </a:r>
            <a:r>
              <a:rPr lang="en-ID" sz="2800" b="1" spc="95" dirty="0" smtClean="0">
                <a:solidFill>
                  <a:srgbClr val="FFFDF5"/>
                </a:solidFill>
                <a:latin typeface="Quicksand"/>
              </a:rPr>
              <a:t> </a:t>
            </a:r>
            <a:r>
              <a:rPr lang="en-ID" sz="2800" b="1" spc="95" dirty="0" err="1" smtClean="0">
                <a:solidFill>
                  <a:srgbClr val="FFFDF5"/>
                </a:solidFill>
                <a:latin typeface="Quicksand"/>
              </a:rPr>
              <a:t>kota</a:t>
            </a:r>
            <a:r>
              <a:rPr lang="en-ID" sz="2800" b="1" spc="95" dirty="0" smtClean="0">
                <a:solidFill>
                  <a:srgbClr val="FFFDF5"/>
                </a:solidFill>
                <a:latin typeface="Quicksand"/>
              </a:rPr>
              <a:t> </a:t>
            </a:r>
            <a:r>
              <a:rPr lang="en-ID" sz="2800" b="1" spc="95" dirty="0" err="1" smtClean="0">
                <a:solidFill>
                  <a:srgbClr val="FFFDF5"/>
                </a:solidFill>
                <a:latin typeface="Quicksand"/>
              </a:rPr>
              <a:t>disediakan</a:t>
            </a:r>
            <a:r>
              <a:rPr lang="en-ID" sz="2800" b="1" spc="95" dirty="0" smtClean="0">
                <a:solidFill>
                  <a:srgbClr val="FFFDF5"/>
                </a:solidFill>
                <a:latin typeface="Quicksand"/>
              </a:rPr>
              <a:t> free mess</a:t>
            </a:r>
            <a:endParaRPr lang="en-US" sz="2800" b="1" spc="95" dirty="0">
              <a:solidFill>
                <a:srgbClr val="FFFDF5"/>
              </a:solidFill>
              <a:latin typeface="Quicksand"/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8865598" y="7035439"/>
            <a:ext cx="4105711" cy="71814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755"/>
              </a:lnSpc>
            </a:pPr>
            <a:r>
              <a:rPr lang="en-US" sz="2800" b="1" spc="95" dirty="0" smtClean="0">
                <a:solidFill>
                  <a:srgbClr val="FFFDF5"/>
                </a:solidFill>
                <a:latin typeface="Quicksand"/>
              </a:rPr>
              <a:t>Free </a:t>
            </a:r>
            <a:r>
              <a:rPr lang="en-US" sz="2800" b="1" spc="95" dirty="0" err="1" smtClean="0">
                <a:solidFill>
                  <a:srgbClr val="FFFDF5"/>
                </a:solidFill>
                <a:latin typeface="Quicksand"/>
              </a:rPr>
              <a:t>totebag</a:t>
            </a:r>
            <a:r>
              <a:rPr lang="en-US" sz="2800" b="1" spc="95" dirty="0" smtClean="0">
                <a:solidFill>
                  <a:srgbClr val="FFFDF5"/>
                </a:solidFill>
                <a:latin typeface="Quicksand"/>
              </a:rPr>
              <a:t> magangjogja.com</a:t>
            </a:r>
            <a:endParaRPr lang="en-US" sz="2800" b="1" spc="95" dirty="0">
              <a:solidFill>
                <a:srgbClr val="FFFDF5"/>
              </a:solidFill>
              <a:latin typeface="Quicksand"/>
            </a:endParaRPr>
          </a:p>
        </p:txBody>
      </p:sp>
      <p:sp>
        <p:nvSpPr>
          <p:cNvPr id="23" name="TextBox 23"/>
          <p:cNvSpPr txBox="1"/>
          <p:nvPr/>
        </p:nvSpPr>
        <p:spPr>
          <a:xfrm>
            <a:off x="13102589" y="6855902"/>
            <a:ext cx="3819088" cy="71814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755"/>
              </a:lnSpc>
            </a:pPr>
            <a:r>
              <a:rPr lang="en-US" sz="2800" b="1" spc="95" dirty="0" smtClean="0">
                <a:solidFill>
                  <a:srgbClr val="FFFDF5"/>
                </a:solidFill>
                <a:latin typeface="Quicksand"/>
              </a:rPr>
              <a:t>Free drink </a:t>
            </a:r>
          </a:p>
          <a:p>
            <a:pPr algn="ctr">
              <a:lnSpc>
                <a:spcPts val="2755"/>
              </a:lnSpc>
            </a:pPr>
            <a:r>
              <a:rPr lang="en-US" sz="2800" b="1" spc="95" dirty="0" smtClean="0">
                <a:solidFill>
                  <a:srgbClr val="FFFDF5"/>
                </a:solidFill>
                <a:latin typeface="Quicksand"/>
              </a:rPr>
              <a:t>( coffee &amp; tea )</a:t>
            </a:r>
            <a:endParaRPr lang="en-US" sz="2800" b="1" spc="95" dirty="0">
              <a:solidFill>
                <a:srgbClr val="FFFDF5"/>
              </a:solidFill>
              <a:latin typeface="Quicksand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632" y="4236857"/>
            <a:ext cx="1424731" cy="142473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6962" y="4262925"/>
            <a:ext cx="1447495" cy="144749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6064" y="4089707"/>
            <a:ext cx="1620713" cy="1620713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7706" y="4216738"/>
            <a:ext cx="1581278" cy="1581278"/>
          </a:xfrm>
          <a:prstGeom prst="rect">
            <a:avLst/>
          </a:prstGeom>
        </p:spPr>
      </p:pic>
      <p:grpSp>
        <p:nvGrpSpPr>
          <p:cNvPr id="30" name="Group 29"/>
          <p:cNvGrpSpPr/>
          <p:nvPr/>
        </p:nvGrpSpPr>
        <p:grpSpPr>
          <a:xfrm>
            <a:off x="591773" y="1371600"/>
            <a:ext cx="6627800" cy="873292"/>
            <a:chOff x="924928" y="1434766"/>
            <a:chExt cx="6627800" cy="873292"/>
          </a:xfrm>
        </p:grpSpPr>
        <p:sp>
          <p:nvSpPr>
            <p:cNvPr id="28" name="Minus 27"/>
            <p:cNvSpPr/>
            <p:nvPr/>
          </p:nvSpPr>
          <p:spPr>
            <a:xfrm>
              <a:off x="924928" y="1434766"/>
              <a:ext cx="6627800" cy="552450"/>
            </a:xfrm>
            <a:prstGeom prst="mathMinus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Minus 28"/>
            <p:cNvSpPr/>
            <p:nvPr/>
          </p:nvSpPr>
          <p:spPr>
            <a:xfrm>
              <a:off x="924928" y="1685424"/>
              <a:ext cx="6627800" cy="622634"/>
            </a:xfrm>
            <a:prstGeom prst="mathMinus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10775378" y="1468354"/>
            <a:ext cx="6627800" cy="873292"/>
            <a:chOff x="924928" y="1434766"/>
            <a:chExt cx="6627800" cy="873292"/>
          </a:xfrm>
        </p:grpSpPr>
        <p:sp>
          <p:nvSpPr>
            <p:cNvPr id="32" name="Minus 31"/>
            <p:cNvSpPr/>
            <p:nvPr/>
          </p:nvSpPr>
          <p:spPr>
            <a:xfrm>
              <a:off x="924928" y="1434766"/>
              <a:ext cx="6627800" cy="552450"/>
            </a:xfrm>
            <a:prstGeom prst="mathMinus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Minus 32"/>
            <p:cNvSpPr/>
            <p:nvPr/>
          </p:nvSpPr>
          <p:spPr>
            <a:xfrm>
              <a:off x="924928" y="1685424"/>
              <a:ext cx="6627800" cy="622634"/>
            </a:xfrm>
            <a:prstGeom prst="mathMinus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AutoShape 2"/>
          <p:cNvSpPr/>
          <p:nvPr/>
        </p:nvSpPr>
        <p:spPr>
          <a:xfrm>
            <a:off x="4413913" y="6286361"/>
            <a:ext cx="4451685" cy="97126"/>
          </a:xfrm>
          <a:prstGeom prst="rect">
            <a:avLst/>
          </a:prstGeom>
          <a:solidFill>
            <a:srgbClr val="FFFDF5"/>
          </a:solidFill>
        </p:spPr>
      </p:sp>
      <p:grpSp>
        <p:nvGrpSpPr>
          <p:cNvPr id="6" name="Group 6"/>
          <p:cNvGrpSpPr/>
          <p:nvPr/>
        </p:nvGrpSpPr>
        <p:grpSpPr>
          <a:xfrm>
            <a:off x="6544012" y="6063256"/>
            <a:ext cx="513397" cy="513397"/>
            <a:chOff x="0" y="0"/>
            <a:chExt cx="6350000" cy="6350000"/>
          </a:xfrm>
        </p:grpSpPr>
        <p:sp>
          <p:nvSpPr>
            <p:cNvPr id="7" name="Freeform 7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FCC37"/>
            </a:solidFill>
          </p:spPr>
        </p:sp>
      </p:grpSp>
      <p:sp>
        <p:nvSpPr>
          <p:cNvPr id="34" name="AutoShape 2"/>
          <p:cNvSpPr/>
          <p:nvPr/>
        </p:nvSpPr>
        <p:spPr>
          <a:xfrm>
            <a:off x="8790537" y="6286361"/>
            <a:ext cx="4180772" cy="97126"/>
          </a:xfrm>
          <a:prstGeom prst="rect">
            <a:avLst/>
          </a:prstGeom>
          <a:solidFill>
            <a:srgbClr val="FFFDF5"/>
          </a:solidFill>
        </p:spPr>
      </p:sp>
      <p:grpSp>
        <p:nvGrpSpPr>
          <p:cNvPr id="8" name="Group 8"/>
          <p:cNvGrpSpPr/>
          <p:nvPr/>
        </p:nvGrpSpPr>
        <p:grpSpPr>
          <a:xfrm>
            <a:off x="10649723" y="6063256"/>
            <a:ext cx="513397" cy="513397"/>
            <a:chOff x="0" y="0"/>
            <a:chExt cx="6350000" cy="6350000"/>
          </a:xfrm>
        </p:grpSpPr>
        <p:sp>
          <p:nvSpPr>
            <p:cNvPr id="9" name="Freeform 9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FCC37"/>
            </a:solidFill>
          </p:spPr>
        </p:sp>
      </p:grpSp>
      <p:sp>
        <p:nvSpPr>
          <p:cNvPr id="35" name="AutoShape 2"/>
          <p:cNvSpPr/>
          <p:nvPr/>
        </p:nvSpPr>
        <p:spPr>
          <a:xfrm>
            <a:off x="12911919" y="6286361"/>
            <a:ext cx="4180772" cy="97126"/>
          </a:xfrm>
          <a:prstGeom prst="rect">
            <a:avLst/>
          </a:prstGeom>
          <a:solidFill>
            <a:srgbClr val="FFFDF5"/>
          </a:solidFill>
        </p:spPr>
      </p:sp>
      <p:grpSp>
        <p:nvGrpSpPr>
          <p:cNvPr id="10" name="Group 10"/>
          <p:cNvGrpSpPr/>
          <p:nvPr/>
        </p:nvGrpSpPr>
        <p:grpSpPr>
          <a:xfrm>
            <a:off x="14755435" y="6063256"/>
            <a:ext cx="513397" cy="513397"/>
            <a:chOff x="0" y="0"/>
            <a:chExt cx="6350000" cy="6350000"/>
          </a:xfrm>
        </p:grpSpPr>
        <p:sp>
          <p:nvSpPr>
            <p:cNvPr id="11" name="Freeform 11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FCC37"/>
            </a:solidFill>
          </p:spPr>
        </p:sp>
      </p:grpSp>
    </p:spTree>
    <p:extLst>
      <p:ext uri="{BB962C8B-B14F-4D97-AF65-F5344CB8AC3E}">
        <p14:creationId xmlns:p14="http://schemas.microsoft.com/office/powerpoint/2010/main" val="3339867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ntr" presetSubtype="1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9" presetClass="entr" presetSubtype="1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7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7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8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8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8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8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8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8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8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8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8" fill="hold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2" presetClass="entr" presetSubtype="8" fill="hold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2" presetClass="entr" presetSubtype="8" fill="hold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2" presetClass="entr" presetSubtype="8" fill="hold" grpId="0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30" presetClass="exit" presetSubtype="0" fill="hold" nodeType="withEffect">
                                  <p:stCondLst>
                                    <p:cond delay="8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-9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200" decel="100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200" decel="100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+0.4+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0.4-0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30" presetClass="exit" presetSubtype="0" fill="hold" nodeType="withEffect">
                                  <p:stCondLst>
                                    <p:cond delay="8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-9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200" decel="100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200" decel="100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+0.4+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0.4-0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30" presetClass="exit" presetSubtype="0" fill="hold" nodeType="withEffect">
                                  <p:stCondLst>
                                    <p:cond delay="8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-9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200" decel="100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200" decel="100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+0.4+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0.4-0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30" presetClass="exit" presetSubtype="0" fill="hold" grpId="1" nodeType="withEffect">
                                  <p:stCondLst>
                                    <p:cond delay="8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-9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200" decel="100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200" decel="100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+0.4+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0.4-0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30" presetClass="exit" presetSubtype="0" fill="hold" nodeType="withEffect">
                                  <p:stCondLst>
                                    <p:cond delay="8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-9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200" decel="100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200" decel="100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+0.4+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0.4-0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30" presetClass="exit" presetSubtype="0" fill="hold" nodeType="withEffect">
                                  <p:stCondLst>
                                    <p:cond delay="8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-9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200" decel="100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200" decel="100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+0.4+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0.4-0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30" presetClass="exit" presetSubtype="0" fill="hold" nodeType="withEffect">
                                  <p:stCondLst>
                                    <p:cond delay="8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9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0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-9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200" decel="100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200" decel="100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+0.4+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0.4-0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30" presetClass="exit" presetSubtype="0" fill="hold" grpId="1" nodeType="withEffect">
                                  <p:stCondLst>
                                    <p:cond delay="8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7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8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-9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200" decel="100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200" decel="100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+0.4+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0.4-0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30" presetClass="exit" presetSubtype="0" fill="hold" nodeType="withEffect">
                                  <p:stCondLst>
                                    <p:cond delay="8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5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6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-9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200" decel="100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200" decel="100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+0.4+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0.4-0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30" presetClass="exit" presetSubtype="0" fill="hold" nodeType="withEffect">
                                  <p:stCondLst>
                                    <p:cond delay="8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3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4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-9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200" decel="1000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200" decel="1000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+0.4+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0.4-0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30" presetClass="exit" presetSubtype="0" fill="hold" grpId="1" nodeType="withEffect">
                                  <p:stCondLst>
                                    <p:cond delay="8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1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2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-9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200" decel="100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200" decel="100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+0.4+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0.4-0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30" presetClass="exit" presetSubtype="0" fill="hold" nodeType="withEffect">
                                  <p:stCondLst>
                                    <p:cond delay="8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9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0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-9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200" decel="100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200" decel="100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+0.4+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0.4-0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30" presetClass="exit" presetSubtype="0" fill="hold" nodeType="withEffect">
                                  <p:stCondLst>
                                    <p:cond delay="8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7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8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-9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200" decel="1000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200" decel="1000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+0.4+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0.4-0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30" presetClass="exit" presetSubtype="0" fill="hold" nodeType="withEffect">
                                  <p:stCondLst>
                                    <p:cond delay="8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5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6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-9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200" decel="1000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200" decel="1000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+0.4+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0.4-0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2" presetID="30" presetClass="exit" presetSubtype="0" fill="hold" nodeType="withEffect">
                                  <p:stCondLst>
                                    <p:cond delay="8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3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4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-9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5" dur="200" decel="100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200" decel="100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+0.4+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0.4-0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0" presetID="30" presetClass="exit" presetSubtype="0" fill="hold" grpId="1" nodeType="withEffect">
                                  <p:stCondLst>
                                    <p:cond delay="8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1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2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-9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3" dur="200" decel="100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4" dur="200" decel="100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5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+0.4+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6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0.4-0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8" presetID="52" presetClass="exit" presetSubtype="0" fill="hold" nodeType="withEffect">
                                  <p:stCondLst>
                                    <p:cond delay="8900"/>
                                  </p:stCondLst>
                                  <p:childTnLst>
                                    <p:animScale>
                                      <p:cBhvr>
                                        <p:cTn id="219" dur="10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from x="100000" y="100000"/>
                                      <p:to x="250000" y="250000"/>
                                    </p:animScale>
                                    <p:animMotion origin="layout" path="M 0.0000 0.0000 C 0.03802 0.0 0.1441 0.02341 0.1826 0.0915 C 0.22118 0.15964 0.24705 0.31256 0.2318 0.4083 C 0.21649 0.50394 0.20747 0.57948 0.0908 0.6661 C -0.02552 0.75279 -0.37517 0.88508 -0.4674 0.9289" pathEditMode="relative" ptsTypes="">
                                      <p:cBhvr>
                                        <p:cTn id="220" dur="10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out" filter="fade">
                                      <p:cBhvr>
                                        <p:cTn id="221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52" presetClass="exit" presetSubtype="0" fill="hold" nodeType="withEffect">
                                  <p:stCondLst>
                                    <p:cond delay="8900"/>
                                  </p:stCondLst>
                                  <p:childTnLst>
                                    <p:animScale>
                                      <p:cBhvr>
                                        <p:cTn id="224" dur="10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from x="100000" y="100000"/>
                                      <p:to x="250000" y="250000"/>
                                    </p:animScale>
                                    <p:animMotion origin="layout" path="M 0.0000 0.0000 C 0.03802 0.0 0.1441 0.02341 0.1826 0.0915 C 0.22118 0.15964 0.24705 0.31256 0.2318 0.4083 C 0.21649 0.50394 0.20747 0.57948 0.0908 0.6661 C -0.02552 0.75279 -0.37517 0.88508 -0.4674 0.9289" pathEditMode="relative" ptsTypes="">
                                      <p:cBhvr>
                                        <p:cTn id="225" dur="10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out" filter="fade">
                                      <p:cBhvr>
                                        <p:cTn id="22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8" presetID="52" presetClass="exit" presetSubtype="0" fill="hold" grpId="1" nodeType="withEffect">
                                  <p:stCondLst>
                                    <p:cond delay="8900"/>
                                  </p:stCondLst>
                                  <p:childTnLst>
                                    <p:animScale>
                                      <p:cBhvr>
                                        <p:cTn id="229" dur="10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from x="100000" y="100000"/>
                                      <p:to x="250000" y="250000"/>
                                    </p:animScale>
                                    <p:animMotion origin="layout" path="M 0.0000 0.0000 C 0.03802 0.0 0.1441 0.02341 0.1826 0.0915 C 0.22118 0.15964 0.24705 0.31256 0.2318 0.4083 C 0.21649 0.50394 0.20747 0.57948 0.0908 0.6661 C -0.02552 0.75279 -0.37517 0.88508 -0.4674 0.9289" pathEditMode="relative" ptsTypes="">
                                      <p:cBhvr>
                                        <p:cTn id="230" dur="10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out" filter="fade">
                                      <p:cBhvr>
                                        <p:cTn id="23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14" grpId="0"/>
      <p:bldP spid="14" grpId="1"/>
      <p:bldP spid="17" grpId="0"/>
      <p:bldP spid="17" grpId="1"/>
      <p:bldP spid="20" grpId="0"/>
      <p:bldP spid="20" grpId="1"/>
      <p:bldP spid="23" grpId="0"/>
      <p:bldP spid="23" grpId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1700</TotalTime>
  <Words>186</Words>
  <Application>Microsoft Office PowerPoint</Application>
  <PresentationFormat>Custom</PresentationFormat>
  <Paragraphs>61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Fredoka One</vt:lpstr>
      <vt:lpstr>Quicksand Bold</vt:lpstr>
      <vt:lpstr>Calibri</vt:lpstr>
      <vt:lpstr>Quicksand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Ungu Pendidikan Ikon Lebar Presentasi</dc:title>
  <dc:creator>RARA</dc:creator>
  <cp:lastModifiedBy>Windows User</cp:lastModifiedBy>
  <cp:revision>64</cp:revision>
  <dcterms:created xsi:type="dcterms:W3CDTF">2006-08-16T00:00:00Z</dcterms:created>
  <dcterms:modified xsi:type="dcterms:W3CDTF">2021-01-14T04:12:11Z</dcterms:modified>
  <dc:identifier>DAEStneCw7g</dc:identifier>
</cp:coreProperties>
</file>