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60" r:id="rId3"/>
    <p:sldId id="258" r:id="rId4"/>
    <p:sldId id="265" r:id="rId5"/>
    <p:sldId id="284" r:id="rId6"/>
    <p:sldId id="271" r:id="rId7"/>
    <p:sldId id="290" r:id="rId8"/>
    <p:sldId id="286" r:id="rId9"/>
  </p:sldIdLst>
  <p:sldSz cx="9144000" cy="5143500" type="screen16x9"/>
  <p:notesSz cx="6858000" cy="9144000"/>
  <p:embeddedFontLst>
    <p:embeddedFont>
      <p:font typeface="Varela Round" charset="-79"/>
      <p:regular r:id="rId11"/>
    </p:embeddedFont>
    <p:embeddedFont>
      <p:font typeface="Work Sans Regular" charset="0"/>
      <p:regular r:id="rId12"/>
      <p:bold r:id="rId13"/>
      <p:italic r:id="rId14"/>
      <p:boldItalic r:id="rId15"/>
    </p:embeddedFont>
    <p:embeddedFont>
      <p:font typeface="Righteous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ABCF76-8979-4545-A799-D1AC30FB6F88}">
  <a:tblStyle styleId="{06ABCF76-8979-4545-A799-D1AC30FB6F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671A1-6C6A-4F2B-B051-DFA913FB5B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1" autoAdjust="0"/>
    <p:restoredTop sz="94609" autoAdjust="0"/>
  </p:normalViewPr>
  <p:slideViewPr>
    <p:cSldViewPr showGuides="1">
      <p:cViewPr>
        <p:scale>
          <a:sx n="50" d="100"/>
          <a:sy n="50" d="100"/>
        </p:scale>
        <p:origin x="-210" y="-822"/>
      </p:cViewPr>
      <p:guideLst>
        <p:guide orient="horz" pos="16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894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012df1a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012df1a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3012df1a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3012df1a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3012df1a5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3012df1a5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630f96600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630f96600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3012df1a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63012df1a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2" r:id="rId5"/>
    <p:sldLayoutId id="2147483671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971600" y="439299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763688" y="2090875"/>
            <a:ext cx="3888432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Pekerjaan Besi ? Serahkan Kepada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696793" y="2859782"/>
            <a:ext cx="1769916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Varela Round" charset="-79"/>
                <a:cs typeface="Varela Round" charset="-79"/>
              </a:rPr>
              <a:t>TUKANGLAS.ORG</a:t>
            </a:r>
            <a:endParaRPr b="1" dirty="0">
              <a:solidFill>
                <a:schemeClr val="bg1"/>
              </a:solidFill>
              <a:latin typeface="Varela Round" charset="-79"/>
              <a:cs typeface="Varela Round" charset="-79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2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2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5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2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5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2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6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2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6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2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7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4" grpId="1"/>
      <p:bldP spid="155" grpId="0" build="p"/>
      <p:bldP spid="15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419872" y="1910804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bg1"/>
                </a:solidFill>
              </a:rPr>
              <a:t>Apa Aja S</a:t>
            </a:r>
            <a:r>
              <a:rPr lang="en-US" sz="2400" b="1" dirty="0" err="1" smtClean="0">
                <a:solidFill>
                  <a:schemeClr val="bg1"/>
                </a:solidFill>
              </a:rPr>
              <a:t>ih</a:t>
            </a:r>
            <a:r>
              <a:rPr lang="en-US" sz="2400" b="1" dirty="0" smtClean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Bisa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Dikerjakan</a:t>
            </a:r>
            <a:r>
              <a:rPr lang="en-US" sz="2400" b="1" dirty="0" smtClean="0">
                <a:solidFill>
                  <a:schemeClr val="bg1"/>
                </a:solidFill>
              </a:rPr>
              <a:t> tukanglas.org?</a:t>
            </a:r>
            <a:endParaRPr sz="2400" b="1" dirty="0">
              <a:solidFill>
                <a:schemeClr val="bg1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5616" y="912360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856" y="3275412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RARA\Downloads\wel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2374" y="971410"/>
            <a:ext cx="3359075" cy="33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45253E-6 L 1.56684 -0.01542 " pathEditMode="relative" rAng="0" ptsTypes="AA">
                                      <p:cBhvr>
                                        <p:cTn id="6" dur="3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33" y="-7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8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5 2.31813E-6 L -1.66667E-6 2.3181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xit" presetSubtype="2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2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  <p:bldP spid="20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" y="25562"/>
            <a:ext cx="5961856" cy="43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>
            <a:spLocks noGrp="1"/>
          </p:cNvSpPr>
          <p:nvPr>
            <p:ph type="ctrTitle"/>
          </p:nvPr>
        </p:nvSpPr>
        <p:spPr>
          <a:xfrm rot="5400000" flipH="1">
            <a:off x="4964146" y="1129561"/>
            <a:ext cx="3066989" cy="1094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dirty="0" err="1" smtClean="0"/>
              <a:t>Pagar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Besi</a:t>
            </a:r>
            <a:endParaRPr sz="4400" b="1" dirty="0"/>
          </a:p>
        </p:txBody>
      </p:sp>
      <p:pic>
        <p:nvPicPr>
          <p:cNvPr id="2050" name="Picture 2" descr="https://4.bp.blogspot.com/-UP_D3SKJldc/VtBJGxm6CPI/AAAAAAAAAKI/FHzyWfd1tpk/s320/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1" y="699542"/>
            <a:ext cx="4776832" cy="24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75;p34"/>
          <p:cNvSpPr txBox="1">
            <a:spLocks/>
          </p:cNvSpPr>
          <p:nvPr/>
        </p:nvSpPr>
        <p:spPr>
          <a:xfrm flipH="1">
            <a:off x="1475656" y="3210015"/>
            <a:ext cx="6840760" cy="1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85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err="1" smtClean="0"/>
              <a:t>Pagar</a:t>
            </a:r>
            <a:r>
              <a:rPr lang="en-US" sz="1800" dirty="0" smtClean="0"/>
              <a:t> </a:t>
            </a:r>
            <a:r>
              <a:rPr lang="en-US" sz="1800" dirty="0" err="1"/>
              <a:t>rumah</a:t>
            </a:r>
            <a:r>
              <a:rPr lang="en-US" sz="1800" dirty="0"/>
              <a:t> </a:t>
            </a:r>
            <a:r>
              <a:rPr lang="en-US" sz="1800" dirty="0" err="1"/>
              <a:t>minimalis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pagar</a:t>
            </a:r>
            <a:r>
              <a:rPr lang="en-US" sz="1800" dirty="0"/>
              <a:t> </a:t>
            </a:r>
            <a:r>
              <a:rPr lang="en-US" sz="1800" dirty="0" err="1"/>
              <a:t>besi</a:t>
            </a:r>
            <a:r>
              <a:rPr lang="en-US" sz="1800" dirty="0"/>
              <a:t> </a:t>
            </a:r>
            <a:r>
              <a:rPr lang="en-US" sz="1800" dirty="0" err="1"/>
              <a:t>minimalis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Gaya Modern 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Ahli</a:t>
            </a:r>
            <a:r>
              <a:rPr lang="en-US" sz="1800" dirty="0"/>
              <a:t> yang professional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yang </a:t>
            </a:r>
            <a:r>
              <a:rPr lang="en-US" sz="1800" dirty="0" err="1"/>
              <a:t>pilihan</a:t>
            </a:r>
            <a:r>
              <a:rPr lang="en-US" sz="1800" dirty="0"/>
              <a:t> yang </a:t>
            </a:r>
            <a:r>
              <a:rPr lang="en-US" sz="1800" dirty="0" err="1"/>
              <a:t>berkualitas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endParaRPr lang="en-ID" sz="1800" dirty="0"/>
          </a:p>
        </p:txBody>
      </p:sp>
      <p:pic>
        <p:nvPicPr>
          <p:cNvPr id="13" name="Google Shape;161;p32"/>
          <p:cNvPicPr preferRelativeResize="0"/>
          <p:nvPr/>
        </p:nvPicPr>
        <p:blipFill>
          <a:blip r:embed="rId5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08520" y="4760903"/>
            <a:ext cx="1240924" cy="69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77778E-6 1.48148E-6 L 0.90087 0.00648 " pathEditMode="relative" rAng="0" ptsTypes="AA">
                                      <p:cBhvr>
                                        <p:cTn id="25" dur="2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5" y="3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90087 0.00648 L 0.00313 -0.0034 " pathEditMode="relative" rAng="0" ptsTypes="AA">
                                      <p:cBhvr>
                                        <p:cTn id="27" dur="2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96" y="-4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00312 -0.00339 L 0.88819 0.003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53" y="3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5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48" y="364726"/>
            <a:ext cx="5531826" cy="4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>
            <a:spLocks noGrp="1"/>
          </p:cNvSpPr>
          <p:nvPr>
            <p:ph type="subTitle" idx="1"/>
          </p:nvPr>
        </p:nvSpPr>
        <p:spPr>
          <a:xfrm flipH="1">
            <a:off x="6084168" y="1755674"/>
            <a:ext cx="2808312" cy="158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600" dirty="0" err="1">
                <a:solidFill>
                  <a:schemeClr val="bg1"/>
                </a:solidFill>
              </a:rPr>
              <a:t>Desain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Teralis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Minimalis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Desain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Unggulan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kami,karena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selain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kekuatan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segi</a:t>
            </a:r>
            <a:r>
              <a:rPr lang="en-US" sz="1600" dirty="0">
                <a:solidFill>
                  <a:schemeClr val="bg1"/>
                </a:solidFill>
              </a:rPr>
              <a:t> material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 rot="-5400000">
            <a:off x="-1397735" y="1917460"/>
            <a:ext cx="4752977" cy="131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Teralis  Jedela</a:t>
            </a:r>
            <a:endParaRPr sz="4000" b="1" dirty="0"/>
          </a:p>
        </p:txBody>
      </p:sp>
      <p:pic>
        <p:nvPicPr>
          <p:cNvPr id="3074" name="Picture 2" descr="https://4.bp.blogspot.com/-fSHAplzpT8Y/VtBH3xRfZ0I/AAAAAAAAAJw/MNIX1kZeQvg/s320/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6091"/>
          <a:stretch/>
        </p:blipFill>
        <p:spPr bwMode="auto">
          <a:xfrm>
            <a:off x="1907704" y="1336289"/>
            <a:ext cx="3886200" cy="24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1043608" y="4299942"/>
            <a:ext cx="72008" cy="7200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468560" y="-236562"/>
            <a:ext cx="11449272" cy="56166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833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44444E-6 -1.46959E-6 L -0.004 -0.6511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25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04 -0.65113 L -0.004 0.007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3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2.5E-6 -2.42667E-6 L -2.5E-6 -0.658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9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allAtOnce"/>
      <p:bldP spid="282" grpId="1" build="p"/>
      <p:bldP spid="283" grpId="0"/>
      <p:bldP spid="283" grpId="1"/>
      <p:bldP spid="4" grpId="0" animBg="1"/>
      <p:bldP spid="4" grpId="1" animBg="1"/>
      <p:bldP spid="4" grpId="2" animBg="1"/>
      <p:bldP spid="4" grpId="3" animBg="1"/>
      <p:bldP spid="4" grpId="4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0"/>
          <p:cNvSpPr txBox="1">
            <a:spLocks noGrp="1"/>
          </p:cNvSpPr>
          <p:nvPr>
            <p:ph type="subTitle" idx="1"/>
          </p:nvPr>
        </p:nvSpPr>
        <p:spPr>
          <a:xfrm flipH="1">
            <a:off x="2126524" y="3424858"/>
            <a:ext cx="4680520" cy="734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800" dirty="0" smtClean="0">
                <a:solidFill>
                  <a:schemeClr val="tx1"/>
                </a:solidFill>
                <a:latin typeface="Varela Round" charset="-79"/>
                <a:cs typeface="Varela Round" charset="-79"/>
              </a:rPr>
              <a:t>Kami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menerima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intalasi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pembuatan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baja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arela Round" charset="-79"/>
                <a:cs typeface="Varela Round" charset="-79"/>
              </a:rPr>
              <a:t>ringan</a:t>
            </a:r>
            <a:r>
              <a:rPr lang="en-US" sz="1800" dirty="0">
                <a:solidFill>
                  <a:schemeClr val="tx1"/>
                </a:solidFill>
                <a:latin typeface="Varela Round" charset="-79"/>
                <a:cs typeface="Varela Round" charset="-79"/>
              </a:rPr>
              <a:t> di Jogjakarta.</a:t>
            </a:r>
            <a:endParaRPr sz="1800" dirty="0">
              <a:solidFill>
                <a:schemeClr val="tx1"/>
              </a:solidFill>
              <a:latin typeface="Varela Round" charset="-79"/>
              <a:cs typeface="Varela Round" charset="-79"/>
            </a:endParaRPr>
          </a:p>
        </p:txBody>
      </p:sp>
      <p:pic>
        <p:nvPicPr>
          <p:cNvPr id="808" name="Google Shape;808;p60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0834" y="650508"/>
            <a:ext cx="4591900" cy="2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0"/>
          <p:cNvSpPr txBox="1">
            <a:spLocks noGrp="1"/>
          </p:cNvSpPr>
          <p:nvPr>
            <p:ph type="title"/>
          </p:nvPr>
        </p:nvSpPr>
        <p:spPr>
          <a:xfrm>
            <a:off x="2612088" y="166058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</a:rPr>
              <a:t>Baja Ringan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4.bp.blogspot.com/-CR2YVEkFmfE/VtBAcOFbGwI/AAAAAAAAAJM/lfHB6U4tOfs/s320/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56" y="1110148"/>
            <a:ext cx="2905056" cy="17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300;p43"/>
          <p:cNvPicPr preferRelativeResize="0"/>
          <p:nvPr/>
        </p:nvPicPr>
        <p:blipFill>
          <a:blip r:embed="rId6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05642">
            <a:off x="448107" y="1455654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43"/>
          <p:cNvPicPr preferRelativeResize="0"/>
          <p:nvPr/>
        </p:nvPicPr>
        <p:blipFill>
          <a:blip r:embed="rId7">
            <a:alphaModFix/>
            <a:biLevel thresh="75000"/>
          </a:blip>
          <a:stretch>
            <a:fillRect/>
          </a:stretch>
        </p:blipFill>
        <p:spPr>
          <a:xfrm>
            <a:off x="7513007" y="599142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96;p43"/>
          <p:cNvPicPr preferRelativeResize="0"/>
          <p:nvPr/>
        </p:nvPicPr>
        <p:blipFill>
          <a:blip r:embed="rId7">
            <a:alphaModFix/>
            <a:biLevel thresh="75000"/>
          </a:blip>
          <a:stretch>
            <a:fillRect/>
          </a:stretch>
        </p:blipFill>
        <p:spPr>
          <a:xfrm>
            <a:off x="6516216" y="4083918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00;p43"/>
          <p:cNvPicPr preferRelativeResize="0"/>
          <p:nvPr/>
        </p:nvPicPr>
        <p:blipFill>
          <a:blip r:embed="rId6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4036508">
            <a:off x="1348415" y="4702168"/>
            <a:ext cx="880667" cy="6999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-889063" y="-1820738"/>
            <a:ext cx="10936756" cy="7954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22" dur="4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24" dur="4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5" presetClass="emph" presetSubtype="0" grpId="1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190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53" dur="4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61" dur="4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 build="p"/>
      <p:bldP spid="807" grpId="1" build="p"/>
      <p:bldP spid="809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0" y="2211710"/>
            <a:ext cx="4340370" cy="27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72000" y="195481"/>
            <a:ext cx="4392488" cy="278777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>
            <a:spLocks noGrp="1"/>
          </p:cNvSpPr>
          <p:nvPr>
            <p:ph type="ctrTitle" idx="4294967295"/>
          </p:nvPr>
        </p:nvSpPr>
        <p:spPr>
          <a:xfrm>
            <a:off x="1448565" y="4115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smtClean="0"/>
              <a:t>Custom</a:t>
            </a:r>
            <a:endParaRPr sz="2400" dirty="0"/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4294967295"/>
          </p:nvPr>
        </p:nvSpPr>
        <p:spPr>
          <a:xfrm>
            <a:off x="519662" y="986944"/>
            <a:ext cx="3764306" cy="122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Anda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memesan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desain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sesuai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kebutuhan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Anda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Jangan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ragu-ragu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bila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ingin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konsultasi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langsung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hubungi</a:t>
            </a:r>
            <a:r>
              <a:rPr lang="en-US" sz="1600" dirty="0">
                <a:solidFill>
                  <a:schemeClr val="bg1"/>
                </a:solidFill>
              </a:rPr>
              <a:t> kami.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ctrTitle" idx="4294967295"/>
          </p:nvPr>
        </p:nvSpPr>
        <p:spPr>
          <a:xfrm>
            <a:off x="6006846" y="311170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Kanopi</a:t>
            </a:r>
            <a:endParaRPr sz="2400" dirty="0"/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4294967295"/>
          </p:nvPr>
        </p:nvSpPr>
        <p:spPr>
          <a:xfrm>
            <a:off x="5087888" y="3690281"/>
            <a:ext cx="3600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Kanopi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minimalis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harga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terjangkau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2.bp.blogspot.com/-MQZ4ne5cIq8/VtA-zgpW5XI/AAAAAAAAAI0/Fb1t0YTin8M/s320/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8" y="3091565"/>
            <a:ext cx="315197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3.bp.blogspot.com/-7ttRnPrPdBo/VtA_0iH3ybI/AAAAAAAAAI8/0skPX0aqCVA/s320/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9068"/>
            <a:ext cx="3192016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9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9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9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9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376" grpId="1"/>
      <p:bldP spid="376" grpId="2"/>
      <p:bldP spid="377" grpId="0" build="p"/>
      <p:bldP spid="377" grpId="1" build="p"/>
      <p:bldP spid="380" grpId="0"/>
      <p:bldP spid="380" grpId="1"/>
      <p:bldP spid="380" grpId="2"/>
      <p:bldP spid="381" grpId="0" build="p"/>
      <p:bldP spid="381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087979">
            <a:off x="6954387" y="5306954"/>
            <a:ext cx="1206150" cy="19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2123728" y="1923677"/>
            <a:ext cx="5040560" cy="12241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54;p32"/>
          <p:cNvSpPr txBox="1">
            <a:spLocks/>
          </p:cNvSpPr>
          <p:nvPr/>
        </p:nvSpPr>
        <p:spPr>
          <a:xfrm>
            <a:off x="2699792" y="2192273"/>
            <a:ext cx="3888432" cy="68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3600" b="1" dirty="0" err="1" smtClean="0"/>
              <a:t>Pesan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Sekarang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8316 -0.05031 L -0.09011 -0.568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258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3" grpId="2"/>
      <p:bldP spid="23" grpId="3"/>
      <p:bldP spid="2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2"/>
          <p:cNvSpPr txBox="1">
            <a:spLocks noGrp="1"/>
          </p:cNvSpPr>
          <p:nvPr>
            <p:ph type="subTitle" idx="1"/>
          </p:nvPr>
        </p:nvSpPr>
        <p:spPr>
          <a:xfrm flipH="1">
            <a:off x="3851920" y="1071669"/>
            <a:ext cx="2160240" cy="5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chemeClr val="bg1"/>
                </a:solidFill>
              </a:rPr>
              <a:t>082227427004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RARA\Downloads\tele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9582"/>
            <a:ext cx="565887" cy="5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ARA\Downloads\glo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31" y="2277600"/>
            <a:ext cx="548529" cy="5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RARA\Downloads\p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53" y="3525613"/>
            <a:ext cx="613607" cy="61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823;p62"/>
          <p:cNvSpPr txBox="1">
            <a:spLocks/>
          </p:cNvSpPr>
          <p:nvPr/>
        </p:nvSpPr>
        <p:spPr>
          <a:xfrm flipH="1">
            <a:off x="3888854" y="2250150"/>
            <a:ext cx="1944216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indent="0"/>
            <a:r>
              <a:rPr lang="en-US" sz="2000" b="1" dirty="0" smtClean="0">
                <a:solidFill>
                  <a:schemeClr val="bg1"/>
                </a:solidFill>
              </a:rPr>
              <a:t>tukanglas.org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Google Shape;823;p62"/>
          <p:cNvSpPr txBox="1">
            <a:spLocks/>
          </p:cNvSpPr>
          <p:nvPr/>
        </p:nvSpPr>
        <p:spPr>
          <a:xfrm flipH="1">
            <a:off x="3857972" y="3294608"/>
            <a:ext cx="3851498" cy="107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None/>
              <a:defRPr sz="12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indent="0"/>
            <a:r>
              <a:rPr lang="en-US" sz="2000" b="1" dirty="0" err="1">
                <a:solidFill>
                  <a:schemeClr val="bg1"/>
                </a:solidFill>
              </a:rPr>
              <a:t>Dusun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Tegal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pasar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Rt</a:t>
            </a:r>
            <a:r>
              <a:rPr lang="en-US" sz="2000" b="1" dirty="0">
                <a:solidFill>
                  <a:schemeClr val="bg1"/>
                </a:solidFill>
              </a:rPr>
              <a:t> 08/20. </a:t>
            </a:r>
            <a:r>
              <a:rPr lang="en-US" sz="2000" b="1" dirty="0" err="1">
                <a:solidFill>
                  <a:schemeClr val="bg1"/>
                </a:solidFill>
              </a:rPr>
              <a:t>Kanoman.Banguntapan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Bantul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r>
              <a:rPr lang="en-US" sz="2000" b="1" dirty="0" err="1">
                <a:solidFill>
                  <a:schemeClr val="bg1"/>
                </a:solidFill>
              </a:rPr>
              <a:t>Yogya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24" name="Google Shape;824;p62"/>
          <p:cNvPicPr preferRelativeResize="0"/>
          <p:nvPr/>
        </p:nvPicPr>
        <p:blipFill>
          <a:blip r:embed="rId6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848" y="414559"/>
            <a:ext cx="2520280" cy="458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Users\RARA\Pictures\Screenshots\Screenshot (456)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36"/>
          <a:stretch/>
        </p:blipFill>
        <p:spPr bwMode="auto">
          <a:xfrm>
            <a:off x="745592" y="1342525"/>
            <a:ext cx="1676151" cy="27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7" presetClass="exit" presetSubtype="0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7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decel="1000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7" presetClass="exit" presetSubtype="0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" grpId="0" build="p"/>
      <p:bldP spid="823" grpId="1" build="p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120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Varela Round</vt:lpstr>
      <vt:lpstr>Work Sans Regular</vt:lpstr>
      <vt:lpstr>Righteous</vt:lpstr>
      <vt:lpstr>Neon Cyber Monday by Slidesgo</vt:lpstr>
      <vt:lpstr>Pekerjaan Besi ? Serahkan Kepada</vt:lpstr>
      <vt:lpstr>PowerPoint Presentation</vt:lpstr>
      <vt:lpstr>Pagar Besi</vt:lpstr>
      <vt:lpstr>Teralis  Jedela</vt:lpstr>
      <vt:lpstr>Baja Ringan</vt:lpstr>
      <vt:lpstr>Custom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</dc:title>
  <dc:creator>RARA</dc:creator>
  <cp:lastModifiedBy>Windows User</cp:lastModifiedBy>
  <cp:revision>41</cp:revision>
  <dcterms:modified xsi:type="dcterms:W3CDTF">2021-02-01T10:01:03Z</dcterms:modified>
</cp:coreProperties>
</file>