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61" r:id="rId3"/>
    <p:sldId id="260" r:id="rId4"/>
    <p:sldId id="270" r:id="rId5"/>
    <p:sldId id="284" r:id="rId6"/>
  </p:sldIdLst>
  <p:sldSz cx="9144000" cy="5143500" type="screen16x9"/>
  <p:notesSz cx="6858000" cy="9144000"/>
  <p:embeddedFontLst>
    <p:embeddedFont>
      <p:font typeface="Poppins Medium" charset="0"/>
      <p:regular r:id="rId8"/>
      <p:bold r:id="rId9"/>
      <p:italic r:id="rId10"/>
      <p:boldItalic r:id="rId11"/>
    </p:embeddedFont>
    <p:embeddedFont>
      <p:font typeface="Poppins SemiBold" charset="0"/>
      <p:regular r:id="rId12"/>
      <p:bold r:id="rId13"/>
      <p:italic r:id="rId14"/>
      <p:boldItalic r:id="rId15"/>
    </p:embeddedFont>
    <p:embeddedFont>
      <p:font typeface="Poppins" charset="0"/>
      <p:regular r:id="rId16"/>
      <p:bold r:id="rId17"/>
      <p:italic r:id="rId18"/>
      <p:boldItalic r:id="rId19"/>
    </p:embeddedFont>
    <p:embeddedFont>
      <p:font typeface="Poppins ExtraBold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061BB9C-2A35-429F-B724-8550BF831981}">
  <a:tblStyle styleId="{1061BB9C-2A35-429F-B724-8550BF831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5531B5-BEA1-438D-9D76-96155C8399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5" autoAdjust="0"/>
    <p:restoredTop sz="89043" autoAdjust="0"/>
  </p:normalViewPr>
  <p:slideViewPr>
    <p:cSldViewPr showGuides="1">
      <p:cViewPr>
        <p:scale>
          <a:sx n="60" d="100"/>
          <a:sy n="60" d="100"/>
        </p:scale>
        <p:origin x="-1188" y="-558"/>
      </p:cViewPr>
      <p:guideLst>
        <p:guide orient="horz" pos="1620"/>
        <p:guide pos="22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777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ad79ed103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ad79ed103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ace8169b2c_1_1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ace8169b2c_1_1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ad7caeb9cf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ad7caeb9cf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85500" y="-5875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53150" y="782050"/>
            <a:ext cx="3761100" cy="22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50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86225" y="3080875"/>
            <a:ext cx="2427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14" name="Google Shape;14;p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"/>
          <p:cNvGrpSpPr/>
          <p:nvPr/>
        </p:nvGrpSpPr>
        <p:grpSpPr>
          <a:xfrm>
            <a:off x="3731015" y="-1224453"/>
            <a:ext cx="6943435" cy="7011795"/>
            <a:chOff x="4829603" y="195829"/>
            <a:chExt cx="4569853" cy="4614844"/>
          </a:xfrm>
        </p:grpSpPr>
        <p:sp>
          <p:nvSpPr>
            <p:cNvPr id="157" name="Google Shape;157;p3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-70875" y="-26200"/>
            <a:ext cx="5014261" cy="5197294"/>
          </a:xfrm>
          <a:custGeom>
            <a:avLst/>
            <a:gdLst/>
            <a:ahLst/>
            <a:cxnLst/>
            <a:rect l="l" t="t" r="r" b="b"/>
            <a:pathLst>
              <a:path w="167687" h="173808" extrusionOk="0">
                <a:moveTo>
                  <a:pt x="954" y="1"/>
                </a:moveTo>
                <a:cubicBezTo>
                  <a:pt x="600" y="1"/>
                  <a:pt x="280" y="9"/>
                  <a:pt x="0" y="21"/>
                </a:cubicBezTo>
                <a:lnTo>
                  <a:pt x="0" y="30969"/>
                </a:lnTo>
                <a:lnTo>
                  <a:pt x="0" y="86880"/>
                </a:lnTo>
                <a:lnTo>
                  <a:pt x="0" y="86912"/>
                </a:lnTo>
                <a:lnTo>
                  <a:pt x="0" y="142840"/>
                </a:lnTo>
                <a:lnTo>
                  <a:pt x="0" y="173787"/>
                </a:lnTo>
                <a:cubicBezTo>
                  <a:pt x="280" y="173800"/>
                  <a:pt x="600" y="173808"/>
                  <a:pt x="954" y="173808"/>
                </a:cubicBezTo>
                <a:cubicBezTo>
                  <a:pt x="5277" y="173808"/>
                  <a:pt x="14632" y="172585"/>
                  <a:pt x="17969" y="162397"/>
                </a:cubicBezTo>
                <a:cubicBezTo>
                  <a:pt x="20925" y="153355"/>
                  <a:pt x="28504" y="151874"/>
                  <a:pt x="33151" y="151874"/>
                </a:cubicBezTo>
                <a:cubicBezTo>
                  <a:pt x="35413" y="151874"/>
                  <a:pt x="36980" y="152225"/>
                  <a:pt x="36980" y="152225"/>
                </a:cubicBezTo>
                <a:cubicBezTo>
                  <a:pt x="36980" y="152225"/>
                  <a:pt x="41083" y="153482"/>
                  <a:pt x="46552" y="153482"/>
                </a:cubicBezTo>
                <a:cubicBezTo>
                  <a:pt x="53346" y="153482"/>
                  <a:pt x="62248" y="151542"/>
                  <a:pt x="68008" y="142840"/>
                </a:cubicBezTo>
                <a:cubicBezTo>
                  <a:pt x="68008" y="142840"/>
                  <a:pt x="70635" y="136687"/>
                  <a:pt x="77941" y="136687"/>
                </a:cubicBezTo>
                <a:cubicBezTo>
                  <a:pt x="79143" y="136687"/>
                  <a:pt x="80471" y="136853"/>
                  <a:pt x="81934" y="137240"/>
                </a:cubicBezTo>
                <a:cubicBezTo>
                  <a:pt x="90344" y="139463"/>
                  <a:pt x="99955" y="147363"/>
                  <a:pt x="112277" y="147363"/>
                </a:cubicBezTo>
                <a:cubicBezTo>
                  <a:pt x="115163" y="147363"/>
                  <a:pt x="118198" y="146929"/>
                  <a:pt x="121401" y="145888"/>
                </a:cubicBezTo>
                <a:cubicBezTo>
                  <a:pt x="131508" y="142599"/>
                  <a:pt x="136674" y="134272"/>
                  <a:pt x="139177" y="128144"/>
                </a:cubicBezTo>
                <a:cubicBezTo>
                  <a:pt x="140493" y="124887"/>
                  <a:pt x="141054" y="121373"/>
                  <a:pt x="140974" y="117844"/>
                </a:cubicBezTo>
                <a:cubicBezTo>
                  <a:pt x="140878" y="114122"/>
                  <a:pt x="142017" y="108057"/>
                  <a:pt x="150183" y="106405"/>
                </a:cubicBezTo>
                <a:cubicBezTo>
                  <a:pt x="162199" y="103998"/>
                  <a:pt x="167349" y="96073"/>
                  <a:pt x="167686" y="86912"/>
                </a:cubicBezTo>
                <a:cubicBezTo>
                  <a:pt x="167365" y="77767"/>
                  <a:pt x="162215" y="69826"/>
                  <a:pt x="150183" y="67387"/>
                </a:cubicBezTo>
                <a:cubicBezTo>
                  <a:pt x="142017" y="65719"/>
                  <a:pt x="140878" y="59670"/>
                  <a:pt x="140974" y="55948"/>
                </a:cubicBezTo>
                <a:cubicBezTo>
                  <a:pt x="141086" y="52435"/>
                  <a:pt x="140525" y="48921"/>
                  <a:pt x="139177" y="45648"/>
                </a:cubicBezTo>
                <a:cubicBezTo>
                  <a:pt x="136674" y="39504"/>
                  <a:pt x="131508" y="31193"/>
                  <a:pt x="121401" y="27904"/>
                </a:cubicBezTo>
                <a:cubicBezTo>
                  <a:pt x="118194" y="26859"/>
                  <a:pt x="115155" y="26424"/>
                  <a:pt x="112266" y="26424"/>
                </a:cubicBezTo>
                <a:cubicBezTo>
                  <a:pt x="99949" y="26424"/>
                  <a:pt x="90342" y="34330"/>
                  <a:pt x="81934" y="36552"/>
                </a:cubicBezTo>
                <a:cubicBezTo>
                  <a:pt x="80471" y="36939"/>
                  <a:pt x="79143" y="37106"/>
                  <a:pt x="77941" y="37106"/>
                </a:cubicBezTo>
                <a:cubicBezTo>
                  <a:pt x="70635" y="37106"/>
                  <a:pt x="68008" y="30953"/>
                  <a:pt x="68008" y="30953"/>
                </a:cubicBezTo>
                <a:lnTo>
                  <a:pt x="67976" y="30953"/>
                </a:lnTo>
                <a:cubicBezTo>
                  <a:pt x="62220" y="22269"/>
                  <a:pt x="53316" y="20335"/>
                  <a:pt x="46526" y="20335"/>
                </a:cubicBezTo>
                <a:cubicBezTo>
                  <a:pt x="41071" y="20335"/>
                  <a:pt x="36980" y="21583"/>
                  <a:pt x="36980" y="21583"/>
                </a:cubicBezTo>
                <a:cubicBezTo>
                  <a:pt x="36980" y="21583"/>
                  <a:pt x="35421" y="21931"/>
                  <a:pt x="33168" y="21931"/>
                </a:cubicBezTo>
                <a:cubicBezTo>
                  <a:pt x="28523" y="21931"/>
                  <a:pt x="20929" y="20454"/>
                  <a:pt x="17969" y="11412"/>
                </a:cubicBezTo>
                <a:cubicBezTo>
                  <a:pt x="14632" y="1224"/>
                  <a:pt x="5277" y="1"/>
                  <a:pt x="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1438197" y="-34445"/>
            <a:ext cx="66599" cy="5781"/>
          </a:xfrm>
          <a:custGeom>
            <a:avLst/>
            <a:gdLst/>
            <a:ahLst/>
            <a:cxnLst/>
            <a:rect l="l" t="t" r="r" b="b"/>
            <a:pathLst>
              <a:path w="2039" h="177" extrusionOk="0">
                <a:moveTo>
                  <a:pt x="1" y="0"/>
                </a:moveTo>
                <a:cubicBezTo>
                  <a:pt x="322" y="128"/>
                  <a:pt x="675" y="176"/>
                  <a:pt x="1012" y="176"/>
                </a:cubicBezTo>
                <a:cubicBezTo>
                  <a:pt x="1349" y="176"/>
                  <a:pt x="1718" y="128"/>
                  <a:pt x="2039" y="0"/>
                </a:cubicBezTo>
                <a:close/>
              </a:path>
            </a:pathLst>
          </a:custGeom>
          <a:solidFill>
            <a:srgbClr val="FF8D00">
              <a:alpha val="42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26900" y="2089125"/>
            <a:ext cx="2231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626900" y="2612925"/>
            <a:ext cx="33822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2" hasCustomPrompt="1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9"/>
          <p:cNvGrpSpPr/>
          <p:nvPr/>
        </p:nvGrpSpPr>
        <p:grpSpPr>
          <a:xfrm flipH="1">
            <a:off x="-1601325" y="-1114078"/>
            <a:ext cx="6943435" cy="7011795"/>
            <a:chOff x="4829603" y="195829"/>
            <a:chExt cx="4569853" cy="4614844"/>
          </a:xfrm>
        </p:grpSpPr>
        <p:sp>
          <p:nvSpPr>
            <p:cNvPr id="201" name="Google Shape;201;p9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rgbClr val="FFFFFF">
                <a:alpha val="4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5515338" y="1914425"/>
            <a:ext cx="30330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4266775" y="2612925"/>
            <a:ext cx="40452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title" idx="2" hasCustomPrompt="1"/>
          </p:nvPr>
        </p:nvSpPr>
        <p:spPr>
          <a:xfrm>
            <a:off x="7260725" y="1429850"/>
            <a:ext cx="1214400" cy="8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rgbClr val="FFFFF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/>
          <p:nvPr/>
        </p:nvSpPr>
        <p:spPr>
          <a:xfrm rot="10800000">
            <a:off x="-1530000" y="-9930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6049322" y="3781046"/>
            <a:ext cx="3216250" cy="146490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1"/>
          <p:cNvSpPr/>
          <p:nvPr/>
        </p:nvSpPr>
        <p:spPr>
          <a:xfrm rot="10800000">
            <a:off x="-180" y="-76"/>
            <a:ext cx="4186830" cy="190697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1"/>
          <p:cNvSpPr txBox="1">
            <a:spLocks noGrp="1"/>
          </p:cNvSpPr>
          <p:nvPr>
            <p:ph type="title"/>
          </p:nvPr>
        </p:nvSpPr>
        <p:spPr>
          <a:xfrm>
            <a:off x="650225" y="2173250"/>
            <a:ext cx="2917800" cy="10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9" name="Google Shape;669;p21"/>
          <p:cNvSpPr txBox="1">
            <a:spLocks noGrp="1"/>
          </p:cNvSpPr>
          <p:nvPr>
            <p:ph type="subTitle" idx="1"/>
          </p:nvPr>
        </p:nvSpPr>
        <p:spPr>
          <a:xfrm>
            <a:off x="5573400" y="775950"/>
            <a:ext cx="20016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1"/>
          <p:cNvSpPr txBox="1">
            <a:spLocks noGrp="1"/>
          </p:cNvSpPr>
          <p:nvPr>
            <p:ph type="subTitle" idx="2"/>
          </p:nvPr>
        </p:nvSpPr>
        <p:spPr>
          <a:xfrm>
            <a:off x="5573400" y="2136725"/>
            <a:ext cx="29178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1"/>
          <p:cNvSpPr txBox="1">
            <a:spLocks noGrp="1"/>
          </p:cNvSpPr>
          <p:nvPr>
            <p:ph type="subTitle" idx="3"/>
          </p:nvPr>
        </p:nvSpPr>
        <p:spPr>
          <a:xfrm>
            <a:off x="5573400" y="3514375"/>
            <a:ext cx="27831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1"/>
          <p:cNvSpPr txBox="1">
            <a:spLocks noGrp="1"/>
          </p:cNvSpPr>
          <p:nvPr>
            <p:ph type="subTitle" idx="4"/>
          </p:nvPr>
        </p:nvSpPr>
        <p:spPr>
          <a:xfrm>
            <a:off x="5573400" y="1104175"/>
            <a:ext cx="2968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1"/>
          <p:cNvSpPr txBox="1">
            <a:spLocks noGrp="1"/>
          </p:cNvSpPr>
          <p:nvPr>
            <p:ph type="subTitle" idx="5"/>
          </p:nvPr>
        </p:nvSpPr>
        <p:spPr>
          <a:xfrm>
            <a:off x="5573400" y="2490500"/>
            <a:ext cx="3048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subTitle" idx="6"/>
          </p:nvPr>
        </p:nvSpPr>
        <p:spPr>
          <a:xfrm>
            <a:off x="5573400" y="3908300"/>
            <a:ext cx="31191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21">
    <p:bg>
      <p:bgPr>
        <a:solidFill>
          <a:schemeClr val="accent2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6049322" y="3781046"/>
            <a:ext cx="3216250" cy="146490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7"/>
          <p:cNvSpPr/>
          <p:nvPr/>
        </p:nvSpPr>
        <p:spPr>
          <a:xfrm rot="10800000">
            <a:off x="-248430" y="-226751"/>
            <a:ext cx="4186830" cy="190697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DGROUND">
  <p:cSld name="CUSTOM_1">
    <p:bg>
      <p:bgPr>
        <a:solidFill>
          <a:schemeClr val="accent2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7" r:id="rId5"/>
    <p:sldLayoutId id="2147483673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ctrTitle"/>
          </p:nvPr>
        </p:nvSpPr>
        <p:spPr>
          <a:xfrm>
            <a:off x="4283968" y="782050"/>
            <a:ext cx="4230282" cy="22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Pekerjaan Besi? Serahkan Kepada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6084168" y="2910236"/>
            <a:ext cx="2427900" cy="309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</a:rPr>
              <a:t>TUKANGLAS.ORG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1361" y="561094"/>
            <a:ext cx="3688943" cy="3956355"/>
            <a:chOff x="153040" y="767847"/>
            <a:chExt cx="3688943" cy="3956355"/>
          </a:xfrm>
        </p:grpSpPr>
        <p:sp>
          <p:nvSpPr>
            <p:cNvPr id="961" name="Google Shape;961;p37"/>
            <p:cNvSpPr/>
            <p:nvPr/>
          </p:nvSpPr>
          <p:spPr>
            <a:xfrm>
              <a:off x="153040" y="933082"/>
              <a:ext cx="3656461" cy="3608223"/>
            </a:xfrm>
            <a:custGeom>
              <a:avLst/>
              <a:gdLst/>
              <a:ahLst/>
              <a:cxnLst/>
              <a:rect l="l" t="t" r="r" b="b"/>
              <a:pathLst>
                <a:path w="189503" h="187003" extrusionOk="0">
                  <a:moveTo>
                    <a:pt x="84871" y="0"/>
                  </a:moveTo>
                  <a:cubicBezTo>
                    <a:pt x="65963" y="0"/>
                    <a:pt x="46277" y="7653"/>
                    <a:pt x="31756" y="22555"/>
                  </a:cubicBezTo>
                  <a:cubicBezTo>
                    <a:pt x="5071" y="49941"/>
                    <a:pt x="3470" y="78228"/>
                    <a:pt x="3470" y="78228"/>
                  </a:cubicBezTo>
                  <a:cubicBezTo>
                    <a:pt x="3470" y="78228"/>
                    <a:pt x="0" y="111552"/>
                    <a:pt x="24651" y="139205"/>
                  </a:cubicBezTo>
                  <a:cubicBezTo>
                    <a:pt x="49269" y="166858"/>
                    <a:pt x="87396" y="176131"/>
                    <a:pt x="118118" y="184471"/>
                  </a:cubicBezTo>
                  <a:cubicBezTo>
                    <a:pt x="124430" y="186182"/>
                    <a:pt x="130551" y="187003"/>
                    <a:pt x="136356" y="187003"/>
                  </a:cubicBezTo>
                  <a:cubicBezTo>
                    <a:pt x="158834" y="187003"/>
                    <a:pt x="176571" y="174695"/>
                    <a:pt x="182297" y="154149"/>
                  </a:cubicBezTo>
                  <a:cubicBezTo>
                    <a:pt x="189502" y="128297"/>
                    <a:pt x="166886" y="115755"/>
                    <a:pt x="158147" y="82931"/>
                  </a:cubicBezTo>
                  <a:cubicBezTo>
                    <a:pt x="149440" y="50108"/>
                    <a:pt x="151942" y="40401"/>
                    <a:pt x="127258" y="16350"/>
                  </a:cubicBezTo>
                  <a:cubicBezTo>
                    <a:pt x="116005" y="5371"/>
                    <a:pt x="100711" y="0"/>
                    <a:pt x="84871" y="0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185522" y="1115979"/>
              <a:ext cx="3656461" cy="3608223"/>
            </a:xfrm>
            <a:custGeom>
              <a:avLst/>
              <a:gdLst/>
              <a:ahLst/>
              <a:cxnLst/>
              <a:rect l="l" t="t" r="r" b="b"/>
              <a:pathLst>
                <a:path w="189503" h="187003" extrusionOk="0">
                  <a:moveTo>
                    <a:pt x="84871" y="0"/>
                  </a:moveTo>
                  <a:cubicBezTo>
                    <a:pt x="65963" y="0"/>
                    <a:pt x="46277" y="7653"/>
                    <a:pt x="31756" y="22555"/>
                  </a:cubicBezTo>
                  <a:cubicBezTo>
                    <a:pt x="5071" y="49941"/>
                    <a:pt x="3470" y="78228"/>
                    <a:pt x="3470" y="78228"/>
                  </a:cubicBezTo>
                  <a:cubicBezTo>
                    <a:pt x="3470" y="78228"/>
                    <a:pt x="0" y="111552"/>
                    <a:pt x="24651" y="139205"/>
                  </a:cubicBezTo>
                  <a:cubicBezTo>
                    <a:pt x="49269" y="166858"/>
                    <a:pt x="87396" y="176131"/>
                    <a:pt x="118118" y="184471"/>
                  </a:cubicBezTo>
                  <a:cubicBezTo>
                    <a:pt x="124430" y="186182"/>
                    <a:pt x="130551" y="187003"/>
                    <a:pt x="136356" y="187003"/>
                  </a:cubicBezTo>
                  <a:cubicBezTo>
                    <a:pt x="158834" y="187003"/>
                    <a:pt x="176571" y="174695"/>
                    <a:pt x="182297" y="154149"/>
                  </a:cubicBezTo>
                  <a:cubicBezTo>
                    <a:pt x="189502" y="128297"/>
                    <a:pt x="166886" y="115755"/>
                    <a:pt x="158147" y="82931"/>
                  </a:cubicBezTo>
                  <a:cubicBezTo>
                    <a:pt x="149440" y="50108"/>
                    <a:pt x="151942" y="40401"/>
                    <a:pt x="127258" y="16350"/>
                  </a:cubicBezTo>
                  <a:cubicBezTo>
                    <a:pt x="116005" y="5371"/>
                    <a:pt x="100711" y="0"/>
                    <a:pt x="84871" y="0"/>
                  </a:cubicBezTo>
                  <a:close/>
                </a:path>
              </a:pathLst>
            </a:custGeom>
            <a:solidFill>
              <a:srgbClr val="FFFFFF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953705" y="1311630"/>
              <a:ext cx="2242426" cy="1653505"/>
            </a:xfrm>
            <a:custGeom>
              <a:avLst/>
              <a:gdLst/>
              <a:ahLst/>
              <a:cxnLst/>
              <a:rect l="l" t="t" r="r" b="b"/>
              <a:pathLst>
                <a:path w="116218" h="85696" fill="none" extrusionOk="0">
                  <a:moveTo>
                    <a:pt x="1" y="0"/>
                  </a:moveTo>
                  <a:lnTo>
                    <a:pt x="52438" y="85695"/>
                  </a:lnTo>
                  <a:lnTo>
                    <a:pt x="116217" y="2531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22070" y="2488818"/>
              <a:ext cx="1543446" cy="552262"/>
            </a:xfrm>
            <a:custGeom>
              <a:avLst/>
              <a:gdLst/>
              <a:ahLst/>
              <a:cxnLst/>
              <a:rect l="l" t="t" r="r" b="b"/>
              <a:pathLst>
                <a:path w="79992" h="28622" fill="none" extrusionOk="0">
                  <a:moveTo>
                    <a:pt x="1" y="28621"/>
                  </a:moveTo>
                  <a:lnTo>
                    <a:pt x="79991" y="24685"/>
                  </a:lnTo>
                  <a:lnTo>
                    <a:pt x="2175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1984155" y="1116616"/>
              <a:ext cx="1409558" cy="2167099"/>
            </a:xfrm>
            <a:custGeom>
              <a:avLst/>
              <a:gdLst/>
              <a:ahLst/>
              <a:cxnLst/>
              <a:rect l="l" t="t" r="r" b="b"/>
              <a:pathLst>
                <a:path w="73053" h="112314" fill="none" extrusionOk="0">
                  <a:moveTo>
                    <a:pt x="11876" y="0"/>
                  </a:moveTo>
                  <a:lnTo>
                    <a:pt x="1" y="97837"/>
                  </a:lnTo>
                  <a:lnTo>
                    <a:pt x="73053" y="112314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866183" y="2965116"/>
              <a:ext cx="2241114" cy="1177207"/>
            </a:xfrm>
            <a:custGeom>
              <a:avLst/>
              <a:gdLst/>
              <a:ahLst/>
              <a:cxnLst/>
              <a:rect l="l" t="t" r="r" b="b"/>
              <a:pathLst>
                <a:path w="116150" h="61011" fill="none" extrusionOk="0">
                  <a:moveTo>
                    <a:pt x="0" y="61010"/>
                  </a:moveTo>
                  <a:lnTo>
                    <a:pt x="56974" y="0"/>
                  </a:lnTo>
                  <a:lnTo>
                    <a:pt x="116150" y="4486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191013" y="2831884"/>
              <a:ext cx="392634" cy="391978"/>
            </a:xfrm>
            <a:custGeom>
              <a:avLst/>
              <a:gdLst/>
              <a:ahLst/>
              <a:cxnLst/>
              <a:rect l="l" t="t" r="r" b="b"/>
              <a:pathLst>
                <a:path w="20349" h="20315" extrusionOk="0">
                  <a:moveTo>
                    <a:pt x="10174" y="0"/>
                  </a:moveTo>
                  <a:cubicBezTo>
                    <a:pt x="4537" y="0"/>
                    <a:pt x="1" y="4537"/>
                    <a:pt x="1" y="10174"/>
                  </a:cubicBezTo>
                  <a:cubicBezTo>
                    <a:pt x="1" y="15778"/>
                    <a:pt x="4537" y="20315"/>
                    <a:pt x="10174" y="20315"/>
                  </a:cubicBezTo>
                  <a:cubicBezTo>
                    <a:pt x="15812" y="20315"/>
                    <a:pt x="20348" y="15778"/>
                    <a:pt x="20348" y="10174"/>
                  </a:cubicBezTo>
                  <a:cubicBezTo>
                    <a:pt x="20348" y="4537"/>
                    <a:pt x="15812" y="0"/>
                    <a:pt x="10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713000" y="1084432"/>
              <a:ext cx="397766" cy="392653"/>
            </a:xfrm>
            <a:custGeom>
              <a:avLst/>
              <a:gdLst/>
              <a:ahLst/>
              <a:cxnLst/>
              <a:rect l="l" t="t" r="r" b="b"/>
              <a:pathLst>
                <a:path w="20615" h="20350" extrusionOk="0">
                  <a:moveTo>
                    <a:pt x="10107" y="0"/>
                  </a:moveTo>
                  <a:cubicBezTo>
                    <a:pt x="4470" y="100"/>
                    <a:pt x="0" y="4737"/>
                    <a:pt x="134" y="10374"/>
                  </a:cubicBezTo>
                  <a:cubicBezTo>
                    <a:pt x="267" y="15845"/>
                    <a:pt x="4637" y="20215"/>
                    <a:pt x="10107" y="20348"/>
                  </a:cubicBezTo>
                  <a:cubicBezTo>
                    <a:pt x="10169" y="20349"/>
                    <a:pt x="10231" y="20350"/>
                    <a:pt x="10293" y="20350"/>
                  </a:cubicBezTo>
                  <a:cubicBezTo>
                    <a:pt x="15814" y="20350"/>
                    <a:pt x="20350" y="15949"/>
                    <a:pt x="20481" y="10374"/>
                  </a:cubicBezTo>
                  <a:cubicBezTo>
                    <a:pt x="20615" y="4737"/>
                    <a:pt x="16145" y="100"/>
                    <a:pt x="10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880983" y="1242110"/>
              <a:ext cx="67590" cy="77894"/>
            </a:xfrm>
            <a:custGeom>
              <a:avLst/>
              <a:gdLst/>
              <a:ahLst/>
              <a:cxnLst/>
              <a:rect l="l" t="t" r="r" b="b"/>
              <a:pathLst>
                <a:path w="3503" h="4037" extrusionOk="0">
                  <a:moveTo>
                    <a:pt x="0" y="1"/>
                  </a:moveTo>
                  <a:lnTo>
                    <a:pt x="0" y="4037"/>
                  </a:lnTo>
                  <a:lnTo>
                    <a:pt x="3503" y="2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22237" y="3895154"/>
              <a:ext cx="514926" cy="514906"/>
            </a:xfrm>
            <a:custGeom>
              <a:avLst/>
              <a:gdLst/>
              <a:ahLst/>
              <a:cxnLst/>
              <a:rect l="l" t="t" r="r" b="b"/>
              <a:pathLst>
                <a:path w="26687" h="26686" extrusionOk="0">
                  <a:moveTo>
                    <a:pt x="13344" y="0"/>
                  </a:moveTo>
                  <a:cubicBezTo>
                    <a:pt x="5972" y="0"/>
                    <a:pt x="1" y="5971"/>
                    <a:pt x="1" y="13343"/>
                  </a:cubicBezTo>
                  <a:cubicBezTo>
                    <a:pt x="1" y="20715"/>
                    <a:pt x="5972" y="26686"/>
                    <a:pt x="13344" y="26686"/>
                  </a:cubicBezTo>
                  <a:cubicBezTo>
                    <a:pt x="20716" y="26686"/>
                    <a:pt x="26687" y="20715"/>
                    <a:pt x="26687" y="13343"/>
                  </a:cubicBezTo>
                  <a:cubicBezTo>
                    <a:pt x="26687" y="5971"/>
                    <a:pt x="20716" y="0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2918052" y="3638338"/>
              <a:ext cx="392634" cy="392634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75" y="1"/>
                  </a:moveTo>
                  <a:cubicBezTo>
                    <a:pt x="4571" y="1"/>
                    <a:pt x="1" y="4571"/>
                    <a:pt x="1" y="10175"/>
                  </a:cubicBezTo>
                  <a:cubicBezTo>
                    <a:pt x="1" y="15812"/>
                    <a:pt x="4571" y="20349"/>
                    <a:pt x="10175" y="20349"/>
                  </a:cubicBezTo>
                  <a:cubicBezTo>
                    <a:pt x="15812" y="20349"/>
                    <a:pt x="20349" y="15812"/>
                    <a:pt x="20349" y="10175"/>
                  </a:cubicBezTo>
                  <a:cubicBezTo>
                    <a:pt x="20315" y="4571"/>
                    <a:pt x="15779" y="1"/>
                    <a:pt x="10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2879443" y="1483889"/>
              <a:ext cx="595367" cy="595386"/>
            </a:xfrm>
            <a:custGeom>
              <a:avLst/>
              <a:gdLst/>
              <a:ahLst/>
              <a:cxnLst/>
              <a:rect l="l" t="t" r="r" b="b"/>
              <a:pathLst>
                <a:path w="30856" h="30857" extrusionOk="0">
                  <a:moveTo>
                    <a:pt x="15445" y="1"/>
                  </a:moveTo>
                  <a:cubicBezTo>
                    <a:pt x="6939" y="1"/>
                    <a:pt x="0" y="6906"/>
                    <a:pt x="0" y="15445"/>
                  </a:cubicBezTo>
                  <a:cubicBezTo>
                    <a:pt x="0" y="23951"/>
                    <a:pt x="6939" y="30856"/>
                    <a:pt x="15445" y="30856"/>
                  </a:cubicBezTo>
                  <a:cubicBezTo>
                    <a:pt x="23951" y="30856"/>
                    <a:pt x="30856" y="23985"/>
                    <a:pt x="30856" y="15445"/>
                  </a:cubicBezTo>
                  <a:cubicBezTo>
                    <a:pt x="30856" y="6906"/>
                    <a:pt x="23951" y="1"/>
                    <a:pt x="15445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697545" y="2324058"/>
              <a:ext cx="310900" cy="310244"/>
            </a:xfrm>
            <a:custGeom>
              <a:avLst/>
              <a:gdLst/>
              <a:ahLst/>
              <a:cxnLst/>
              <a:rect l="l" t="t" r="r" b="b"/>
              <a:pathLst>
                <a:path w="16113" h="16079" extrusionOk="0">
                  <a:moveTo>
                    <a:pt x="8073" y="0"/>
                  </a:moveTo>
                  <a:cubicBezTo>
                    <a:pt x="3637" y="0"/>
                    <a:pt x="1" y="3569"/>
                    <a:pt x="1" y="8039"/>
                  </a:cubicBezTo>
                  <a:cubicBezTo>
                    <a:pt x="1" y="12476"/>
                    <a:pt x="3603" y="16078"/>
                    <a:pt x="8073" y="16078"/>
                  </a:cubicBezTo>
                  <a:cubicBezTo>
                    <a:pt x="12510" y="16078"/>
                    <a:pt x="16112" y="12509"/>
                    <a:pt x="16112" y="8039"/>
                  </a:cubicBezTo>
                  <a:cubicBezTo>
                    <a:pt x="16079" y="3636"/>
                    <a:pt x="12476" y="0"/>
                    <a:pt x="807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3223782" y="3100914"/>
              <a:ext cx="321821" cy="321821"/>
            </a:xfrm>
            <a:custGeom>
              <a:avLst/>
              <a:gdLst/>
              <a:ahLst/>
              <a:cxnLst/>
              <a:rect l="l" t="t" r="r" b="b"/>
              <a:pathLst>
                <a:path w="16679" h="16679" extrusionOk="0">
                  <a:moveTo>
                    <a:pt x="8340" y="0"/>
                  </a:moveTo>
                  <a:cubicBezTo>
                    <a:pt x="3770" y="0"/>
                    <a:pt x="0" y="3770"/>
                    <a:pt x="0" y="8340"/>
                  </a:cubicBezTo>
                  <a:cubicBezTo>
                    <a:pt x="0" y="12943"/>
                    <a:pt x="3770" y="16679"/>
                    <a:pt x="8340" y="16679"/>
                  </a:cubicBezTo>
                  <a:cubicBezTo>
                    <a:pt x="12976" y="16679"/>
                    <a:pt x="16679" y="12976"/>
                    <a:pt x="16679" y="8340"/>
                  </a:cubicBezTo>
                  <a:cubicBezTo>
                    <a:pt x="16679" y="3770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1924154" y="767847"/>
              <a:ext cx="519402" cy="505350"/>
            </a:xfrm>
            <a:custGeom>
              <a:avLst/>
              <a:gdLst/>
              <a:ahLst/>
              <a:cxnLst/>
              <a:rect l="l" t="t" r="r" b="b"/>
              <a:pathLst>
                <a:path w="16679" h="16680" extrusionOk="0">
                  <a:moveTo>
                    <a:pt x="8340" y="0"/>
                  </a:moveTo>
                  <a:cubicBezTo>
                    <a:pt x="3770" y="0"/>
                    <a:pt x="0" y="3770"/>
                    <a:pt x="0" y="8340"/>
                  </a:cubicBezTo>
                  <a:cubicBezTo>
                    <a:pt x="0" y="12943"/>
                    <a:pt x="3770" y="16679"/>
                    <a:pt x="8340" y="16679"/>
                  </a:cubicBezTo>
                  <a:cubicBezTo>
                    <a:pt x="12976" y="16679"/>
                    <a:pt x="16679" y="12976"/>
                    <a:pt x="16679" y="8340"/>
                  </a:cubicBezTo>
                  <a:cubicBezTo>
                    <a:pt x="16679" y="3770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1182197" y="1397879"/>
              <a:ext cx="1521546" cy="2969076"/>
            </a:xfrm>
            <a:custGeom>
              <a:avLst/>
              <a:gdLst/>
              <a:ahLst/>
              <a:cxnLst/>
              <a:rect l="l" t="t" r="r" b="b"/>
              <a:pathLst>
                <a:path w="78857" h="153878" extrusionOk="0">
                  <a:moveTo>
                    <a:pt x="6072" y="0"/>
                  </a:moveTo>
                  <a:cubicBezTo>
                    <a:pt x="2702" y="0"/>
                    <a:pt x="1" y="2702"/>
                    <a:pt x="34" y="6038"/>
                  </a:cubicBezTo>
                  <a:lnTo>
                    <a:pt x="34" y="147806"/>
                  </a:lnTo>
                  <a:cubicBezTo>
                    <a:pt x="34" y="151142"/>
                    <a:pt x="2736" y="153877"/>
                    <a:pt x="6072" y="153877"/>
                  </a:cubicBezTo>
                  <a:lnTo>
                    <a:pt x="72786" y="153877"/>
                  </a:lnTo>
                  <a:cubicBezTo>
                    <a:pt x="76122" y="153877"/>
                    <a:pt x="78857" y="151142"/>
                    <a:pt x="78857" y="147806"/>
                  </a:cubicBezTo>
                  <a:lnTo>
                    <a:pt x="78857" y="6038"/>
                  </a:lnTo>
                  <a:cubicBezTo>
                    <a:pt x="78857" y="2702"/>
                    <a:pt x="76122" y="0"/>
                    <a:pt x="72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1182197" y="1397879"/>
              <a:ext cx="934573" cy="2938166"/>
            </a:xfrm>
            <a:custGeom>
              <a:avLst/>
              <a:gdLst/>
              <a:ahLst/>
              <a:cxnLst/>
              <a:rect l="l" t="t" r="r" b="b"/>
              <a:pathLst>
                <a:path w="48436" h="152276" extrusionOk="0">
                  <a:moveTo>
                    <a:pt x="6805" y="0"/>
                  </a:moveTo>
                  <a:cubicBezTo>
                    <a:pt x="3036" y="0"/>
                    <a:pt x="1" y="3036"/>
                    <a:pt x="1" y="6805"/>
                  </a:cubicBezTo>
                  <a:lnTo>
                    <a:pt x="1" y="147072"/>
                  </a:lnTo>
                  <a:cubicBezTo>
                    <a:pt x="1" y="149074"/>
                    <a:pt x="868" y="150975"/>
                    <a:pt x="2402" y="152276"/>
                  </a:cubicBezTo>
                  <a:lnTo>
                    <a:pt x="48435" y="0"/>
                  </a:lnTo>
                  <a:close/>
                </a:path>
              </a:pathLst>
            </a:custGeom>
            <a:solidFill>
              <a:srgbClr val="FFFFFF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1891481" y="4229189"/>
              <a:ext cx="102997" cy="102997"/>
            </a:xfrm>
            <a:custGeom>
              <a:avLst/>
              <a:gdLst/>
              <a:ahLst/>
              <a:cxnLst/>
              <a:rect l="l" t="t" r="r" b="b"/>
              <a:pathLst>
                <a:path w="5338" h="5338" fill="none" extrusionOk="0">
                  <a:moveTo>
                    <a:pt x="5337" y="2669"/>
                  </a:moveTo>
                  <a:cubicBezTo>
                    <a:pt x="5337" y="1168"/>
                    <a:pt x="4136" y="1"/>
                    <a:pt x="2669" y="1"/>
                  </a:cubicBezTo>
                  <a:cubicBezTo>
                    <a:pt x="1168" y="1"/>
                    <a:pt x="0" y="1201"/>
                    <a:pt x="0" y="2669"/>
                  </a:cubicBezTo>
                  <a:cubicBezTo>
                    <a:pt x="0" y="4137"/>
                    <a:pt x="1234" y="5338"/>
                    <a:pt x="2669" y="5338"/>
                  </a:cubicBezTo>
                  <a:lnTo>
                    <a:pt x="2669" y="5338"/>
                  </a:lnTo>
                  <a:cubicBezTo>
                    <a:pt x="4136" y="5338"/>
                    <a:pt x="5337" y="4170"/>
                    <a:pt x="5337" y="26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1182197" y="1397879"/>
              <a:ext cx="1521546" cy="2969076"/>
            </a:xfrm>
            <a:custGeom>
              <a:avLst/>
              <a:gdLst/>
              <a:ahLst/>
              <a:cxnLst/>
              <a:rect l="l" t="t" r="r" b="b"/>
              <a:pathLst>
                <a:path w="78857" h="153878" fill="none" extrusionOk="0">
                  <a:moveTo>
                    <a:pt x="6072" y="0"/>
                  </a:moveTo>
                  <a:lnTo>
                    <a:pt x="72786" y="0"/>
                  </a:lnTo>
                  <a:cubicBezTo>
                    <a:pt x="76122" y="0"/>
                    <a:pt x="78857" y="2702"/>
                    <a:pt x="78857" y="6038"/>
                  </a:cubicBezTo>
                  <a:lnTo>
                    <a:pt x="78857" y="147806"/>
                  </a:lnTo>
                  <a:cubicBezTo>
                    <a:pt x="78857" y="151142"/>
                    <a:pt x="76122" y="153877"/>
                    <a:pt x="72786" y="153877"/>
                  </a:cubicBezTo>
                  <a:lnTo>
                    <a:pt x="6072" y="153877"/>
                  </a:lnTo>
                  <a:cubicBezTo>
                    <a:pt x="2736" y="153877"/>
                    <a:pt x="34" y="151142"/>
                    <a:pt x="34" y="147806"/>
                  </a:cubicBezTo>
                  <a:lnTo>
                    <a:pt x="34" y="6038"/>
                  </a:lnTo>
                  <a:cubicBezTo>
                    <a:pt x="1" y="2702"/>
                    <a:pt x="2702" y="0"/>
                    <a:pt x="6072" y="0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1249787" y="1599975"/>
              <a:ext cx="1386384" cy="2590624"/>
            </a:xfrm>
            <a:custGeom>
              <a:avLst/>
              <a:gdLst/>
              <a:ahLst/>
              <a:cxnLst/>
              <a:rect l="l" t="t" r="r" b="b"/>
              <a:pathLst>
                <a:path w="71852" h="134264" extrusionOk="0">
                  <a:moveTo>
                    <a:pt x="0" y="0"/>
                  </a:moveTo>
                  <a:lnTo>
                    <a:pt x="0" y="134263"/>
                  </a:lnTo>
                  <a:lnTo>
                    <a:pt x="71851" y="134263"/>
                  </a:lnTo>
                  <a:lnTo>
                    <a:pt x="71851" y="0"/>
                  </a:ln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1285830" y="2394852"/>
              <a:ext cx="1271174" cy="1271193"/>
            </a:xfrm>
            <a:custGeom>
              <a:avLst/>
              <a:gdLst/>
              <a:ahLst/>
              <a:cxnLst/>
              <a:rect l="l" t="t" r="r" b="b"/>
              <a:pathLst>
                <a:path w="65881" h="65882" extrusionOk="0">
                  <a:moveTo>
                    <a:pt x="32957" y="1"/>
                  </a:moveTo>
                  <a:cubicBezTo>
                    <a:pt x="14744" y="1"/>
                    <a:pt x="0" y="14744"/>
                    <a:pt x="0" y="32924"/>
                  </a:cubicBezTo>
                  <a:cubicBezTo>
                    <a:pt x="0" y="51137"/>
                    <a:pt x="14744" y="65881"/>
                    <a:pt x="32957" y="65881"/>
                  </a:cubicBezTo>
                  <a:cubicBezTo>
                    <a:pt x="51137" y="65881"/>
                    <a:pt x="65880" y="51137"/>
                    <a:pt x="65880" y="32924"/>
                  </a:cubicBezTo>
                  <a:cubicBezTo>
                    <a:pt x="65880" y="14744"/>
                    <a:pt x="51137" y="1"/>
                    <a:pt x="329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1298044" y="1910200"/>
              <a:ext cx="1295003" cy="295445"/>
            </a:xfrm>
            <a:custGeom>
              <a:avLst/>
              <a:gdLst/>
              <a:ahLst/>
              <a:cxnLst/>
              <a:rect l="l" t="t" r="r" b="b"/>
              <a:pathLst>
                <a:path w="67116" h="15312" extrusionOk="0">
                  <a:moveTo>
                    <a:pt x="1" y="1"/>
                  </a:moveTo>
                  <a:lnTo>
                    <a:pt x="1" y="15312"/>
                  </a:lnTo>
                  <a:lnTo>
                    <a:pt x="67115" y="15312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1298044" y="3847515"/>
              <a:ext cx="1295003" cy="295445"/>
            </a:xfrm>
            <a:custGeom>
              <a:avLst/>
              <a:gdLst/>
              <a:ahLst/>
              <a:cxnLst/>
              <a:rect l="l" t="t" r="r" b="b"/>
              <a:pathLst>
                <a:path w="67116" h="15312" extrusionOk="0">
                  <a:moveTo>
                    <a:pt x="1" y="1"/>
                  </a:moveTo>
                  <a:lnTo>
                    <a:pt x="1" y="15312"/>
                  </a:lnTo>
                  <a:lnTo>
                    <a:pt x="67115" y="15312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1298044" y="3744537"/>
              <a:ext cx="1295003" cy="12889"/>
            </a:xfrm>
            <a:custGeom>
              <a:avLst/>
              <a:gdLst/>
              <a:ahLst/>
              <a:cxnLst/>
              <a:rect l="l" t="t" r="r" b="b"/>
              <a:pathLst>
                <a:path w="67116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7115" y="668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1298044" y="3802461"/>
              <a:ext cx="1295003" cy="12889"/>
            </a:xfrm>
            <a:custGeom>
              <a:avLst/>
              <a:gdLst/>
              <a:ahLst/>
              <a:cxnLst/>
              <a:rect l="l" t="t" r="r" b="b"/>
              <a:pathLst>
                <a:path w="67116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7115" y="668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3959" y="1626370"/>
              <a:ext cx="115230" cy="63095"/>
            </a:xfrm>
            <a:custGeom>
              <a:avLst/>
              <a:gdLst/>
              <a:ahLst/>
              <a:cxnLst/>
              <a:rect l="l" t="t" r="r" b="b"/>
              <a:pathLst>
                <a:path w="5972" h="3270" fill="none" extrusionOk="0">
                  <a:moveTo>
                    <a:pt x="0" y="0"/>
                  </a:moveTo>
                  <a:lnTo>
                    <a:pt x="5971" y="0"/>
                  </a:lnTo>
                  <a:lnTo>
                    <a:pt x="5971" y="3269"/>
                  </a:lnTo>
                  <a:lnTo>
                    <a:pt x="0" y="3269"/>
                  </a:lnTo>
                  <a:close/>
                </a:path>
              </a:pathLst>
            </a:custGeom>
            <a:noFill/>
            <a:ln w="8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473959" y="1626370"/>
              <a:ext cx="89471" cy="63095"/>
            </a:xfrm>
            <a:custGeom>
              <a:avLst/>
              <a:gdLst/>
              <a:ahLst/>
              <a:cxnLst/>
              <a:rect l="l" t="t" r="r" b="b"/>
              <a:pathLst>
                <a:path w="4637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4637" y="3269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263238"/>
            </a:solidFill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588513" y="1643736"/>
              <a:ext cx="16111" cy="27708"/>
            </a:xfrm>
            <a:custGeom>
              <a:avLst/>
              <a:gdLst/>
              <a:ahLst/>
              <a:cxnLst/>
              <a:rect l="l" t="t" r="r" b="b"/>
              <a:pathLst>
                <a:path w="835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835" y="1435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263238"/>
            </a:solidFill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1280678" y="1645665"/>
              <a:ext cx="21244" cy="36062"/>
            </a:xfrm>
            <a:custGeom>
              <a:avLst/>
              <a:gdLst/>
              <a:ahLst/>
              <a:cxnLst/>
              <a:rect l="l" t="t" r="r" b="b"/>
              <a:pathLst>
                <a:path w="1101" h="1869" extrusionOk="0">
                  <a:moveTo>
                    <a:pt x="0" y="1"/>
                  </a:moveTo>
                  <a:lnTo>
                    <a:pt x="0" y="1869"/>
                  </a:lnTo>
                  <a:lnTo>
                    <a:pt x="1101" y="1869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263238"/>
            </a:solidFill>
            <a:ln w="9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314136" y="1632796"/>
              <a:ext cx="20626" cy="48932"/>
            </a:xfrm>
            <a:custGeom>
              <a:avLst/>
              <a:gdLst/>
              <a:ahLst/>
              <a:cxnLst/>
              <a:rect l="l" t="t" r="r" b="b"/>
              <a:pathLst>
                <a:path w="1069" h="2536" extrusionOk="0">
                  <a:moveTo>
                    <a:pt x="1" y="1"/>
                  </a:moveTo>
                  <a:lnTo>
                    <a:pt x="1" y="2536"/>
                  </a:lnTo>
                  <a:lnTo>
                    <a:pt x="1068" y="2536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263238"/>
            </a:solidFill>
            <a:ln w="9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1346957" y="1618633"/>
              <a:ext cx="21263" cy="63095"/>
            </a:xfrm>
            <a:custGeom>
              <a:avLst/>
              <a:gdLst/>
              <a:ahLst/>
              <a:cxnLst/>
              <a:rect l="l" t="t" r="r" b="b"/>
              <a:pathLst>
                <a:path w="1102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102" y="3270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63238"/>
            </a:solidFill>
            <a:ln w="9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1272304" y="1724196"/>
              <a:ext cx="1330390" cy="99774"/>
            </a:xfrm>
            <a:custGeom>
              <a:avLst/>
              <a:gdLst/>
              <a:ahLst/>
              <a:cxnLst/>
              <a:rect l="l" t="t" r="r" b="b"/>
              <a:pathLst>
                <a:path w="68950" h="5171" extrusionOk="0">
                  <a:moveTo>
                    <a:pt x="1" y="0"/>
                  </a:moveTo>
                  <a:lnTo>
                    <a:pt x="1" y="5171"/>
                  </a:lnTo>
                  <a:lnTo>
                    <a:pt x="68950" y="5171"/>
                  </a:lnTo>
                  <a:lnTo>
                    <a:pt x="6895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1350835" y="2621414"/>
              <a:ext cx="1591047" cy="1037396"/>
            </a:xfrm>
            <a:custGeom>
              <a:avLst/>
              <a:gdLst/>
              <a:ahLst/>
              <a:cxnLst/>
              <a:rect l="l" t="t" r="r" b="b"/>
              <a:pathLst>
                <a:path w="82459" h="53765" extrusionOk="0">
                  <a:moveTo>
                    <a:pt x="68349" y="0"/>
                  </a:moveTo>
                  <a:lnTo>
                    <a:pt x="69383" y="17246"/>
                  </a:lnTo>
                  <a:cubicBezTo>
                    <a:pt x="69383" y="17313"/>
                    <a:pt x="69350" y="17413"/>
                    <a:pt x="69283" y="17446"/>
                  </a:cubicBezTo>
                  <a:cubicBezTo>
                    <a:pt x="69241" y="17460"/>
                    <a:pt x="69206" y="17468"/>
                    <a:pt x="69171" y="17468"/>
                  </a:cubicBezTo>
                  <a:cubicBezTo>
                    <a:pt x="69122" y="17468"/>
                    <a:pt x="69075" y="17452"/>
                    <a:pt x="69016" y="17413"/>
                  </a:cubicBezTo>
                  <a:cubicBezTo>
                    <a:pt x="68949" y="17313"/>
                    <a:pt x="60610" y="9807"/>
                    <a:pt x="57708" y="7639"/>
                  </a:cubicBezTo>
                  <a:cubicBezTo>
                    <a:pt x="56107" y="6405"/>
                    <a:pt x="50203" y="2302"/>
                    <a:pt x="43364" y="1835"/>
                  </a:cubicBezTo>
                  <a:cubicBezTo>
                    <a:pt x="42222" y="1757"/>
                    <a:pt x="40989" y="1726"/>
                    <a:pt x="39743" y="1726"/>
                  </a:cubicBezTo>
                  <a:cubicBezTo>
                    <a:pt x="34554" y="1726"/>
                    <a:pt x="29141" y="2269"/>
                    <a:pt x="29088" y="2269"/>
                  </a:cubicBezTo>
                  <a:cubicBezTo>
                    <a:pt x="28987" y="2269"/>
                    <a:pt x="19481" y="3236"/>
                    <a:pt x="14344" y="4270"/>
                  </a:cubicBezTo>
                  <a:cubicBezTo>
                    <a:pt x="9774" y="5171"/>
                    <a:pt x="7005" y="8673"/>
                    <a:pt x="5170" y="15945"/>
                  </a:cubicBezTo>
                  <a:cubicBezTo>
                    <a:pt x="4437" y="18914"/>
                    <a:pt x="2235" y="26819"/>
                    <a:pt x="0" y="34625"/>
                  </a:cubicBezTo>
                  <a:cubicBezTo>
                    <a:pt x="4951" y="46066"/>
                    <a:pt x="16349" y="53764"/>
                    <a:pt x="29101" y="53764"/>
                  </a:cubicBezTo>
                  <a:cubicBezTo>
                    <a:pt x="30440" y="53764"/>
                    <a:pt x="31794" y="53680"/>
                    <a:pt x="33157" y="53505"/>
                  </a:cubicBezTo>
                  <a:cubicBezTo>
                    <a:pt x="33657" y="53472"/>
                    <a:pt x="34124" y="53372"/>
                    <a:pt x="34625" y="53305"/>
                  </a:cubicBezTo>
                  <a:cubicBezTo>
                    <a:pt x="35792" y="51204"/>
                    <a:pt x="37093" y="49169"/>
                    <a:pt x="38428" y="47167"/>
                  </a:cubicBezTo>
                  <a:cubicBezTo>
                    <a:pt x="41797" y="42497"/>
                    <a:pt x="52137" y="26920"/>
                    <a:pt x="52204" y="26753"/>
                  </a:cubicBezTo>
                  <a:cubicBezTo>
                    <a:pt x="52254" y="26678"/>
                    <a:pt x="52323" y="26640"/>
                    <a:pt x="52396" y="26640"/>
                  </a:cubicBezTo>
                  <a:cubicBezTo>
                    <a:pt x="52421" y="26640"/>
                    <a:pt x="52446" y="26644"/>
                    <a:pt x="52471" y="26653"/>
                  </a:cubicBezTo>
                  <a:cubicBezTo>
                    <a:pt x="52504" y="26653"/>
                    <a:pt x="53038" y="26920"/>
                    <a:pt x="57208" y="28120"/>
                  </a:cubicBezTo>
                  <a:cubicBezTo>
                    <a:pt x="59543" y="28788"/>
                    <a:pt x="62978" y="30022"/>
                    <a:pt x="66614" y="31323"/>
                  </a:cubicBezTo>
                  <a:cubicBezTo>
                    <a:pt x="69683" y="32423"/>
                    <a:pt x="72885" y="33591"/>
                    <a:pt x="75888" y="34592"/>
                  </a:cubicBezTo>
                  <a:lnTo>
                    <a:pt x="77856" y="35259"/>
                  </a:lnTo>
                  <a:cubicBezTo>
                    <a:pt x="80303" y="36043"/>
                    <a:pt x="81058" y="36302"/>
                    <a:pt x="81350" y="36302"/>
                  </a:cubicBezTo>
                  <a:cubicBezTo>
                    <a:pt x="81468" y="36302"/>
                    <a:pt x="81510" y="36260"/>
                    <a:pt x="81558" y="36193"/>
                  </a:cubicBezTo>
                  <a:cubicBezTo>
                    <a:pt x="81625" y="36126"/>
                    <a:pt x="81692" y="36026"/>
                    <a:pt x="81825" y="35959"/>
                  </a:cubicBezTo>
                  <a:cubicBezTo>
                    <a:pt x="82459" y="35492"/>
                    <a:pt x="82459" y="33491"/>
                    <a:pt x="81725" y="29188"/>
                  </a:cubicBezTo>
                  <a:cubicBezTo>
                    <a:pt x="81058" y="24985"/>
                    <a:pt x="76021" y="2635"/>
                    <a:pt x="75521" y="601"/>
                  </a:cubicBezTo>
                  <a:lnTo>
                    <a:pt x="68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1347613" y="2614332"/>
              <a:ext cx="1604572" cy="1035621"/>
            </a:xfrm>
            <a:custGeom>
              <a:avLst/>
              <a:gdLst/>
              <a:ahLst/>
              <a:cxnLst/>
              <a:rect l="l" t="t" r="r" b="b"/>
              <a:pathLst>
                <a:path w="83160" h="53673" extrusionOk="0">
                  <a:moveTo>
                    <a:pt x="68449" y="0"/>
                  </a:moveTo>
                  <a:cubicBezTo>
                    <a:pt x="68382" y="0"/>
                    <a:pt x="68316" y="0"/>
                    <a:pt x="68282" y="34"/>
                  </a:cubicBezTo>
                  <a:cubicBezTo>
                    <a:pt x="68216" y="100"/>
                    <a:pt x="68182" y="134"/>
                    <a:pt x="68216" y="200"/>
                  </a:cubicBezTo>
                  <a:lnTo>
                    <a:pt x="69216" y="17146"/>
                  </a:lnTo>
                  <a:cubicBezTo>
                    <a:pt x="67549" y="15645"/>
                    <a:pt x="60810" y="9641"/>
                    <a:pt x="58275" y="7706"/>
                  </a:cubicBezTo>
                  <a:cubicBezTo>
                    <a:pt x="56607" y="6472"/>
                    <a:pt x="50636" y="2335"/>
                    <a:pt x="43698" y="1835"/>
                  </a:cubicBezTo>
                  <a:cubicBezTo>
                    <a:pt x="42549" y="1758"/>
                    <a:pt x="41310" y="1726"/>
                    <a:pt x="40058" y="1726"/>
                  </a:cubicBezTo>
                  <a:cubicBezTo>
                    <a:pt x="34841" y="1726"/>
                    <a:pt x="29402" y="2269"/>
                    <a:pt x="29321" y="2269"/>
                  </a:cubicBezTo>
                  <a:cubicBezTo>
                    <a:pt x="29255" y="2269"/>
                    <a:pt x="19681" y="3203"/>
                    <a:pt x="14577" y="4270"/>
                  </a:cubicBezTo>
                  <a:cubicBezTo>
                    <a:pt x="9774" y="5204"/>
                    <a:pt x="6939" y="8807"/>
                    <a:pt x="5071" y="16279"/>
                  </a:cubicBezTo>
                  <a:cubicBezTo>
                    <a:pt x="4303" y="19147"/>
                    <a:pt x="2169" y="26820"/>
                    <a:pt x="0" y="34392"/>
                  </a:cubicBezTo>
                  <a:cubicBezTo>
                    <a:pt x="67" y="34492"/>
                    <a:pt x="100" y="34625"/>
                    <a:pt x="134" y="34692"/>
                  </a:cubicBezTo>
                  <a:cubicBezTo>
                    <a:pt x="2302" y="27020"/>
                    <a:pt x="4504" y="19214"/>
                    <a:pt x="5237" y="16312"/>
                  </a:cubicBezTo>
                  <a:cubicBezTo>
                    <a:pt x="6905" y="9774"/>
                    <a:pt x="9407" y="5504"/>
                    <a:pt x="14577" y="4470"/>
                  </a:cubicBezTo>
                  <a:cubicBezTo>
                    <a:pt x="19748" y="3436"/>
                    <a:pt x="29288" y="2469"/>
                    <a:pt x="29288" y="2469"/>
                  </a:cubicBezTo>
                  <a:cubicBezTo>
                    <a:pt x="29288" y="2469"/>
                    <a:pt x="34690" y="1926"/>
                    <a:pt x="39947" y="1926"/>
                  </a:cubicBezTo>
                  <a:cubicBezTo>
                    <a:pt x="41209" y="1926"/>
                    <a:pt x="42463" y="1958"/>
                    <a:pt x="43631" y="2035"/>
                  </a:cubicBezTo>
                  <a:cubicBezTo>
                    <a:pt x="49669" y="2469"/>
                    <a:pt x="55140" y="5671"/>
                    <a:pt x="58042" y="7873"/>
                  </a:cubicBezTo>
                  <a:cubicBezTo>
                    <a:pt x="60977" y="10108"/>
                    <a:pt x="69383" y="17646"/>
                    <a:pt x="69383" y="17646"/>
                  </a:cubicBezTo>
                  <a:lnTo>
                    <a:pt x="68349" y="200"/>
                  </a:lnTo>
                  <a:lnTo>
                    <a:pt x="75955" y="834"/>
                  </a:lnTo>
                  <a:cubicBezTo>
                    <a:pt x="75955" y="834"/>
                    <a:pt x="81458" y="25152"/>
                    <a:pt x="82159" y="29622"/>
                  </a:cubicBezTo>
                  <a:cubicBezTo>
                    <a:pt x="82859" y="34058"/>
                    <a:pt x="82893" y="36059"/>
                    <a:pt x="82159" y="36560"/>
                  </a:cubicBezTo>
                  <a:cubicBezTo>
                    <a:pt x="81854" y="36758"/>
                    <a:pt x="81876" y="36931"/>
                    <a:pt x="81595" y="36931"/>
                  </a:cubicBezTo>
                  <a:cubicBezTo>
                    <a:pt x="81168" y="36931"/>
                    <a:pt x="80044" y="36533"/>
                    <a:pt x="76021" y="35226"/>
                  </a:cubicBezTo>
                  <a:cubicBezTo>
                    <a:pt x="69350" y="33057"/>
                    <a:pt x="61578" y="30022"/>
                    <a:pt x="57341" y="28821"/>
                  </a:cubicBezTo>
                  <a:cubicBezTo>
                    <a:pt x="53105" y="27553"/>
                    <a:pt x="52538" y="27353"/>
                    <a:pt x="52538" y="27353"/>
                  </a:cubicBezTo>
                  <a:cubicBezTo>
                    <a:pt x="52538" y="27353"/>
                    <a:pt x="42130" y="43031"/>
                    <a:pt x="38828" y="47701"/>
                  </a:cubicBezTo>
                  <a:cubicBezTo>
                    <a:pt x="37494" y="49636"/>
                    <a:pt x="36293" y="51637"/>
                    <a:pt x="35125" y="53672"/>
                  </a:cubicBezTo>
                  <a:cubicBezTo>
                    <a:pt x="35192" y="53672"/>
                    <a:pt x="35292" y="53639"/>
                    <a:pt x="35426" y="53639"/>
                  </a:cubicBezTo>
                  <a:cubicBezTo>
                    <a:pt x="36526" y="51671"/>
                    <a:pt x="37761" y="49703"/>
                    <a:pt x="38995" y="47868"/>
                  </a:cubicBezTo>
                  <a:cubicBezTo>
                    <a:pt x="42130" y="43331"/>
                    <a:pt x="51637" y="29021"/>
                    <a:pt x="52671" y="27487"/>
                  </a:cubicBezTo>
                  <a:cubicBezTo>
                    <a:pt x="53038" y="27620"/>
                    <a:pt x="54139" y="27954"/>
                    <a:pt x="57308" y="28888"/>
                  </a:cubicBezTo>
                  <a:cubicBezTo>
                    <a:pt x="59643" y="29555"/>
                    <a:pt x="63045" y="30822"/>
                    <a:pt x="66681" y="32090"/>
                  </a:cubicBezTo>
                  <a:cubicBezTo>
                    <a:pt x="69783" y="33224"/>
                    <a:pt x="72986" y="34358"/>
                    <a:pt x="75988" y="35359"/>
                  </a:cubicBezTo>
                  <a:lnTo>
                    <a:pt x="77956" y="36026"/>
                  </a:lnTo>
                  <a:cubicBezTo>
                    <a:pt x="80369" y="36838"/>
                    <a:pt x="81237" y="37130"/>
                    <a:pt x="81655" y="37130"/>
                  </a:cubicBezTo>
                  <a:cubicBezTo>
                    <a:pt x="81889" y="37130"/>
                    <a:pt x="81982" y="37037"/>
                    <a:pt x="82126" y="36893"/>
                  </a:cubicBezTo>
                  <a:cubicBezTo>
                    <a:pt x="82159" y="36860"/>
                    <a:pt x="82192" y="36793"/>
                    <a:pt x="82326" y="36727"/>
                  </a:cubicBezTo>
                  <a:cubicBezTo>
                    <a:pt x="83160" y="36160"/>
                    <a:pt x="83160" y="34225"/>
                    <a:pt x="82392" y="29555"/>
                  </a:cubicBezTo>
                  <a:cubicBezTo>
                    <a:pt x="81692" y="25152"/>
                    <a:pt x="76221" y="1034"/>
                    <a:pt x="76188" y="801"/>
                  </a:cubicBezTo>
                  <a:cubicBezTo>
                    <a:pt x="76188" y="701"/>
                    <a:pt x="76121" y="634"/>
                    <a:pt x="76021" y="634"/>
                  </a:cubicBezTo>
                  <a:lnTo>
                    <a:pt x="68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1352109" y="2615625"/>
              <a:ext cx="1596854" cy="1032398"/>
            </a:xfrm>
            <a:custGeom>
              <a:avLst/>
              <a:gdLst/>
              <a:ahLst/>
              <a:cxnLst/>
              <a:rect l="l" t="t" r="r" b="b"/>
              <a:pathLst>
                <a:path w="82760" h="53506" extrusionOk="0">
                  <a:moveTo>
                    <a:pt x="68216" y="0"/>
                  </a:moveTo>
                  <a:lnTo>
                    <a:pt x="69250" y="17446"/>
                  </a:lnTo>
                  <a:cubicBezTo>
                    <a:pt x="69250" y="17446"/>
                    <a:pt x="60811" y="9907"/>
                    <a:pt x="57909" y="7672"/>
                  </a:cubicBezTo>
                  <a:cubicBezTo>
                    <a:pt x="54973" y="5471"/>
                    <a:pt x="49469" y="2268"/>
                    <a:pt x="43465" y="1835"/>
                  </a:cubicBezTo>
                  <a:cubicBezTo>
                    <a:pt x="42303" y="1757"/>
                    <a:pt x="41053" y="1726"/>
                    <a:pt x="39794" y="1726"/>
                  </a:cubicBezTo>
                  <a:cubicBezTo>
                    <a:pt x="34545" y="1726"/>
                    <a:pt x="29122" y="2268"/>
                    <a:pt x="29122" y="2268"/>
                  </a:cubicBezTo>
                  <a:cubicBezTo>
                    <a:pt x="29122" y="2268"/>
                    <a:pt x="19581" y="3236"/>
                    <a:pt x="14411" y="4270"/>
                  </a:cubicBezTo>
                  <a:cubicBezTo>
                    <a:pt x="9241" y="5304"/>
                    <a:pt x="6739" y="9574"/>
                    <a:pt x="5071" y="16112"/>
                  </a:cubicBezTo>
                  <a:cubicBezTo>
                    <a:pt x="4337" y="19014"/>
                    <a:pt x="2169" y="26819"/>
                    <a:pt x="1" y="34491"/>
                  </a:cubicBezTo>
                  <a:cubicBezTo>
                    <a:pt x="34" y="34591"/>
                    <a:pt x="68" y="34692"/>
                    <a:pt x="101" y="34792"/>
                  </a:cubicBezTo>
                  <a:cubicBezTo>
                    <a:pt x="2236" y="27119"/>
                    <a:pt x="4437" y="19147"/>
                    <a:pt x="5205" y="16245"/>
                  </a:cubicBezTo>
                  <a:cubicBezTo>
                    <a:pt x="7039" y="8973"/>
                    <a:pt x="9774" y="5471"/>
                    <a:pt x="14378" y="4570"/>
                  </a:cubicBezTo>
                  <a:cubicBezTo>
                    <a:pt x="19515" y="3503"/>
                    <a:pt x="29022" y="2569"/>
                    <a:pt x="29088" y="2569"/>
                  </a:cubicBezTo>
                  <a:cubicBezTo>
                    <a:pt x="29169" y="2569"/>
                    <a:pt x="34565" y="2026"/>
                    <a:pt x="39765" y="2026"/>
                  </a:cubicBezTo>
                  <a:cubicBezTo>
                    <a:pt x="41013" y="2026"/>
                    <a:pt x="42249" y="2057"/>
                    <a:pt x="43398" y="2135"/>
                  </a:cubicBezTo>
                  <a:cubicBezTo>
                    <a:pt x="50203" y="2602"/>
                    <a:pt x="56074" y="6672"/>
                    <a:pt x="57742" y="7939"/>
                  </a:cubicBezTo>
                  <a:cubicBezTo>
                    <a:pt x="60611" y="10107"/>
                    <a:pt x="68950" y="17613"/>
                    <a:pt x="69050" y="17679"/>
                  </a:cubicBezTo>
                  <a:cubicBezTo>
                    <a:pt x="69099" y="17728"/>
                    <a:pt x="69166" y="17759"/>
                    <a:pt x="69224" y="17759"/>
                  </a:cubicBezTo>
                  <a:cubicBezTo>
                    <a:pt x="69245" y="17759"/>
                    <a:pt x="69266" y="17755"/>
                    <a:pt x="69284" y="17746"/>
                  </a:cubicBezTo>
                  <a:cubicBezTo>
                    <a:pt x="69384" y="17679"/>
                    <a:pt x="69417" y="17613"/>
                    <a:pt x="69417" y="17546"/>
                  </a:cubicBezTo>
                  <a:lnTo>
                    <a:pt x="68383" y="300"/>
                  </a:lnTo>
                  <a:lnTo>
                    <a:pt x="68383" y="300"/>
                  </a:lnTo>
                  <a:lnTo>
                    <a:pt x="75555" y="901"/>
                  </a:lnTo>
                  <a:cubicBezTo>
                    <a:pt x="75988" y="2935"/>
                    <a:pt x="81059" y="25285"/>
                    <a:pt x="81759" y="29488"/>
                  </a:cubicBezTo>
                  <a:cubicBezTo>
                    <a:pt x="82460" y="33791"/>
                    <a:pt x="82460" y="35792"/>
                    <a:pt x="81826" y="36259"/>
                  </a:cubicBezTo>
                  <a:cubicBezTo>
                    <a:pt x="81726" y="36326"/>
                    <a:pt x="81626" y="36426"/>
                    <a:pt x="81592" y="36493"/>
                  </a:cubicBezTo>
                  <a:cubicBezTo>
                    <a:pt x="81546" y="36540"/>
                    <a:pt x="81502" y="36573"/>
                    <a:pt x="81387" y="36573"/>
                  </a:cubicBezTo>
                  <a:cubicBezTo>
                    <a:pt x="81094" y="36573"/>
                    <a:pt x="80339" y="36351"/>
                    <a:pt x="77890" y="35559"/>
                  </a:cubicBezTo>
                  <a:lnTo>
                    <a:pt x="75922" y="34858"/>
                  </a:lnTo>
                  <a:cubicBezTo>
                    <a:pt x="72920" y="33891"/>
                    <a:pt x="69717" y="32757"/>
                    <a:pt x="66615" y="31623"/>
                  </a:cubicBezTo>
                  <a:cubicBezTo>
                    <a:pt x="62979" y="30322"/>
                    <a:pt x="59577" y="29121"/>
                    <a:pt x="57242" y="28420"/>
                  </a:cubicBezTo>
                  <a:cubicBezTo>
                    <a:pt x="53072" y="27220"/>
                    <a:pt x="52472" y="26953"/>
                    <a:pt x="52472" y="26953"/>
                  </a:cubicBezTo>
                  <a:cubicBezTo>
                    <a:pt x="52454" y="26944"/>
                    <a:pt x="52431" y="26940"/>
                    <a:pt x="52407" y="26940"/>
                  </a:cubicBezTo>
                  <a:cubicBezTo>
                    <a:pt x="52341" y="26940"/>
                    <a:pt x="52263" y="26971"/>
                    <a:pt x="52238" y="27019"/>
                  </a:cubicBezTo>
                  <a:cubicBezTo>
                    <a:pt x="52105" y="27186"/>
                    <a:pt x="41764" y="42764"/>
                    <a:pt x="38528" y="47401"/>
                  </a:cubicBezTo>
                  <a:cubicBezTo>
                    <a:pt x="37194" y="49335"/>
                    <a:pt x="35893" y="51404"/>
                    <a:pt x="34726" y="53505"/>
                  </a:cubicBezTo>
                  <a:cubicBezTo>
                    <a:pt x="34792" y="53505"/>
                    <a:pt x="34892" y="53472"/>
                    <a:pt x="34959" y="53472"/>
                  </a:cubicBezTo>
                  <a:cubicBezTo>
                    <a:pt x="36127" y="51437"/>
                    <a:pt x="37361" y="49469"/>
                    <a:pt x="38695" y="47501"/>
                  </a:cubicBezTo>
                  <a:cubicBezTo>
                    <a:pt x="41964" y="42831"/>
                    <a:pt x="52405" y="27153"/>
                    <a:pt x="52405" y="27153"/>
                  </a:cubicBezTo>
                  <a:cubicBezTo>
                    <a:pt x="52405" y="27153"/>
                    <a:pt x="52939" y="27353"/>
                    <a:pt x="57175" y="28621"/>
                  </a:cubicBezTo>
                  <a:cubicBezTo>
                    <a:pt x="61445" y="29855"/>
                    <a:pt x="69250" y="32857"/>
                    <a:pt x="75888" y="35025"/>
                  </a:cubicBezTo>
                  <a:cubicBezTo>
                    <a:pt x="79893" y="36340"/>
                    <a:pt x="81016" y="36759"/>
                    <a:pt x="81443" y="36759"/>
                  </a:cubicBezTo>
                  <a:cubicBezTo>
                    <a:pt x="81720" y="36759"/>
                    <a:pt x="81704" y="36583"/>
                    <a:pt x="81993" y="36359"/>
                  </a:cubicBezTo>
                  <a:cubicBezTo>
                    <a:pt x="82760" y="35826"/>
                    <a:pt x="82727" y="33858"/>
                    <a:pt x="81993" y="29421"/>
                  </a:cubicBezTo>
                  <a:cubicBezTo>
                    <a:pt x="81292" y="24951"/>
                    <a:pt x="75788" y="634"/>
                    <a:pt x="75788" y="634"/>
                  </a:cubicBezTo>
                  <a:lnTo>
                    <a:pt x="682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2356819" y="3042103"/>
              <a:ext cx="178305" cy="101955"/>
            </a:xfrm>
            <a:custGeom>
              <a:avLst/>
              <a:gdLst/>
              <a:ahLst/>
              <a:cxnLst/>
              <a:rect l="l" t="t" r="r" b="b"/>
              <a:pathLst>
                <a:path w="9241" h="5284" extrusionOk="0">
                  <a:moveTo>
                    <a:pt x="3218" y="0"/>
                  </a:moveTo>
                  <a:cubicBezTo>
                    <a:pt x="3128" y="0"/>
                    <a:pt x="3027" y="38"/>
                    <a:pt x="3002" y="113"/>
                  </a:cubicBezTo>
                  <a:lnTo>
                    <a:pt x="34" y="4950"/>
                  </a:lnTo>
                  <a:cubicBezTo>
                    <a:pt x="0" y="5016"/>
                    <a:pt x="0" y="5117"/>
                    <a:pt x="67" y="5183"/>
                  </a:cubicBezTo>
                  <a:cubicBezTo>
                    <a:pt x="100" y="5217"/>
                    <a:pt x="200" y="5283"/>
                    <a:pt x="234" y="5283"/>
                  </a:cubicBezTo>
                  <a:cubicBezTo>
                    <a:pt x="301" y="5283"/>
                    <a:pt x="301" y="5217"/>
                    <a:pt x="367" y="5217"/>
                  </a:cubicBezTo>
                  <a:lnTo>
                    <a:pt x="9107" y="380"/>
                  </a:lnTo>
                  <a:cubicBezTo>
                    <a:pt x="9207" y="313"/>
                    <a:pt x="9240" y="180"/>
                    <a:pt x="9207" y="113"/>
                  </a:cubicBezTo>
                  <a:cubicBezTo>
                    <a:pt x="9132" y="38"/>
                    <a:pt x="9057" y="0"/>
                    <a:pt x="8982" y="0"/>
                  </a:cubicBezTo>
                  <a:cubicBezTo>
                    <a:pt x="8957" y="0"/>
                    <a:pt x="8932" y="5"/>
                    <a:pt x="8907" y="13"/>
                  </a:cubicBezTo>
                  <a:lnTo>
                    <a:pt x="834" y="4483"/>
                  </a:lnTo>
                  <a:lnTo>
                    <a:pt x="3369" y="313"/>
                  </a:lnTo>
                  <a:cubicBezTo>
                    <a:pt x="3403" y="213"/>
                    <a:pt x="3369" y="46"/>
                    <a:pt x="3303" y="13"/>
                  </a:cubicBezTo>
                  <a:cubicBezTo>
                    <a:pt x="3278" y="5"/>
                    <a:pt x="3248" y="0"/>
                    <a:pt x="3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1443509" y="2743223"/>
              <a:ext cx="1503524" cy="914776"/>
            </a:xfrm>
            <a:custGeom>
              <a:avLst/>
              <a:gdLst/>
              <a:ahLst/>
              <a:cxnLst/>
              <a:rect l="l" t="t" r="r" b="b"/>
              <a:pathLst>
                <a:path w="77923" h="47410" extrusionOk="0">
                  <a:moveTo>
                    <a:pt x="35377" y="0"/>
                  </a:moveTo>
                  <a:cubicBezTo>
                    <a:pt x="32813" y="0"/>
                    <a:pt x="30236" y="378"/>
                    <a:pt x="27687" y="1193"/>
                  </a:cubicBezTo>
                  <a:cubicBezTo>
                    <a:pt x="22050" y="3027"/>
                    <a:pt x="17346" y="4829"/>
                    <a:pt x="13877" y="8298"/>
                  </a:cubicBezTo>
                  <a:cubicBezTo>
                    <a:pt x="11175" y="11000"/>
                    <a:pt x="3336" y="28345"/>
                    <a:pt x="1" y="35884"/>
                  </a:cubicBezTo>
                  <a:cubicBezTo>
                    <a:pt x="5899" y="43015"/>
                    <a:pt x="14818" y="47410"/>
                    <a:pt x="24486" y="47410"/>
                  </a:cubicBezTo>
                  <a:cubicBezTo>
                    <a:pt x="25808" y="47410"/>
                    <a:pt x="27144" y="47327"/>
                    <a:pt x="28488" y="47159"/>
                  </a:cubicBezTo>
                  <a:cubicBezTo>
                    <a:pt x="29021" y="47059"/>
                    <a:pt x="29622" y="46992"/>
                    <a:pt x="30155" y="46892"/>
                  </a:cubicBezTo>
                  <a:cubicBezTo>
                    <a:pt x="31323" y="44857"/>
                    <a:pt x="32557" y="42856"/>
                    <a:pt x="33891" y="40888"/>
                  </a:cubicBezTo>
                  <a:cubicBezTo>
                    <a:pt x="37160" y="36184"/>
                    <a:pt x="47568" y="20506"/>
                    <a:pt x="47568" y="20506"/>
                  </a:cubicBezTo>
                  <a:cubicBezTo>
                    <a:pt x="47568" y="20506"/>
                    <a:pt x="48135" y="20707"/>
                    <a:pt x="52371" y="21974"/>
                  </a:cubicBezTo>
                  <a:cubicBezTo>
                    <a:pt x="56608" y="23208"/>
                    <a:pt x="64413" y="26211"/>
                    <a:pt x="71051" y="28379"/>
                  </a:cubicBezTo>
                  <a:cubicBezTo>
                    <a:pt x="75142" y="29715"/>
                    <a:pt x="76230" y="30114"/>
                    <a:pt x="76643" y="30114"/>
                  </a:cubicBezTo>
                  <a:cubicBezTo>
                    <a:pt x="76900" y="30114"/>
                    <a:pt x="76895" y="29959"/>
                    <a:pt x="77189" y="29780"/>
                  </a:cubicBezTo>
                  <a:cubicBezTo>
                    <a:pt x="77923" y="29279"/>
                    <a:pt x="77923" y="27278"/>
                    <a:pt x="77189" y="22808"/>
                  </a:cubicBezTo>
                  <a:cubicBezTo>
                    <a:pt x="76755" y="20140"/>
                    <a:pt x="74587" y="10433"/>
                    <a:pt x="72986" y="2994"/>
                  </a:cubicBezTo>
                  <a:lnTo>
                    <a:pt x="72986" y="2994"/>
                  </a:lnTo>
                  <a:cubicBezTo>
                    <a:pt x="73653" y="11767"/>
                    <a:pt x="73887" y="20306"/>
                    <a:pt x="72552" y="21907"/>
                  </a:cubicBezTo>
                  <a:cubicBezTo>
                    <a:pt x="71750" y="22867"/>
                    <a:pt x="70842" y="23214"/>
                    <a:pt x="69950" y="23214"/>
                  </a:cubicBezTo>
                  <a:cubicBezTo>
                    <a:pt x="67615" y="23214"/>
                    <a:pt x="65381" y="20840"/>
                    <a:pt x="65381" y="20840"/>
                  </a:cubicBezTo>
                  <a:lnTo>
                    <a:pt x="64547" y="14135"/>
                  </a:lnTo>
                  <a:cubicBezTo>
                    <a:pt x="64547" y="14135"/>
                    <a:pt x="50003" y="3394"/>
                    <a:pt x="44566" y="1560"/>
                  </a:cubicBezTo>
                  <a:cubicBezTo>
                    <a:pt x="41569" y="555"/>
                    <a:pt x="38482" y="0"/>
                    <a:pt x="35377" y="0"/>
                  </a:cubicBezTo>
                  <a:close/>
                </a:path>
              </a:pathLst>
            </a:custGeom>
            <a:solidFill>
              <a:srgbClr val="00000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2685702" y="2952883"/>
              <a:ext cx="71469" cy="230440"/>
            </a:xfrm>
            <a:custGeom>
              <a:avLst/>
              <a:gdLst/>
              <a:ahLst/>
              <a:cxnLst/>
              <a:rect l="l" t="t" r="r" b="b"/>
              <a:pathLst>
                <a:path w="3704" h="1194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35" y="8640"/>
                    <a:pt x="935" y="9974"/>
                  </a:cubicBezTo>
                  <a:cubicBezTo>
                    <a:pt x="1435" y="11308"/>
                    <a:pt x="3703" y="11942"/>
                    <a:pt x="3703" y="1194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681843" y="2949024"/>
              <a:ext cx="80479" cy="238158"/>
            </a:xfrm>
            <a:custGeom>
              <a:avLst/>
              <a:gdLst/>
              <a:ahLst/>
              <a:cxnLst/>
              <a:rect l="l" t="t" r="r" b="b"/>
              <a:pathLst>
                <a:path w="4171" h="12343" extrusionOk="0">
                  <a:moveTo>
                    <a:pt x="201" y="0"/>
                  </a:moveTo>
                  <a:cubicBezTo>
                    <a:pt x="67" y="0"/>
                    <a:pt x="1" y="67"/>
                    <a:pt x="1" y="200"/>
                  </a:cubicBezTo>
                  <a:cubicBezTo>
                    <a:pt x="34" y="601"/>
                    <a:pt x="401" y="8873"/>
                    <a:pt x="935" y="10274"/>
                  </a:cubicBezTo>
                  <a:cubicBezTo>
                    <a:pt x="1502" y="11675"/>
                    <a:pt x="3837" y="12309"/>
                    <a:pt x="3903" y="12342"/>
                  </a:cubicBezTo>
                  <a:lnTo>
                    <a:pt x="3970" y="12342"/>
                  </a:lnTo>
                  <a:cubicBezTo>
                    <a:pt x="4037" y="12342"/>
                    <a:pt x="4137" y="12309"/>
                    <a:pt x="4170" y="12209"/>
                  </a:cubicBezTo>
                  <a:cubicBezTo>
                    <a:pt x="4170" y="12075"/>
                    <a:pt x="4104" y="12009"/>
                    <a:pt x="4004" y="11975"/>
                  </a:cubicBezTo>
                  <a:cubicBezTo>
                    <a:pt x="3937" y="11975"/>
                    <a:pt x="1769" y="11375"/>
                    <a:pt x="1335" y="10141"/>
                  </a:cubicBezTo>
                  <a:cubicBezTo>
                    <a:pt x="835" y="8806"/>
                    <a:pt x="401" y="300"/>
                    <a:pt x="401" y="200"/>
                  </a:cubicBezTo>
                  <a:cubicBezTo>
                    <a:pt x="401" y="67"/>
                    <a:pt x="334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781422" y="2687750"/>
              <a:ext cx="381674" cy="342390"/>
            </a:xfrm>
            <a:custGeom>
              <a:avLst/>
              <a:gdLst/>
              <a:ahLst/>
              <a:cxnLst/>
              <a:rect l="l" t="t" r="r" b="b"/>
              <a:pathLst>
                <a:path w="19781" h="17745" extrusionOk="0">
                  <a:moveTo>
                    <a:pt x="11400" y="0"/>
                  </a:moveTo>
                  <a:cubicBezTo>
                    <a:pt x="7082" y="0"/>
                    <a:pt x="6227" y="3387"/>
                    <a:pt x="4203" y="7403"/>
                  </a:cubicBezTo>
                  <a:cubicBezTo>
                    <a:pt x="2135" y="11640"/>
                    <a:pt x="1134" y="13508"/>
                    <a:pt x="1134" y="13508"/>
                  </a:cubicBezTo>
                  <a:cubicBezTo>
                    <a:pt x="1134" y="13508"/>
                    <a:pt x="0" y="16210"/>
                    <a:pt x="534" y="16210"/>
                  </a:cubicBezTo>
                  <a:cubicBezTo>
                    <a:pt x="1101" y="16210"/>
                    <a:pt x="4803" y="14809"/>
                    <a:pt x="6505" y="14809"/>
                  </a:cubicBezTo>
                  <a:cubicBezTo>
                    <a:pt x="8206" y="14809"/>
                    <a:pt x="10041" y="17744"/>
                    <a:pt x="10041" y="17744"/>
                  </a:cubicBezTo>
                  <a:cubicBezTo>
                    <a:pt x="10041" y="17744"/>
                    <a:pt x="14472" y="14473"/>
                    <a:pt x="16258" y="14473"/>
                  </a:cubicBezTo>
                  <a:cubicBezTo>
                    <a:pt x="16363" y="14473"/>
                    <a:pt x="16460" y="14484"/>
                    <a:pt x="16545" y="14508"/>
                  </a:cubicBezTo>
                  <a:cubicBezTo>
                    <a:pt x="17312" y="14742"/>
                    <a:pt x="18013" y="15176"/>
                    <a:pt x="18613" y="15709"/>
                  </a:cubicBezTo>
                  <a:cubicBezTo>
                    <a:pt x="18730" y="15826"/>
                    <a:pt x="18879" y="15879"/>
                    <a:pt x="19030" y="15879"/>
                  </a:cubicBezTo>
                  <a:cubicBezTo>
                    <a:pt x="19222" y="15879"/>
                    <a:pt x="19416" y="15792"/>
                    <a:pt x="19547" y="15643"/>
                  </a:cubicBezTo>
                  <a:cubicBezTo>
                    <a:pt x="19647" y="15509"/>
                    <a:pt x="19714" y="15342"/>
                    <a:pt x="19714" y="15209"/>
                  </a:cubicBezTo>
                  <a:cubicBezTo>
                    <a:pt x="19781" y="14475"/>
                    <a:pt x="19781" y="13408"/>
                    <a:pt x="19781" y="12073"/>
                  </a:cubicBezTo>
                  <a:cubicBezTo>
                    <a:pt x="19781" y="8971"/>
                    <a:pt x="17046" y="498"/>
                    <a:pt x="12142" y="31"/>
                  </a:cubicBezTo>
                  <a:cubicBezTo>
                    <a:pt x="11884" y="11"/>
                    <a:pt x="11637" y="0"/>
                    <a:pt x="11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1764462" y="2594381"/>
              <a:ext cx="418586" cy="421731"/>
            </a:xfrm>
            <a:custGeom>
              <a:avLst/>
              <a:gdLst/>
              <a:ahLst/>
              <a:cxnLst/>
              <a:rect l="l" t="t" r="r" b="b"/>
              <a:pathLst>
                <a:path w="21694" h="21857" extrusionOk="0">
                  <a:moveTo>
                    <a:pt x="12654" y="0"/>
                  </a:moveTo>
                  <a:cubicBezTo>
                    <a:pt x="12654" y="0"/>
                    <a:pt x="7851" y="634"/>
                    <a:pt x="5682" y="2702"/>
                  </a:cubicBezTo>
                  <a:cubicBezTo>
                    <a:pt x="3514" y="4804"/>
                    <a:pt x="4215" y="8073"/>
                    <a:pt x="3081" y="11142"/>
                  </a:cubicBezTo>
                  <a:cubicBezTo>
                    <a:pt x="1986" y="14161"/>
                    <a:pt x="0" y="20182"/>
                    <a:pt x="996" y="20182"/>
                  </a:cubicBezTo>
                  <a:cubicBezTo>
                    <a:pt x="1001" y="20182"/>
                    <a:pt x="1007" y="20182"/>
                    <a:pt x="1012" y="20181"/>
                  </a:cubicBezTo>
                  <a:cubicBezTo>
                    <a:pt x="1935" y="20092"/>
                    <a:pt x="4931" y="17771"/>
                    <a:pt x="6299" y="17771"/>
                  </a:cubicBezTo>
                  <a:cubicBezTo>
                    <a:pt x="6464" y="17771"/>
                    <a:pt x="6605" y="17804"/>
                    <a:pt x="6717" y="17880"/>
                  </a:cubicBezTo>
                  <a:cubicBezTo>
                    <a:pt x="7751" y="18580"/>
                    <a:pt x="10152" y="21649"/>
                    <a:pt x="10553" y="21849"/>
                  </a:cubicBezTo>
                  <a:cubicBezTo>
                    <a:pt x="10564" y="21854"/>
                    <a:pt x="10578" y="21857"/>
                    <a:pt x="10595" y="21857"/>
                  </a:cubicBezTo>
                  <a:cubicBezTo>
                    <a:pt x="11251" y="21857"/>
                    <a:pt x="16275" y="18203"/>
                    <a:pt x="16991" y="17813"/>
                  </a:cubicBezTo>
                  <a:cubicBezTo>
                    <a:pt x="17022" y="17793"/>
                    <a:pt x="17060" y="17784"/>
                    <a:pt x="17103" y="17784"/>
                  </a:cubicBezTo>
                  <a:cubicBezTo>
                    <a:pt x="17889" y="17784"/>
                    <a:pt x="20448" y="20937"/>
                    <a:pt x="21172" y="20937"/>
                  </a:cubicBezTo>
                  <a:cubicBezTo>
                    <a:pt x="21277" y="20937"/>
                    <a:pt x="21344" y="20869"/>
                    <a:pt x="21360" y="20715"/>
                  </a:cubicBezTo>
                  <a:cubicBezTo>
                    <a:pt x="21494" y="19481"/>
                    <a:pt x="21694" y="12076"/>
                    <a:pt x="20927" y="7639"/>
                  </a:cubicBezTo>
                  <a:cubicBezTo>
                    <a:pt x="20226" y="3136"/>
                    <a:pt x="15056" y="134"/>
                    <a:pt x="1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1761452" y="2589866"/>
              <a:ext cx="426111" cy="429970"/>
            </a:xfrm>
            <a:custGeom>
              <a:avLst/>
              <a:gdLst/>
              <a:ahLst/>
              <a:cxnLst/>
              <a:rect l="l" t="t" r="r" b="b"/>
              <a:pathLst>
                <a:path w="22084" h="22284" extrusionOk="0">
                  <a:moveTo>
                    <a:pt x="12843" y="468"/>
                  </a:moveTo>
                  <a:cubicBezTo>
                    <a:pt x="15212" y="601"/>
                    <a:pt x="20215" y="3570"/>
                    <a:pt x="20916" y="7906"/>
                  </a:cubicBezTo>
                  <a:cubicBezTo>
                    <a:pt x="21650" y="12343"/>
                    <a:pt x="21416" y="19782"/>
                    <a:pt x="21350" y="20949"/>
                  </a:cubicBezTo>
                  <a:lnTo>
                    <a:pt x="21350" y="20982"/>
                  </a:lnTo>
                  <a:cubicBezTo>
                    <a:pt x="21049" y="20916"/>
                    <a:pt x="20182" y="20082"/>
                    <a:pt x="19582" y="19515"/>
                  </a:cubicBezTo>
                  <a:cubicBezTo>
                    <a:pt x="18506" y="18469"/>
                    <a:pt x="17760" y="17802"/>
                    <a:pt x="17277" y="17802"/>
                  </a:cubicBezTo>
                  <a:cubicBezTo>
                    <a:pt x="17206" y="17802"/>
                    <a:pt x="17140" y="17817"/>
                    <a:pt x="17080" y="17847"/>
                  </a:cubicBezTo>
                  <a:cubicBezTo>
                    <a:pt x="16846" y="17980"/>
                    <a:pt x="16246" y="18414"/>
                    <a:pt x="15512" y="18914"/>
                  </a:cubicBezTo>
                  <a:cubicBezTo>
                    <a:pt x="14144" y="19815"/>
                    <a:pt x="11309" y="21783"/>
                    <a:pt x="10809" y="21850"/>
                  </a:cubicBezTo>
                  <a:cubicBezTo>
                    <a:pt x="10575" y="21750"/>
                    <a:pt x="10008" y="21016"/>
                    <a:pt x="9474" y="20449"/>
                  </a:cubicBezTo>
                  <a:cubicBezTo>
                    <a:pt x="8574" y="19481"/>
                    <a:pt x="7573" y="18347"/>
                    <a:pt x="7006" y="17947"/>
                  </a:cubicBezTo>
                  <a:cubicBezTo>
                    <a:pt x="6873" y="17814"/>
                    <a:pt x="6672" y="17780"/>
                    <a:pt x="6472" y="17780"/>
                  </a:cubicBezTo>
                  <a:cubicBezTo>
                    <a:pt x="5572" y="17780"/>
                    <a:pt x="4337" y="18547"/>
                    <a:pt x="3070" y="19281"/>
                  </a:cubicBezTo>
                  <a:cubicBezTo>
                    <a:pt x="2303" y="19748"/>
                    <a:pt x="1502" y="20182"/>
                    <a:pt x="1168" y="20249"/>
                  </a:cubicBezTo>
                  <a:cubicBezTo>
                    <a:pt x="802" y="19915"/>
                    <a:pt x="1869" y="15612"/>
                    <a:pt x="3470" y="11476"/>
                  </a:cubicBezTo>
                  <a:cubicBezTo>
                    <a:pt x="3870" y="10308"/>
                    <a:pt x="4037" y="9107"/>
                    <a:pt x="4204" y="7940"/>
                  </a:cubicBezTo>
                  <a:cubicBezTo>
                    <a:pt x="4471" y="6105"/>
                    <a:pt x="4704" y="4404"/>
                    <a:pt x="6005" y="3136"/>
                  </a:cubicBezTo>
                  <a:cubicBezTo>
                    <a:pt x="8040" y="1168"/>
                    <a:pt x="12510" y="501"/>
                    <a:pt x="12843" y="468"/>
                  </a:cubicBezTo>
                  <a:close/>
                  <a:moveTo>
                    <a:pt x="12810" y="1"/>
                  </a:moveTo>
                  <a:cubicBezTo>
                    <a:pt x="12577" y="67"/>
                    <a:pt x="7907" y="668"/>
                    <a:pt x="5705" y="2803"/>
                  </a:cubicBezTo>
                  <a:cubicBezTo>
                    <a:pt x="4304" y="4137"/>
                    <a:pt x="4037" y="5938"/>
                    <a:pt x="3804" y="7806"/>
                  </a:cubicBezTo>
                  <a:cubicBezTo>
                    <a:pt x="3637" y="8941"/>
                    <a:pt x="3470" y="10141"/>
                    <a:pt x="3036" y="11276"/>
                  </a:cubicBezTo>
                  <a:cubicBezTo>
                    <a:pt x="3003" y="11342"/>
                    <a:pt x="1" y="19415"/>
                    <a:pt x="802" y="20449"/>
                  </a:cubicBezTo>
                  <a:cubicBezTo>
                    <a:pt x="868" y="20582"/>
                    <a:pt x="1002" y="20616"/>
                    <a:pt x="1168" y="20616"/>
                  </a:cubicBezTo>
                  <a:cubicBezTo>
                    <a:pt x="1569" y="20582"/>
                    <a:pt x="2369" y="20115"/>
                    <a:pt x="3237" y="19615"/>
                  </a:cubicBezTo>
                  <a:cubicBezTo>
                    <a:pt x="4317" y="19018"/>
                    <a:pt x="5713" y="18202"/>
                    <a:pt x="6432" y="18202"/>
                  </a:cubicBezTo>
                  <a:cubicBezTo>
                    <a:pt x="6556" y="18202"/>
                    <a:pt x="6660" y="18226"/>
                    <a:pt x="6739" y="18281"/>
                  </a:cubicBezTo>
                  <a:cubicBezTo>
                    <a:pt x="7306" y="18647"/>
                    <a:pt x="8307" y="19782"/>
                    <a:pt x="9141" y="20682"/>
                  </a:cubicBezTo>
                  <a:cubicBezTo>
                    <a:pt x="9975" y="21650"/>
                    <a:pt x="10408" y="22150"/>
                    <a:pt x="10642" y="22250"/>
                  </a:cubicBezTo>
                  <a:cubicBezTo>
                    <a:pt x="10675" y="22283"/>
                    <a:pt x="10709" y="22283"/>
                    <a:pt x="10742" y="22283"/>
                  </a:cubicBezTo>
                  <a:cubicBezTo>
                    <a:pt x="11142" y="22283"/>
                    <a:pt x="12176" y="21650"/>
                    <a:pt x="15712" y="19248"/>
                  </a:cubicBezTo>
                  <a:cubicBezTo>
                    <a:pt x="16413" y="18748"/>
                    <a:pt x="17046" y="18314"/>
                    <a:pt x="17247" y="18180"/>
                  </a:cubicBezTo>
                  <a:cubicBezTo>
                    <a:pt x="17256" y="18178"/>
                    <a:pt x="17265" y="18177"/>
                    <a:pt x="17276" y="18177"/>
                  </a:cubicBezTo>
                  <a:cubicBezTo>
                    <a:pt x="17615" y="18177"/>
                    <a:pt x="18699" y="19199"/>
                    <a:pt x="19281" y="19782"/>
                  </a:cubicBezTo>
                  <a:cubicBezTo>
                    <a:pt x="20344" y="20785"/>
                    <a:pt x="20936" y="21345"/>
                    <a:pt x="21359" y="21345"/>
                  </a:cubicBezTo>
                  <a:cubicBezTo>
                    <a:pt x="21414" y="21345"/>
                    <a:pt x="21466" y="21335"/>
                    <a:pt x="21516" y="21316"/>
                  </a:cubicBezTo>
                  <a:cubicBezTo>
                    <a:pt x="21650" y="21283"/>
                    <a:pt x="21750" y="21183"/>
                    <a:pt x="21750" y="20949"/>
                  </a:cubicBezTo>
                  <a:cubicBezTo>
                    <a:pt x="21883" y="19682"/>
                    <a:pt x="22083" y="12343"/>
                    <a:pt x="21350" y="7806"/>
                  </a:cubicBezTo>
                  <a:cubicBezTo>
                    <a:pt x="20582" y="3236"/>
                    <a:pt x="15345" y="134"/>
                    <a:pt x="12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1919247" y="2482393"/>
              <a:ext cx="350706" cy="537501"/>
            </a:xfrm>
            <a:custGeom>
              <a:avLst/>
              <a:gdLst/>
              <a:ahLst/>
              <a:cxnLst/>
              <a:rect l="l" t="t" r="r" b="b"/>
              <a:pathLst>
                <a:path w="18176" h="27857" extrusionOk="0">
                  <a:moveTo>
                    <a:pt x="6300" y="0"/>
                  </a:moveTo>
                  <a:cubicBezTo>
                    <a:pt x="6300" y="0"/>
                    <a:pt x="4532" y="5371"/>
                    <a:pt x="3064" y="7305"/>
                  </a:cubicBezTo>
                  <a:cubicBezTo>
                    <a:pt x="1630" y="9173"/>
                    <a:pt x="996" y="9474"/>
                    <a:pt x="496" y="13843"/>
                  </a:cubicBezTo>
                  <a:cubicBezTo>
                    <a:pt x="0" y="18169"/>
                    <a:pt x="2186" y="27856"/>
                    <a:pt x="2974" y="27856"/>
                  </a:cubicBezTo>
                  <a:cubicBezTo>
                    <a:pt x="2982" y="27856"/>
                    <a:pt x="2990" y="27855"/>
                    <a:pt x="2998" y="27853"/>
                  </a:cubicBezTo>
                  <a:cubicBezTo>
                    <a:pt x="3731" y="27653"/>
                    <a:pt x="10870" y="16212"/>
                    <a:pt x="13305" y="14344"/>
                  </a:cubicBezTo>
                  <a:cubicBezTo>
                    <a:pt x="15673" y="12476"/>
                    <a:pt x="18175" y="10508"/>
                    <a:pt x="18175" y="10508"/>
                  </a:cubicBezTo>
                  <a:cubicBezTo>
                    <a:pt x="18175" y="10508"/>
                    <a:pt x="12338" y="8773"/>
                    <a:pt x="10370" y="6271"/>
                  </a:cubicBezTo>
                  <a:cubicBezTo>
                    <a:pt x="8868" y="4270"/>
                    <a:pt x="7501" y="2168"/>
                    <a:pt x="6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1999610" y="2482393"/>
              <a:ext cx="269686" cy="260675"/>
            </a:xfrm>
            <a:custGeom>
              <a:avLst/>
              <a:gdLst/>
              <a:ahLst/>
              <a:cxnLst/>
              <a:rect l="l" t="t" r="r" b="b"/>
              <a:pathLst>
                <a:path w="13977" h="13510" extrusionOk="0">
                  <a:moveTo>
                    <a:pt x="2135" y="0"/>
                  </a:moveTo>
                  <a:cubicBezTo>
                    <a:pt x="1501" y="1835"/>
                    <a:pt x="834" y="3636"/>
                    <a:pt x="0" y="5371"/>
                  </a:cubicBezTo>
                  <a:cubicBezTo>
                    <a:pt x="901" y="7839"/>
                    <a:pt x="3336" y="11842"/>
                    <a:pt x="10141" y="13510"/>
                  </a:cubicBezTo>
                  <a:cubicBezTo>
                    <a:pt x="12175" y="11942"/>
                    <a:pt x="13977" y="10474"/>
                    <a:pt x="13977" y="10474"/>
                  </a:cubicBezTo>
                  <a:cubicBezTo>
                    <a:pt x="13977" y="10474"/>
                    <a:pt x="8139" y="8706"/>
                    <a:pt x="6171" y="6205"/>
                  </a:cubicBezTo>
                  <a:cubicBezTo>
                    <a:pt x="4670" y="4203"/>
                    <a:pt x="3336" y="2135"/>
                    <a:pt x="2135" y="0"/>
                  </a:cubicBezTo>
                  <a:close/>
                </a:path>
              </a:pathLst>
            </a:custGeom>
            <a:solidFill>
              <a:srgbClr val="000000">
                <a:alpha val="29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2013753" y="2482393"/>
              <a:ext cx="255543" cy="245239"/>
            </a:xfrm>
            <a:custGeom>
              <a:avLst/>
              <a:gdLst/>
              <a:ahLst/>
              <a:cxnLst/>
              <a:rect l="l" t="t" r="r" b="b"/>
              <a:pathLst>
                <a:path w="13244" h="12710" extrusionOk="0">
                  <a:moveTo>
                    <a:pt x="1402" y="0"/>
                  </a:moveTo>
                  <a:cubicBezTo>
                    <a:pt x="1402" y="0"/>
                    <a:pt x="802" y="1835"/>
                    <a:pt x="1" y="3703"/>
                  </a:cubicBezTo>
                  <a:cubicBezTo>
                    <a:pt x="635" y="5604"/>
                    <a:pt x="1969" y="8373"/>
                    <a:pt x="4271" y="10007"/>
                  </a:cubicBezTo>
                  <a:cubicBezTo>
                    <a:pt x="6139" y="11275"/>
                    <a:pt x="8240" y="12176"/>
                    <a:pt x="10442" y="12709"/>
                  </a:cubicBezTo>
                  <a:lnTo>
                    <a:pt x="13244" y="10508"/>
                  </a:lnTo>
                  <a:cubicBezTo>
                    <a:pt x="13244" y="10474"/>
                    <a:pt x="7440" y="8706"/>
                    <a:pt x="5438" y="6205"/>
                  </a:cubicBezTo>
                  <a:cubicBezTo>
                    <a:pt x="3937" y="4203"/>
                    <a:pt x="2603" y="2135"/>
                    <a:pt x="1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1915291" y="2478515"/>
              <a:ext cx="356591" cy="545180"/>
            </a:xfrm>
            <a:custGeom>
              <a:avLst/>
              <a:gdLst/>
              <a:ahLst/>
              <a:cxnLst/>
              <a:rect l="l" t="t" r="r" b="b"/>
              <a:pathLst>
                <a:path w="18481" h="28255" extrusionOk="0">
                  <a:moveTo>
                    <a:pt x="6538" y="701"/>
                  </a:moveTo>
                  <a:cubicBezTo>
                    <a:pt x="7706" y="2703"/>
                    <a:pt x="9007" y="4704"/>
                    <a:pt x="10408" y="6572"/>
                  </a:cubicBezTo>
                  <a:cubicBezTo>
                    <a:pt x="12109" y="8741"/>
                    <a:pt x="16579" y="10342"/>
                    <a:pt x="17913" y="10809"/>
                  </a:cubicBezTo>
                  <a:cubicBezTo>
                    <a:pt x="17146" y="11376"/>
                    <a:pt x="15211" y="12910"/>
                    <a:pt x="13343" y="14378"/>
                  </a:cubicBezTo>
                  <a:cubicBezTo>
                    <a:pt x="11942" y="15479"/>
                    <a:pt x="8940" y="19748"/>
                    <a:pt x="6572" y="23184"/>
                  </a:cubicBezTo>
                  <a:cubicBezTo>
                    <a:pt x="5071" y="25319"/>
                    <a:pt x="3536" y="27521"/>
                    <a:pt x="3169" y="27821"/>
                  </a:cubicBezTo>
                  <a:cubicBezTo>
                    <a:pt x="2435" y="27087"/>
                    <a:pt x="367" y="18214"/>
                    <a:pt x="868" y="14044"/>
                  </a:cubicBezTo>
                  <a:cubicBezTo>
                    <a:pt x="1301" y="10242"/>
                    <a:pt x="1835" y="9641"/>
                    <a:pt x="2936" y="8207"/>
                  </a:cubicBezTo>
                  <a:cubicBezTo>
                    <a:pt x="3069" y="8040"/>
                    <a:pt x="3236" y="7840"/>
                    <a:pt x="3403" y="7640"/>
                  </a:cubicBezTo>
                  <a:cubicBezTo>
                    <a:pt x="4637" y="6005"/>
                    <a:pt x="6071" y="2036"/>
                    <a:pt x="6538" y="701"/>
                  </a:cubicBezTo>
                  <a:close/>
                  <a:moveTo>
                    <a:pt x="6438" y="1"/>
                  </a:moveTo>
                  <a:cubicBezTo>
                    <a:pt x="6372" y="1"/>
                    <a:pt x="6338" y="34"/>
                    <a:pt x="6271" y="134"/>
                  </a:cubicBezTo>
                  <a:cubicBezTo>
                    <a:pt x="6238" y="168"/>
                    <a:pt x="4504" y="5505"/>
                    <a:pt x="3069" y="7340"/>
                  </a:cubicBezTo>
                  <a:cubicBezTo>
                    <a:pt x="2902" y="7540"/>
                    <a:pt x="2736" y="7740"/>
                    <a:pt x="2602" y="7907"/>
                  </a:cubicBezTo>
                  <a:cubicBezTo>
                    <a:pt x="1501" y="9341"/>
                    <a:pt x="901" y="10041"/>
                    <a:pt x="434" y="13978"/>
                  </a:cubicBezTo>
                  <a:cubicBezTo>
                    <a:pt x="0" y="18014"/>
                    <a:pt x="1935" y="27321"/>
                    <a:pt x="2902" y="28154"/>
                  </a:cubicBezTo>
                  <a:cubicBezTo>
                    <a:pt x="3036" y="28221"/>
                    <a:pt x="3069" y="28221"/>
                    <a:pt x="3169" y="28221"/>
                  </a:cubicBezTo>
                  <a:cubicBezTo>
                    <a:pt x="3203" y="28221"/>
                    <a:pt x="3203" y="28221"/>
                    <a:pt x="3203" y="28255"/>
                  </a:cubicBezTo>
                  <a:cubicBezTo>
                    <a:pt x="3536" y="28154"/>
                    <a:pt x="4504" y="26854"/>
                    <a:pt x="6872" y="23418"/>
                  </a:cubicBezTo>
                  <a:cubicBezTo>
                    <a:pt x="9240" y="20015"/>
                    <a:pt x="12209" y="15746"/>
                    <a:pt x="13543" y="14712"/>
                  </a:cubicBezTo>
                  <a:cubicBezTo>
                    <a:pt x="15912" y="12844"/>
                    <a:pt x="18413" y="10875"/>
                    <a:pt x="18413" y="10875"/>
                  </a:cubicBezTo>
                  <a:cubicBezTo>
                    <a:pt x="18480" y="10842"/>
                    <a:pt x="18480" y="10742"/>
                    <a:pt x="18480" y="10675"/>
                  </a:cubicBezTo>
                  <a:cubicBezTo>
                    <a:pt x="18480" y="10575"/>
                    <a:pt x="18447" y="10542"/>
                    <a:pt x="18380" y="10508"/>
                  </a:cubicBezTo>
                  <a:cubicBezTo>
                    <a:pt x="18347" y="10508"/>
                    <a:pt x="12609" y="8741"/>
                    <a:pt x="10708" y="6339"/>
                  </a:cubicBezTo>
                  <a:cubicBezTo>
                    <a:pt x="9207" y="4371"/>
                    <a:pt x="7873" y="2303"/>
                    <a:pt x="6672" y="134"/>
                  </a:cubicBezTo>
                  <a:cubicBezTo>
                    <a:pt x="6605" y="34"/>
                    <a:pt x="6538" y="1"/>
                    <a:pt x="6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984155" y="2114843"/>
              <a:ext cx="501400" cy="604667"/>
            </a:xfrm>
            <a:custGeom>
              <a:avLst/>
              <a:gdLst/>
              <a:ahLst/>
              <a:cxnLst/>
              <a:rect l="l" t="t" r="r" b="b"/>
              <a:pathLst>
                <a:path w="25986" h="31338" extrusionOk="0">
                  <a:moveTo>
                    <a:pt x="13018" y="0"/>
                  </a:moveTo>
                  <a:cubicBezTo>
                    <a:pt x="10434" y="0"/>
                    <a:pt x="7860" y="618"/>
                    <a:pt x="5504" y="1837"/>
                  </a:cubicBezTo>
                  <a:cubicBezTo>
                    <a:pt x="834" y="4305"/>
                    <a:pt x="1" y="12077"/>
                    <a:pt x="701" y="14379"/>
                  </a:cubicBezTo>
                  <a:cubicBezTo>
                    <a:pt x="1435" y="16681"/>
                    <a:pt x="2269" y="23719"/>
                    <a:pt x="6839" y="27155"/>
                  </a:cubicBezTo>
                  <a:cubicBezTo>
                    <a:pt x="10700" y="30009"/>
                    <a:pt x="15288" y="31337"/>
                    <a:pt x="17730" y="31337"/>
                  </a:cubicBezTo>
                  <a:cubicBezTo>
                    <a:pt x="18200" y="31337"/>
                    <a:pt x="18590" y="31288"/>
                    <a:pt x="18881" y="31191"/>
                  </a:cubicBezTo>
                  <a:cubicBezTo>
                    <a:pt x="20682" y="30557"/>
                    <a:pt x="22216" y="28156"/>
                    <a:pt x="24084" y="24420"/>
                  </a:cubicBezTo>
                  <a:cubicBezTo>
                    <a:pt x="25986" y="20717"/>
                    <a:pt x="25085" y="16747"/>
                    <a:pt x="24918" y="14446"/>
                  </a:cubicBezTo>
                  <a:cubicBezTo>
                    <a:pt x="24785" y="12178"/>
                    <a:pt x="25052" y="5206"/>
                    <a:pt x="25052" y="5206"/>
                  </a:cubicBezTo>
                  <a:cubicBezTo>
                    <a:pt x="25052" y="5206"/>
                    <a:pt x="20248" y="1503"/>
                    <a:pt x="17747" y="703"/>
                  </a:cubicBezTo>
                  <a:cubicBezTo>
                    <a:pt x="16198" y="233"/>
                    <a:pt x="14606" y="0"/>
                    <a:pt x="13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2056878" y="2113762"/>
              <a:ext cx="411948" cy="167674"/>
            </a:xfrm>
            <a:custGeom>
              <a:avLst/>
              <a:gdLst/>
              <a:ahLst/>
              <a:cxnLst/>
              <a:rect l="l" t="t" r="r" b="b"/>
              <a:pathLst>
                <a:path w="21350" h="8690" extrusionOk="0">
                  <a:moveTo>
                    <a:pt x="9360" y="0"/>
                  </a:moveTo>
                  <a:cubicBezTo>
                    <a:pt x="6738" y="0"/>
                    <a:pt x="4143" y="631"/>
                    <a:pt x="1769" y="1859"/>
                  </a:cubicBezTo>
                  <a:cubicBezTo>
                    <a:pt x="1102" y="2226"/>
                    <a:pt x="535" y="2693"/>
                    <a:pt x="1" y="3227"/>
                  </a:cubicBezTo>
                  <a:lnTo>
                    <a:pt x="2403" y="4928"/>
                  </a:lnTo>
                  <a:cubicBezTo>
                    <a:pt x="2403" y="4928"/>
                    <a:pt x="3461" y="3881"/>
                    <a:pt x="5718" y="3881"/>
                  </a:cubicBezTo>
                  <a:cubicBezTo>
                    <a:pt x="7324" y="3881"/>
                    <a:pt x="9538" y="4412"/>
                    <a:pt x="12410" y="6229"/>
                  </a:cubicBezTo>
                  <a:cubicBezTo>
                    <a:pt x="15436" y="8107"/>
                    <a:pt x="18062" y="8689"/>
                    <a:pt x="20110" y="8689"/>
                  </a:cubicBezTo>
                  <a:cubicBezTo>
                    <a:pt x="20500" y="8689"/>
                    <a:pt x="20869" y="8668"/>
                    <a:pt x="21216" y="8631"/>
                  </a:cubicBezTo>
                  <a:cubicBezTo>
                    <a:pt x="21249" y="6796"/>
                    <a:pt x="21349" y="5262"/>
                    <a:pt x="21349" y="5262"/>
                  </a:cubicBezTo>
                  <a:cubicBezTo>
                    <a:pt x="21349" y="5262"/>
                    <a:pt x="16546" y="1526"/>
                    <a:pt x="14078" y="692"/>
                  </a:cubicBezTo>
                  <a:cubicBezTo>
                    <a:pt x="12524" y="228"/>
                    <a:pt x="10937" y="0"/>
                    <a:pt x="9360" y="0"/>
                  </a:cubicBezTo>
                  <a:close/>
                </a:path>
              </a:pathLst>
            </a:custGeom>
            <a:solidFill>
              <a:srgbClr val="000000">
                <a:alpha val="29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1981589" y="2110366"/>
              <a:ext cx="503966" cy="613407"/>
            </a:xfrm>
            <a:custGeom>
              <a:avLst/>
              <a:gdLst/>
              <a:ahLst/>
              <a:cxnLst/>
              <a:rect l="l" t="t" r="r" b="b"/>
              <a:pathLst>
                <a:path w="26119" h="31791" extrusionOk="0">
                  <a:moveTo>
                    <a:pt x="13176" y="401"/>
                  </a:moveTo>
                  <a:cubicBezTo>
                    <a:pt x="14744" y="401"/>
                    <a:pt x="16312" y="634"/>
                    <a:pt x="17813" y="1068"/>
                  </a:cubicBezTo>
                  <a:cubicBezTo>
                    <a:pt x="20048" y="1802"/>
                    <a:pt x="24284" y="5038"/>
                    <a:pt x="24951" y="5538"/>
                  </a:cubicBezTo>
                  <a:cubicBezTo>
                    <a:pt x="24918" y="6439"/>
                    <a:pt x="24651" y="12576"/>
                    <a:pt x="24851" y="14711"/>
                  </a:cubicBezTo>
                  <a:cubicBezTo>
                    <a:pt x="24918" y="14978"/>
                    <a:pt x="24951" y="15378"/>
                    <a:pt x="24985" y="15745"/>
                  </a:cubicBezTo>
                  <a:cubicBezTo>
                    <a:pt x="25251" y="17980"/>
                    <a:pt x="25652" y="21416"/>
                    <a:pt x="24084" y="24552"/>
                  </a:cubicBezTo>
                  <a:cubicBezTo>
                    <a:pt x="22283" y="28087"/>
                    <a:pt x="20748" y="30556"/>
                    <a:pt x="18980" y="31156"/>
                  </a:cubicBezTo>
                  <a:cubicBezTo>
                    <a:pt x="18697" y="31260"/>
                    <a:pt x="18311" y="31312"/>
                    <a:pt x="17842" y="31312"/>
                  </a:cubicBezTo>
                  <a:cubicBezTo>
                    <a:pt x="15438" y="31312"/>
                    <a:pt x="10879" y="29945"/>
                    <a:pt x="7139" y="27153"/>
                  </a:cubicBezTo>
                  <a:cubicBezTo>
                    <a:pt x="3469" y="24418"/>
                    <a:pt x="2235" y="19281"/>
                    <a:pt x="1501" y="16212"/>
                  </a:cubicBezTo>
                  <a:cubicBezTo>
                    <a:pt x="1401" y="15478"/>
                    <a:pt x="1234" y="14911"/>
                    <a:pt x="1101" y="14478"/>
                  </a:cubicBezTo>
                  <a:cubicBezTo>
                    <a:pt x="434" y="12476"/>
                    <a:pt x="1101" y="4704"/>
                    <a:pt x="5771" y="2202"/>
                  </a:cubicBezTo>
                  <a:cubicBezTo>
                    <a:pt x="8106" y="1035"/>
                    <a:pt x="10641" y="401"/>
                    <a:pt x="13176" y="401"/>
                  </a:cubicBezTo>
                  <a:close/>
                  <a:moveTo>
                    <a:pt x="13215" y="0"/>
                  </a:moveTo>
                  <a:cubicBezTo>
                    <a:pt x="10587" y="0"/>
                    <a:pt x="7986" y="626"/>
                    <a:pt x="5604" y="1869"/>
                  </a:cubicBezTo>
                  <a:cubicBezTo>
                    <a:pt x="634" y="4471"/>
                    <a:pt x="0" y="12476"/>
                    <a:pt x="734" y="14644"/>
                  </a:cubicBezTo>
                  <a:cubicBezTo>
                    <a:pt x="834" y="15078"/>
                    <a:pt x="967" y="15645"/>
                    <a:pt x="1134" y="16312"/>
                  </a:cubicBezTo>
                  <a:cubicBezTo>
                    <a:pt x="1835" y="19448"/>
                    <a:pt x="3102" y="24718"/>
                    <a:pt x="6905" y="27554"/>
                  </a:cubicBezTo>
                  <a:cubicBezTo>
                    <a:pt x="10674" y="30422"/>
                    <a:pt x="15378" y="31790"/>
                    <a:pt x="17880" y="31790"/>
                  </a:cubicBezTo>
                  <a:cubicBezTo>
                    <a:pt x="18413" y="31790"/>
                    <a:pt x="18814" y="31723"/>
                    <a:pt x="19180" y="31590"/>
                  </a:cubicBezTo>
                  <a:cubicBezTo>
                    <a:pt x="21082" y="30956"/>
                    <a:pt x="22650" y="28388"/>
                    <a:pt x="24484" y="24752"/>
                  </a:cubicBezTo>
                  <a:cubicBezTo>
                    <a:pt x="26119" y="21483"/>
                    <a:pt x="25685" y="17980"/>
                    <a:pt x="25452" y="15712"/>
                  </a:cubicBezTo>
                  <a:cubicBezTo>
                    <a:pt x="25385" y="15312"/>
                    <a:pt x="25352" y="14978"/>
                    <a:pt x="25318" y="14644"/>
                  </a:cubicBezTo>
                  <a:cubicBezTo>
                    <a:pt x="25151" y="12410"/>
                    <a:pt x="25452" y="5538"/>
                    <a:pt x="25452" y="5438"/>
                  </a:cubicBezTo>
                  <a:cubicBezTo>
                    <a:pt x="25452" y="5405"/>
                    <a:pt x="25418" y="5304"/>
                    <a:pt x="25352" y="5271"/>
                  </a:cubicBezTo>
                  <a:cubicBezTo>
                    <a:pt x="25151" y="5138"/>
                    <a:pt x="20515" y="1535"/>
                    <a:pt x="18013" y="701"/>
                  </a:cubicBezTo>
                  <a:cubicBezTo>
                    <a:pt x="16433" y="233"/>
                    <a:pt x="14819" y="0"/>
                    <a:pt x="1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2253841" y="2370386"/>
              <a:ext cx="23829" cy="51518"/>
            </a:xfrm>
            <a:custGeom>
              <a:avLst/>
              <a:gdLst/>
              <a:ahLst/>
              <a:cxnLst/>
              <a:rect l="l" t="t" r="r" b="b"/>
              <a:pathLst>
                <a:path w="1235" h="2670" extrusionOk="0">
                  <a:moveTo>
                    <a:pt x="634" y="1"/>
                  </a:moveTo>
                  <a:cubicBezTo>
                    <a:pt x="300" y="1"/>
                    <a:pt x="0" y="601"/>
                    <a:pt x="0" y="1335"/>
                  </a:cubicBezTo>
                  <a:cubicBezTo>
                    <a:pt x="0" y="2102"/>
                    <a:pt x="300" y="2670"/>
                    <a:pt x="634" y="2670"/>
                  </a:cubicBezTo>
                  <a:cubicBezTo>
                    <a:pt x="968" y="2670"/>
                    <a:pt x="1234" y="2102"/>
                    <a:pt x="1234" y="1335"/>
                  </a:cubicBezTo>
                  <a:cubicBezTo>
                    <a:pt x="1234" y="635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2399943" y="2384548"/>
              <a:ext cx="24466" cy="51518"/>
            </a:xfrm>
            <a:custGeom>
              <a:avLst/>
              <a:gdLst/>
              <a:ahLst/>
              <a:cxnLst/>
              <a:rect l="l" t="t" r="r" b="b"/>
              <a:pathLst>
                <a:path w="1268" h="2670" extrusionOk="0">
                  <a:moveTo>
                    <a:pt x="634" y="1"/>
                  </a:moveTo>
                  <a:cubicBezTo>
                    <a:pt x="300" y="1"/>
                    <a:pt x="0" y="568"/>
                    <a:pt x="0" y="1335"/>
                  </a:cubicBezTo>
                  <a:cubicBezTo>
                    <a:pt x="0" y="2069"/>
                    <a:pt x="300" y="2669"/>
                    <a:pt x="634" y="2669"/>
                  </a:cubicBezTo>
                  <a:cubicBezTo>
                    <a:pt x="968" y="2669"/>
                    <a:pt x="1268" y="2069"/>
                    <a:pt x="1268" y="1335"/>
                  </a:cubicBezTo>
                  <a:cubicBezTo>
                    <a:pt x="1268" y="568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2301461" y="2367665"/>
              <a:ext cx="92056" cy="131476"/>
            </a:xfrm>
            <a:custGeom>
              <a:avLst/>
              <a:gdLst/>
              <a:ahLst/>
              <a:cxnLst/>
              <a:rect l="l" t="t" r="r" b="b"/>
              <a:pathLst>
                <a:path w="4771" h="6814" extrusionOk="0">
                  <a:moveTo>
                    <a:pt x="4375" y="0"/>
                  </a:moveTo>
                  <a:cubicBezTo>
                    <a:pt x="4320" y="0"/>
                    <a:pt x="4270" y="25"/>
                    <a:pt x="4237" y="75"/>
                  </a:cubicBezTo>
                  <a:cubicBezTo>
                    <a:pt x="3970" y="275"/>
                    <a:pt x="2135" y="2143"/>
                    <a:pt x="2736" y="3111"/>
                  </a:cubicBezTo>
                  <a:cubicBezTo>
                    <a:pt x="2936" y="3411"/>
                    <a:pt x="3136" y="3644"/>
                    <a:pt x="3403" y="3878"/>
                  </a:cubicBezTo>
                  <a:cubicBezTo>
                    <a:pt x="3870" y="4312"/>
                    <a:pt x="4270" y="4745"/>
                    <a:pt x="4070" y="5446"/>
                  </a:cubicBezTo>
                  <a:cubicBezTo>
                    <a:pt x="3903" y="5913"/>
                    <a:pt x="3270" y="6280"/>
                    <a:pt x="2536" y="6380"/>
                  </a:cubicBezTo>
                  <a:cubicBezTo>
                    <a:pt x="2451" y="6387"/>
                    <a:pt x="2363" y="6392"/>
                    <a:pt x="2274" y="6392"/>
                  </a:cubicBezTo>
                  <a:cubicBezTo>
                    <a:pt x="1592" y="6392"/>
                    <a:pt x="814" y="6150"/>
                    <a:pt x="401" y="5412"/>
                  </a:cubicBezTo>
                  <a:cubicBezTo>
                    <a:pt x="351" y="5337"/>
                    <a:pt x="263" y="5300"/>
                    <a:pt x="180" y="5300"/>
                  </a:cubicBezTo>
                  <a:cubicBezTo>
                    <a:pt x="153" y="5300"/>
                    <a:pt x="126" y="5304"/>
                    <a:pt x="101" y="5312"/>
                  </a:cubicBezTo>
                  <a:cubicBezTo>
                    <a:pt x="34" y="5412"/>
                    <a:pt x="1" y="5546"/>
                    <a:pt x="34" y="5613"/>
                  </a:cubicBezTo>
                  <a:cubicBezTo>
                    <a:pt x="534" y="6547"/>
                    <a:pt x="1435" y="6813"/>
                    <a:pt x="2236" y="6813"/>
                  </a:cubicBezTo>
                  <a:cubicBezTo>
                    <a:pt x="2369" y="6813"/>
                    <a:pt x="2436" y="6813"/>
                    <a:pt x="2602" y="6780"/>
                  </a:cubicBezTo>
                  <a:cubicBezTo>
                    <a:pt x="3536" y="6680"/>
                    <a:pt x="4270" y="6180"/>
                    <a:pt x="4470" y="5579"/>
                  </a:cubicBezTo>
                  <a:cubicBezTo>
                    <a:pt x="4771" y="4612"/>
                    <a:pt x="4204" y="4078"/>
                    <a:pt x="3703" y="3578"/>
                  </a:cubicBezTo>
                  <a:cubicBezTo>
                    <a:pt x="3470" y="3344"/>
                    <a:pt x="3270" y="3144"/>
                    <a:pt x="3103" y="2911"/>
                  </a:cubicBezTo>
                  <a:cubicBezTo>
                    <a:pt x="2803" y="2444"/>
                    <a:pt x="3770" y="1109"/>
                    <a:pt x="4537" y="342"/>
                  </a:cubicBezTo>
                  <a:cubicBezTo>
                    <a:pt x="4604" y="275"/>
                    <a:pt x="4604" y="142"/>
                    <a:pt x="4537" y="75"/>
                  </a:cubicBezTo>
                  <a:cubicBezTo>
                    <a:pt x="4487" y="25"/>
                    <a:pt x="4429" y="0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158582" y="2495900"/>
              <a:ext cx="154495" cy="109229"/>
            </a:xfrm>
            <a:custGeom>
              <a:avLst/>
              <a:gdLst/>
              <a:ahLst/>
              <a:cxnLst/>
              <a:rect l="l" t="t" r="r" b="b"/>
              <a:pathLst>
                <a:path w="8007" h="5661" extrusionOk="0">
                  <a:moveTo>
                    <a:pt x="1668" y="1"/>
                  </a:moveTo>
                  <a:cubicBezTo>
                    <a:pt x="1668" y="1"/>
                    <a:pt x="0" y="5338"/>
                    <a:pt x="1902" y="5638"/>
                  </a:cubicBezTo>
                  <a:cubicBezTo>
                    <a:pt x="1997" y="5653"/>
                    <a:pt x="2098" y="5661"/>
                    <a:pt x="2204" y="5661"/>
                  </a:cubicBezTo>
                  <a:cubicBezTo>
                    <a:pt x="4190" y="5661"/>
                    <a:pt x="8006" y="3136"/>
                    <a:pt x="8006" y="3136"/>
                  </a:cubicBezTo>
                  <a:cubicBezTo>
                    <a:pt x="5571" y="3069"/>
                    <a:pt x="3269" y="1935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162441" y="2492041"/>
              <a:ext cx="155769" cy="116523"/>
            </a:xfrm>
            <a:custGeom>
              <a:avLst/>
              <a:gdLst/>
              <a:ahLst/>
              <a:cxnLst/>
              <a:rect l="l" t="t" r="r" b="b"/>
              <a:pathLst>
                <a:path w="8073" h="6039" extrusionOk="0">
                  <a:moveTo>
                    <a:pt x="1568" y="634"/>
                  </a:moveTo>
                  <a:cubicBezTo>
                    <a:pt x="3036" y="2269"/>
                    <a:pt x="5037" y="3269"/>
                    <a:pt x="7139" y="3503"/>
                  </a:cubicBezTo>
                  <a:cubicBezTo>
                    <a:pt x="6006" y="4164"/>
                    <a:pt x="3391" y="5655"/>
                    <a:pt x="1950" y="5655"/>
                  </a:cubicBezTo>
                  <a:cubicBezTo>
                    <a:pt x="1862" y="5655"/>
                    <a:pt x="1780" y="5649"/>
                    <a:pt x="1702" y="5638"/>
                  </a:cubicBezTo>
                  <a:cubicBezTo>
                    <a:pt x="1468" y="5571"/>
                    <a:pt x="1368" y="5471"/>
                    <a:pt x="1235" y="5304"/>
                  </a:cubicBezTo>
                  <a:cubicBezTo>
                    <a:pt x="668" y="4370"/>
                    <a:pt x="1235" y="1868"/>
                    <a:pt x="1568" y="634"/>
                  </a:cubicBezTo>
                  <a:close/>
                  <a:moveTo>
                    <a:pt x="1435" y="0"/>
                  </a:moveTo>
                  <a:cubicBezTo>
                    <a:pt x="1335" y="0"/>
                    <a:pt x="1301" y="34"/>
                    <a:pt x="1268" y="134"/>
                  </a:cubicBezTo>
                  <a:cubicBezTo>
                    <a:pt x="1235" y="301"/>
                    <a:pt x="0" y="4137"/>
                    <a:pt x="901" y="5504"/>
                  </a:cubicBezTo>
                  <a:cubicBezTo>
                    <a:pt x="1068" y="5805"/>
                    <a:pt x="1301" y="5971"/>
                    <a:pt x="1635" y="6005"/>
                  </a:cubicBezTo>
                  <a:cubicBezTo>
                    <a:pt x="1768" y="6038"/>
                    <a:pt x="1835" y="6038"/>
                    <a:pt x="1969" y="6038"/>
                  </a:cubicBezTo>
                  <a:cubicBezTo>
                    <a:pt x="4037" y="6038"/>
                    <a:pt x="7773" y="3636"/>
                    <a:pt x="7939" y="3536"/>
                  </a:cubicBezTo>
                  <a:cubicBezTo>
                    <a:pt x="8006" y="3470"/>
                    <a:pt x="8073" y="3370"/>
                    <a:pt x="8006" y="3303"/>
                  </a:cubicBezTo>
                  <a:cubicBezTo>
                    <a:pt x="7973" y="3203"/>
                    <a:pt x="7906" y="3136"/>
                    <a:pt x="7806" y="3136"/>
                  </a:cubicBezTo>
                  <a:cubicBezTo>
                    <a:pt x="5438" y="3036"/>
                    <a:pt x="3169" y="1935"/>
                    <a:pt x="1635" y="101"/>
                  </a:cubicBezTo>
                  <a:cubicBezTo>
                    <a:pt x="1602" y="0"/>
                    <a:pt x="1502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2205565" y="2287919"/>
              <a:ext cx="113937" cy="36159"/>
            </a:xfrm>
            <a:custGeom>
              <a:avLst/>
              <a:gdLst/>
              <a:ahLst/>
              <a:cxnLst/>
              <a:rect l="l" t="t" r="r" b="b"/>
              <a:pathLst>
                <a:path w="5905" h="1874" extrusionOk="0">
                  <a:moveTo>
                    <a:pt x="3386" y="0"/>
                  </a:moveTo>
                  <a:cubicBezTo>
                    <a:pt x="1208" y="0"/>
                    <a:pt x="67" y="1514"/>
                    <a:pt x="67" y="1540"/>
                  </a:cubicBezTo>
                  <a:cubicBezTo>
                    <a:pt x="0" y="1606"/>
                    <a:pt x="34" y="1740"/>
                    <a:pt x="100" y="1840"/>
                  </a:cubicBezTo>
                  <a:cubicBezTo>
                    <a:pt x="167" y="1873"/>
                    <a:pt x="201" y="1873"/>
                    <a:pt x="234" y="1873"/>
                  </a:cubicBezTo>
                  <a:cubicBezTo>
                    <a:pt x="301" y="1873"/>
                    <a:pt x="367" y="1873"/>
                    <a:pt x="401" y="1840"/>
                  </a:cubicBezTo>
                  <a:cubicBezTo>
                    <a:pt x="477" y="1764"/>
                    <a:pt x="1454" y="460"/>
                    <a:pt x="3406" y="460"/>
                  </a:cubicBezTo>
                  <a:cubicBezTo>
                    <a:pt x="4028" y="460"/>
                    <a:pt x="4749" y="593"/>
                    <a:pt x="5571" y="939"/>
                  </a:cubicBezTo>
                  <a:cubicBezTo>
                    <a:pt x="5608" y="958"/>
                    <a:pt x="5646" y="966"/>
                    <a:pt x="5681" y="966"/>
                  </a:cubicBezTo>
                  <a:cubicBezTo>
                    <a:pt x="5771" y="966"/>
                    <a:pt x="5847" y="911"/>
                    <a:pt x="5871" y="839"/>
                  </a:cubicBezTo>
                  <a:cubicBezTo>
                    <a:pt x="5905" y="706"/>
                    <a:pt x="5871" y="572"/>
                    <a:pt x="5738" y="539"/>
                  </a:cubicBezTo>
                  <a:cubicBezTo>
                    <a:pt x="4854" y="149"/>
                    <a:pt x="4069" y="0"/>
                    <a:pt x="3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2394154" y="2316611"/>
              <a:ext cx="70157" cy="40925"/>
            </a:xfrm>
            <a:custGeom>
              <a:avLst/>
              <a:gdLst/>
              <a:ahLst/>
              <a:cxnLst/>
              <a:rect l="l" t="t" r="r" b="b"/>
              <a:pathLst>
                <a:path w="3636" h="2121" extrusionOk="0">
                  <a:moveTo>
                    <a:pt x="846" y="0"/>
                  </a:moveTo>
                  <a:cubicBezTo>
                    <a:pt x="488" y="0"/>
                    <a:pt x="244" y="53"/>
                    <a:pt x="234" y="53"/>
                  </a:cubicBezTo>
                  <a:cubicBezTo>
                    <a:pt x="100" y="86"/>
                    <a:pt x="0" y="186"/>
                    <a:pt x="67" y="286"/>
                  </a:cubicBezTo>
                  <a:cubicBezTo>
                    <a:pt x="93" y="390"/>
                    <a:pt x="160" y="474"/>
                    <a:pt x="235" y="474"/>
                  </a:cubicBezTo>
                  <a:cubicBezTo>
                    <a:pt x="256" y="474"/>
                    <a:pt x="278" y="468"/>
                    <a:pt x="300" y="453"/>
                  </a:cubicBezTo>
                  <a:cubicBezTo>
                    <a:pt x="331" y="453"/>
                    <a:pt x="538" y="413"/>
                    <a:pt x="832" y="413"/>
                  </a:cubicBezTo>
                  <a:cubicBezTo>
                    <a:pt x="1512" y="413"/>
                    <a:pt x="2657" y="624"/>
                    <a:pt x="3169" y="2021"/>
                  </a:cubicBezTo>
                  <a:cubicBezTo>
                    <a:pt x="3236" y="2087"/>
                    <a:pt x="3302" y="2121"/>
                    <a:pt x="3402" y="2121"/>
                  </a:cubicBezTo>
                  <a:cubicBezTo>
                    <a:pt x="3402" y="2121"/>
                    <a:pt x="3436" y="2121"/>
                    <a:pt x="3469" y="2087"/>
                  </a:cubicBezTo>
                  <a:cubicBezTo>
                    <a:pt x="3603" y="2054"/>
                    <a:pt x="3636" y="1954"/>
                    <a:pt x="3603" y="1854"/>
                  </a:cubicBezTo>
                  <a:cubicBezTo>
                    <a:pt x="2962" y="252"/>
                    <a:pt x="1629" y="0"/>
                    <a:pt x="8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1936535" y="2009318"/>
              <a:ext cx="684837" cy="437051"/>
            </a:xfrm>
            <a:custGeom>
              <a:avLst/>
              <a:gdLst/>
              <a:ahLst/>
              <a:cxnLst/>
              <a:rect l="l" t="t" r="r" b="b"/>
              <a:pathLst>
                <a:path w="35493" h="22651" extrusionOk="0">
                  <a:moveTo>
                    <a:pt x="24218" y="1"/>
                  </a:moveTo>
                  <a:cubicBezTo>
                    <a:pt x="23599" y="1"/>
                    <a:pt x="22975" y="54"/>
                    <a:pt x="22349" y="167"/>
                  </a:cubicBezTo>
                  <a:cubicBezTo>
                    <a:pt x="20682" y="468"/>
                    <a:pt x="19114" y="1135"/>
                    <a:pt x="17446" y="1302"/>
                  </a:cubicBezTo>
                  <a:cubicBezTo>
                    <a:pt x="17144" y="1333"/>
                    <a:pt x="16847" y="1347"/>
                    <a:pt x="16553" y="1347"/>
                  </a:cubicBezTo>
                  <a:cubicBezTo>
                    <a:pt x="14660" y="1347"/>
                    <a:pt x="12902" y="775"/>
                    <a:pt x="11044" y="775"/>
                  </a:cubicBezTo>
                  <a:cubicBezTo>
                    <a:pt x="10477" y="775"/>
                    <a:pt x="9900" y="828"/>
                    <a:pt x="9307" y="968"/>
                  </a:cubicBezTo>
                  <a:cubicBezTo>
                    <a:pt x="6938" y="1535"/>
                    <a:pt x="4837" y="2836"/>
                    <a:pt x="3269" y="4704"/>
                  </a:cubicBezTo>
                  <a:cubicBezTo>
                    <a:pt x="734" y="7873"/>
                    <a:pt x="0" y="13710"/>
                    <a:pt x="3936" y="22650"/>
                  </a:cubicBezTo>
                  <a:cubicBezTo>
                    <a:pt x="3936" y="22650"/>
                    <a:pt x="4837" y="18614"/>
                    <a:pt x="7139" y="17146"/>
                  </a:cubicBezTo>
                  <a:cubicBezTo>
                    <a:pt x="9440" y="15678"/>
                    <a:pt x="11608" y="16012"/>
                    <a:pt x="10274" y="14011"/>
                  </a:cubicBezTo>
                  <a:cubicBezTo>
                    <a:pt x="8940" y="12009"/>
                    <a:pt x="8173" y="10041"/>
                    <a:pt x="11108" y="9140"/>
                  </a:cubicBezTo>
                  <a:cubicBezTo>
                    <a:pt x="11724" y="8942"/>
                    <a:pt x="12467" y="8857"/>
                    <a:pt x="13288" y="8857"/>
                  </a:cubicBezTo>
                  <a:cubicBezTo>
                    <a:pt x="16334" y="8857"/>
                    <a:pt x="20441" y="10036"/>
                    <a:pt x="23017" y="11008"/>
                  </a:cubicBezTo>
                  <a:cubicBezTo>
                    <a:pt x="24272" y="11491"/>
                    <a:pt x="25987" y="11847"/>
                    <a:pt x="27721" y="11847"/>
                  </a:cubicBezTo>
                  <a:cubicBezTo>
                    <a:pt x="30546" y="11847"/>
                    <a:pt x="33424" y="10900"/>
                    <a:pt x="34458" y="8006"/>
                  </a:cubicBezTo>
                  <a:cubicBezTo>
                    <a:pt x="35492" y="5138"/>
                    <a:pt x="32490" y="2836"/>
                    <a:pt x="30288" y="1635"/>
                  </a:cubicBezTo>
                  <a:cubicBezTo>
                    <a:pt x="28404" y="628"/>
                    <a:pt x="26339" y="1"/>
                    <a:pt x="24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1960982" y="2028633"/>
              <a:ext cx="576708" cy="180871"/>
            </a:xfrm>
            <a:custGeom>
              <a:avLst/>
              <a:gdLst/>
              <a:ahLst/>
              <a:cxnLst/>
              <a:rect l="l" t="t" r="r" b="b"/>
              <a:pathLst>
                <a:path w="29889" h="9374" extrusionOk="0">
                  <a:moveTo>
                    <a:pt x="27654" y="0"/>
                  </a:moveTo>
                  <a:lnTo>
                    <a:pt x="27654" y="0"/>
                  </a:lnTo>
                  <a:cubicBezTo>
                    <a:pt x="28254" y="601"/>
                    <a:pt x="28955" y="1468"/>
                    <a:pt x="29222" y="2535"/>
                  </a:cubicBezTo>
                  <a:cubicBezTo>
                    <a:pt x="29488" y="3836"/>
                    <a:pt x="29088" y="5171"/>
                    <a:pt x="28021" y="6538"/>
                  </a:cubicBezTo>
                  <a:cubicBezTo>
                    <a:pt x="26618" y="8350"/>
                    <a:pt x="25243" y="8989"/>
                    <a:pt x="23579" y="8989"/>
                  </a:cubicBezTo>
                  <a:cubicBezTo>
                    <a:pt x="22118" y="8989"/>
                    <a:pt x="20435" y="8496"/>
                    <a:pt x="18314" y="7873"/>
                  </a:cubicBezTo>
                  <a:cubicBezTo>
                    <a:pt x="16512" y="7339"/>
                    <a:pt x="14411" y="6772"/>
                    <a:pt x="11909" y="6238"/>
                  </a:cubicBezTo>
                  <a:cubicBezTo>
                    <a:pt x="10455" y="5956"/>
                    <a:pt x="9094" y="5838"/>
                    <a:pt x="7835" y="5838"/>
                  </a:cubicBezTo>
                  <a:cubicBezTo>
                    <a:pt x="4475" y="5838"/>
                    <a:pt x="1839" y="6681"/>
                    <a:pt x="67" y="7506"/>
                  </a:cubicBezTo>
                  <a:cubicBezTo>
                    <a:pt x="34" y="7672"/>
                    <a:pt x="1" y="7839"/>
                    <a:pt x="1" y="8006"/>
                  </a:cubicBezTo>
                  <a:cubicBezTo>
                    <a:pt x="1659" y="7214"/>
                    <a:pt x="4345" y="6294"/>
                    <a:pt x="7856" y="6294"/>
                  </a:cubicBezTo>
                  <a:cubicBezTo>
                    <a:pt x="9077" y="6294"/>
                    <a:pt x="10397" y="6405"/>
                    <a:pt x="11809" y="6672"/>
                  </a:cubicBezTo>
                  <a:cubicBezTo>
                    <a:pt x="14311" y="7139"/>
                    <a:pt x="16346" y="7773"/>
                    <a:pt x="18114" y="8273"/>
                  </a:cubicBezTo>
                  <a:cubicBezTo>
                    <a:pt x="20248" y="8873"/>
                    <a:pt x="22016" y="9374"/>
                    <a:pt x="23551" y="9374"/>
                  </a:cubicBezTo>
                  <a:cubicBezTo>
                    <a:pt x="25285" y="9374"/>
                    <a:pt x="26820" y="8707"/>
                    <a:pt x="28288" y="6805"/>
                  </a:cubicBezTo>
                  <a:cubicBezTo>
                    <a:pt x="29455" y="5304"/>
                    <a:pt x="29889" y="3836"/>
                    <a:pt x="29588" y="2469"/>
                  </a:cubicBezTo>
                  <a:cubicBezTo>
                    <a:pt x="29422" y="1668"/>
                    <a:pt x="29055" y="1001"/>
                    <a:pt x="28621" y="467"/>
                  </a:cubicBezTo>
                  <a:cubicBezTo>
                    <a:pt x="28288" y="301"/>
                    <a:pt x="27954" y="134"/>
                    <a:pt x="2765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1957759" y="2215273"/>
              <a:ext cx="152566" cy="64387"/>
            </a:xfrm>
            <a:custGeom>
              <a:avLst/>
              <a:gdLst/>
              <a:ahLst/>
              <a:cxnLst/>
              <a:rect l="l" t="t" r="r" b="b"/>
              <a:pathLst>
                <a:path w="7907" h="3337" extrusionOk="0">
                  <a:moveTo>
                    <a:pt x="7907" y="1"/>
                  </a:moveTo>
                  <a:cubicBezTo>
                    <a:pt x="7339" y="68"/>
                    <a:pt x="6672" y="168"/>
                    <a:pt x="5872" y="301"/>
                  </a:cubicBezTo>
                  <a:cubicBezTo>
                    <a:pt x="3003" y="801"/>
                    <a:pt x="1135" y="1869"/>
                    <a:pt x="1" y="2836"/>
                  </a:cubicBezTo>
                  <a:cubicBezTo>
                    <a:pt x="1" y="3003"/>
                    <a:pt x="34" y="3170"/>
                    <a:pt x="68" y="3337"/>
                  </a:cubicBezTo>
                  <a:cubicBezTo>
                    <a:pt x="1168" y="2369"/>
                    <a:pt x="3003" y="1202"/>
                    <a:pt x="5905" y="701"/>
                  </a:cubicBezTo>
                  <a:cubicBezTo>
                    <a:pt x="6606" y="568"/>
                    <a:pt x="7239" y="501"/>
                    <a:pt x="7840" y="435"/>
                  </a:cubicBezTo>
                  <a:cubicBezTo>
                    <a:pt x="7840" y="268"/>
                    <a:pt x="7873" y="134"/>
                    <a:pt x="790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1917221" y="2005421"/>
              <a:ext cx="709940" cy="444808"/>
            </a:xfrm>
            <a:custGeom>
              <a:avLst/>
              <a:gdLst/>
              <a:ahLst/>
              <a:cxnLst/>
              <a:rect l="l" t="t" r="r" b="b"/>
              <a:pathLst>
                <a:path w="36794" h="23053" extrusionOk="0">
                  <a:moveTo>
                    <a:pt x="25224" y="351"/>
                  </a:moveTo>
                  <a:cubicBezTo>
                    <a:pt x="27191" y="351"/>
                    <a:pt x="29220" y="896"/>
                    <a:pt x="31189" y="1971"/>
                  </a:cubicBezTo>
                  <a:cubicBezTo>
                    <a:pt x="32790" y="2838"/>
                    <a:pt x="36326" y="5139"/>
                    <a:pt x="35292" y="8075"/>
                  </a:cubicBezTo>
                  <a:cubicBezTo>
                    <a:pt x="34792" y="9409"/>
                    <a:pt x="33858" y="10410"/>
                    <a:pt x="32524" y="11044"/>
                  </a:cubicBezTo>
                  <a:cubicBezTo>
                    <a:pt x="31388" y="11567"/>
                    <a:pt x="30044" y="11782"/>
                    <a:pt x="28700" y="11782"/>
                  </a:cubicBezTo>
                  <a:cubicBezTo>
                    <a:pt x="27044" y="11782"/>
                    <a:pt x="25388" y="11456"/>
                    <a:pt x="24118" y="10977"/>
                  </a:cubicBezTo>
                  <a:cubicBezTo>
                    <a:pt x="21135" y="9862"/>
                    <a:pt x="17185" y="8787"/>
                    <a:pt x="14242" y="8787"/>
                  </a:cubicBezTo>
                  <a:cubicBezTo>
                    <a:pt x="13400" y="8787"/>
                    <a:pt x="12640" y="8875"/>
                    <a:pt x="12009" y="9076"/>
                  </a:cubicBezTo>
                  <a:cubicBezTo>
                    <a:pt x="10908" y="9476"/>
                    <a:pt x="10241" y="9976"/>
                    <a:pt x="9974" y="10710"/>
                  </a:cubicBezTo>
                  <a:cubicBezTo>
                    <a:pt x="9607" y="11878"/>
                    <a:pt x="10408" y="13245"/>
                    <a:pt x="11108" y="14313"/>
                  </a:cubicBezTo>
                  <a:cubicBezTo>
                    <a:pt x="11442" y="14746"/>
                    <a:pt x="11575" y="15080"/>
                    <a:pt x="11475" y="15313"/>
                  </a:cubicBezTo>
                  <a:cubicBezTo>
                    <a:pt x="11409" y="15647"/>
                    <a:pt x="10841" y="15847"/>
                    <a:pt x="10141" y="16147"/>
                  </a:cubicBezTo>
                  <a:cubicBezTo>
                    <a:pt x="9574" y="16381"/>
                    <a:pt x="8807" y="16681"/>
                    <a:pt x="8073" y="17148"/>
                  </a:cubicBezTo>
                  <a:cubicBezTo>
                    <a:pt x="6205" y="18316"/>
                    <a:pt x="5271" y="20984"/>
                    <a:pt x="4904" y="22185"/>
                  </a:cubicBezTo>
                  <a:cubicBezTo>
                    <a:pt x="601" y="12144"/>
                    <a:pt x="2769" y="7074"/>
                    <a:pt x="4470" y="5006"/>
                  </a:cubicBezTo>
                  <a:cubicBezTo>
                    <a:pt x="5971" y="3205"/>
                    <a:pt x="8106" y="1870"/>
                    <a:pt x="10374" y="1337"/>
                  </a:cubicBezTo>
                  <a:cubicBezTo>
                    <a:pt x="10975" y="1170"/>
                    <a:pt x="11575" y="1137"/>
                    <a:pt x="12109" y="1137"/>
                  </a:cubicBezTo>
                  <a:cubicBezTo>
                    <a:pt x="13010" y="1137"/>
                    <a:pt x="13910" y="1303"/>
                    <a:pt x="14778" y="1370"/>
                  </a:cubicBezTo>
                  <a:cubicBezTo>
                    <a:pt x="15755" y="1506"/>
                    <a:pt x="16733" y="1664"/>
                    <a:pt x="17765" y="1664"/>
                  </a:cubicBezTo>
                  <a:cubicBezTo>
                    <a:pt x="18000" y="1664"/>
                    <a:pt x="18238" y="1656"/>
                    <a:pt x="18480" y="1637"/>
                  </a:cubicBezTo>
                  <a:cubicBezTo>
                    <a:pt x="19448" y="1504"/>
                    <a:pt x="20382" y="1237"/>
                    <a:pt x="21316" y="1003"/>
                  </a:cubicBezTo>
                  <a:cubicBezTo>
                    <a:pt x="22016" y="836"/>
                    <a:pt x="22750" y="636"/>
                    <a:pt x="23450" y="503"/>
                  </a:cubicBezTo>
                  <a:cubicBezTo>
                    <a:pt x="24034" y="402"/>
                    <a:pt x="24626" y="351"/>
                    <a:pt x="25224" y="351"/>
                  </a:cubicBezTo>
                  <a:close/>
                  <a:moveTo>
                    <a:pt x="25227" y="0"/>
                  </a:moveTo>
                  <a:cubicBezTo>
                    <a:pt x="24583" y="0"/>
                    <a:pt x="23945" y="56"/>
                    <a:pt x="23317" y="169"/>
                  </a:cubicBezTo>
                  <a:cubicBezTo>
                    <a:pt x="22583" y="269"/>
                    <a:pt x="21849" y="436"/>
                    <a:pt x="21149" y="670"/>
                  </a:cubicBezTo>
                  <a:cubicBezTo>
                    <a:pt x="20282" y="903"/>
                    <a:pt x="19314" y="1170"/>
                    <a:pt x="18414" y="1237"/>
                  </a:cubicBezTo>
                  <a:cubicBezTo>
                    <a:pt x="18131" y="1267"/>
                    <a:pt x="17851" y="1280"/>
                    <a:pt x="17572" y="1280"/>
                  </a:cubicBezTo>
                  <a:cubicBezTo>
                    <a:pt x="16632" y="1280"/>
                    <a:pt x="15711" y="1132"/>
                    <a:pt x="14811" y="1003"/>
                  </a:cubicBezTo>
                  <a:cubicBezTo>
                    <a:pt x="13874" y="875"/>
                    <a:pt x="12924" y="721"/>
                    <a:pt x="11952" y="721"/>
                  </a:cubicBezTo>
                  <a:cubicBezTo>
                    <a:pt x="11400" y="721"/>
                    <a:pt x="10842" y="770"/>
                    <a:pt x="10274" y="903"/>
                  </a:cubicBezTo>
                  <a:cubicBezTo>
                    <a:pt x="7906" y="1504"/>
                    <a:pt x="5738" y="2871"/>
                    <a:pt x="4137" y="4739"/>
                  </a:cubicBezTo>
                  <a:cubicBezTo>
                    <a:pt x="2335" y="6974"/>
                    <a:pt x="0" y="12311"/>
                    <a:pt x="4737" y="22919"/>
                  </a:cubicBezTo>
                  <a:cubicBezTo>
                    <a:pt x="4770" y="23019"/>
                    <a:pt x="4837" y="23052"/>
                    <a:pt x="4937" y="23052"/>
                  </a:cubicBezTo>
                  <a:cubicBezTo>
                    <a:pt x="5071" y="23052"/>
                    <a:pt x="5137" y="22986"/>
                    <a:pt x="5104" y="22919"/>
                  </a:cubicBezTo>
                  <a:cubicBezTo>
                    <a:pt x="5104" y="22885"/>
                    <a:pt x="6071" y="18916"/>
                    <a:pt x="8240" y="17548"/>
                  </a:cubicBezTo>
                  <a:cubicBezTo>
                    <a:pt x="8940" y="17081"/>
                    <a:pt x="9641" y="16814"/>
                    <a:pt x="10241" y="16581"/>
                  </a:cubicBezTo>
                  <a:cubicBezTo>
                    <a:pt x="11075" y="16247"/>
                    <a:pt x="11642" y="16014"/>
                    <a:pt x="11809" y="15514"/>
                  </a:cubicBezTo>
                  <a:cubicBezTo>
                    <a:pt x="11942" y="15147"/>
                    <a:pt x="11775" y="14713"/>
                    <a:pt x="11409" y="14146"/>
                  </a:cubicBezTo>
                  <a:cubicBezTo>
                    <a:pt x="10775" y="13212"/>
                    <a:pt x="9974" y="11911"/>
                    <a:pt x="10308" y="10910"/>
                  </a:cubicBezTo>
                  <a:cubicBezTo>
                    <a:pt x="10508" y="10343"/>
                    <a:pt x="11108" y="9876"/>
                    <a:pt x="12109" y="9543"/>
                  </a:cubicBezTo>
                  <a:cubicBezTo>
                    <a:pt x="12705" y="9351"/>
                    <a:pt x="13429" y="9267"/>
                    <a:pt x="14236" y="9267"/>
                  </a:cubicBezTo>
                  <a:cubicBezTo>
                    <a:pt x="17089" y="9267"/>
                    <a:pt x="20979" y="10319"/>
                    <a:pt x="23917" y="11411"/>
                  </a:cubicBezTo>
                  <a:cubicBezTo>
                    <a:pt x="25265" y="11927"/>
                    <a:pt x="26990" y="12271"/>
                    <a:pt x="28709" y="12271"/>
                  </a:cubicBezTo>
                  <a:cubicBezTo>
                    <a:pt x="30097" y="12271"/>
                    <a:pt x="31480" y="12047"/>
                    <a:pt x="32657" y="11511"/>
                  </a:cubicBezTo>
                  <a:cubicBezTo>
                    <a:pt x="34125" y="10844"/>
                    <a:pt x="35125" y="9743"/>
                    <a:pt x="35626" y="8308"/>
                  </a:cubicBezTo>
                  <a:cubicBezTo>
                    <a:pt x="36793" y="5006"/>
                    <a:pt x="33024" y="2571"/>
                    <a:pt x="31356" y="1670"/>
                  </a:cubicBezTo>
                  <a:cubicBezTo>
                    <a:pt x="29332" y="557"/>
                    <a:pt x="27250" y="0"/>
                    <a:pt x="2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1919092" y="2342311"/>
              <a:ext cx="141683" cy="145137"/>
            </a:xfrm>
            <a:custGeom>
              <a:avLst/>
              <a:gdLst/>
              <a:ahLst/>
              <a:cxnLst/>
              <a:rect l="l" t="t" r="r" b="b"/>
              <a:pathLst>
                <a:path w="7343" h="7522" extrusionOk="0">
                  <a:moveTo>
                    <a:pt x="3635" y="1"/>
                  </a:moveTo>
                  <a:cubicBezTo>
                    <a:pt x="3149" y="1"/>
                    <a:pt x="2653" y="263"/>
                    <a:pt x="2172" y="922"/>
                  </a:cubicBezTo>
                  <a:cubicBezTo>
                    <a:pt x="1" y="3857"/>
                    <a:pt x="3407" y="7521"/>
                    <a:pt x="6508" y="7521"/>
                  </a:cubicBezTo>
                  <a:cubicBezTo>
                    <a:pt x="6790" y="7521"/>
                    <a:pt x="7069" y="7491"/>
                    <a:pt x="7342" y="7427"/>
                  </a:cubicBezTo>
                  <a:lnTo>
                    <a:pt x="7209" y="3891"/>
                  </a:lnTo>
                  <a:cubicBezTo>
                    <a:pt x="7209" y="3891"/>
                    <a:pt x="5505" y="1"/>
                    <a:pt x="3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1938464" y="2338047"/>
              <a:ext cx="126170" cy="153376"/>
            </a:xfrm>
            <a:custGeom>
              <a:avLst/>
              <a:gdLst/>
              <a:ahLst/>
              <a:cxnLst/>
              <a:rect l="l" t="t" r="r" b="b"/>
              <a:pathLst>
                <a:path w="6539" h="7949" extrusionOk="0">
                  <a:moveTo>
                    <a:pt x="2669" y="1"/>
                  </a:moveTo>
                  <a:cubicBezTo>
                    <a:pt x="2063" y="1"/>
                    <a:pt x="1490" y="337"/>
                    <a:pt x="1001" y="1010"/>
                  </a:cubicBezTo>
                  <a:cubicBezTo>
                    <a:pt x="0" y="2311"/>
                    <a:pt x="34" y="3945"/>
                    <a:pt x="1001" y="5413"/>
                  </a:cubicBezTo>
                  <a:cubicBezTo>
                    <a:pt x="2002" y="6947"/>
                    <a:pt x="3836" y="7948"/>
                    <a:pt x="5471" y="7948"/>
                  </a:cubicBezTo>
                  <a:cubicBezTo>
                    <a:pt x="5738" y="7948"/>
                    <a:pt x="6038" y="7915"/>
                    <a:pt x="6338" y="7848"/>
                  </a:cubicBezTo>
                  <a:cubicBezTo>
                    <a:pt x="6438" y="7815"/>
                    <a:pt x="6538" y="7748"/>
                    <a:pt x="6505" y="7615"/>
                  </a:cubicBezTo>
                  <a:cubicBezTo>
                    <a:pt x="6450" y="7504"/>
                    <a:pt x="6394" y="7439"/>
                    <a:pt x="6301" y="7439"/>
                  </a:cubicBezTo>
                  <a:cubicBezTo>
                    <a:pt x="6282" y="7439"/>
                    <a:pt x="6261" y="7442"/>
                    <a:pt x="6238" y="7448"/>
                  </a:cubicBezTo>
                  <a:cubicBezTo>
                    <a:pt x="5990" y="7507"/>
                    <a:pt x="5732" y="7536"/>
                    <a:pt x="5468" y="7536"/>
                  </a:cubicBezTo>
                  <a:cubicBezTo>
                    <a:pt x="3958" y="7536"/>
                    <a:pt x="2272" y="6599"/>
                    <a:pt x="1334" y="5179"/>
                  </a:cubicBezTo>
                  <a:cubicBezTo>
                    <a:pt x="467" y="3845"/>
                    <a:pt x="400" y="2444"/>
                    <a:pt x="1301" y="1277"/>
                  </a:cubicBezTo>
                  <a:cubicBezTo>
                    <a:pt x="1692" y="706"/>
                    <a:pt x="2136" y="433"/>
                    <a:pt x="2586" y="433"/>
                  </a:cubicBezTo>
                  <a:cubicBezTo>
                    <a:pt x="2636" y="433"/>
                    <a:pt x="2686" y="436"/>
                    <a:pt x="2735" y="443"/>
                  </a:cubicBezTo>
                  <a:cubicBezTo>
                    <a:pt x="4403" y="643"/>
                    <a:pt x="6004" y="4145"/>
                    <a:pt x="6004" y="4179"/>
                  </a:cubicBezTo>
                  <a:cubicBezTo>
                    <a:pt x="6055" y="4281"/>
                    <a:pt x="6126" y="4324"/>
                    <a:pt x="6216" y="4324"/>
                  </a:cubicBezTo>
                  <a:cubicBezTo>
                    <a:pt x="6244" y="4324"/>
                    <a:pt x="6273" y="4320"/>
                    <a:pt x="6305" y="4312"/>
                  </a:cubicBezTo>
                  <a:cubicBezTo>
                    <a:pt x="6405" y="4245"/>
                    <a:pt x="6471" y="4145"/>
                    <a:pt x="6405" y="4012"/>
                  </a:cubicBezTo>
                  <a:cubicBezTo>
                    <a:pt x="6371" y="3845"/>
                    <a:pt x="4737" y="243"/>
                    <a:pt x="2836" y="9"/>
                  </a:cubicBezTo>
                  <a:cubicBezTo>
                    <a:pt x="2780" y="4"/>
                    <a:pt x="2725" y="1"/>
                    <a:pt x="2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571784" y="2401933"/>
              <a:ext cx="69539" cy="98501"/>
            </a:xfrm>
            <a:custGeom>
              <a:avLst/>
              <a:gdLst/>
              <a:ahLst/>
              <a:cxnLst/>
              <a:rect l="l" t="t" r="r" b="b"/>
              <a:pathLst>
                <a:path w="3604" h="5105" extrusionOk="0">
                  <a:moveTo>
                    <a:pt x="3603" y="0"/>
                  </a:moveTo>
                  <a:lnTo>
                    <a:pt x="2703" y="101"/>
                  </a:lnTo>
                  <a:cubicBezTo>
                    <a:pt x="2703" y="101"/>
                    <a:pt x="2600" y="87"/>
                    <a:pt x="2439" y="87"/>
                  </a:cubicBezTo>
                  <a:cubicBezTo>
                    <a:pt x="1933" y="87"/>
                    <a:pt x="854" y="221"/>
                    <a:pt x="601" y="1335"/>
                  </a:cubicBezTo>
                  <a:cubicBezTo>
                    <a:pt x="267" y="2802"/>
                    <a:pt x="1" y="5104"/>
                    <a:pt x="601" y="5104"/>
                  </a:cubicBezTo>
                  <a:cubicBezTo>
                    <a:pt x="1235" y="5104"/>
                    <a:pt x="2369" y="4804"/>
                    <a:pt x="2769" y="3837"/>
                  </a:cubicBezTo>
                  <a:cubicBezTo>
                    <a:pt x="3203" y="2869"/>
                    <a:pt x="3603" y="1"/>
                    <a:pt x="3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567288" y="2398074"/>
              <a:ext cx="79823" cy="106219"/>
            </a:xfrm>
            <a:custGeom>
              <a:avLst/>
              <a:gdLst/>
              <a:ahLst/>
              <a:cxnLst/>
              <a:rect l="l" t="t" r="r" b="b"/>
              <a:pathLst>
                <a:path w="4137" h="5505" extrusionOk="0">
                  <a:moveTo>
                    <a:pt x="3603" y="367"/>
                  </a:moveTo>
                  <a:lnTo>
                    <a:pt x="3603" y="367"/>
                  </a:lnTo>
                  <a:cubicBezTo>
                    <a:pt x="3469" y="1134"/>
                    <a:pt x="3136" y="3169"/>
                    <a:pt x="2802" y="3903"/>
                  </a:cubicBezTo>
                  <a:cubicBezTo>
                    <a:pt x="2469" y="4737"/>
                    <a:pt x="1434" y="5037"/>
                    <a:pt x="801" y="5037"/>
                  </a:cubicBezTo>
                  <a:cubicBezTo>
                    <a:pt x="601" y="4737"/>
                    <a:pt x="667" y="3236"/>
                    <a:pt x="1068" y="1568"/>
                  </a:cubicBezTo>
                  <a:cubicBezTo>
                    <a:pt x="1268" y="634"/>
                    <a:pt x="2235" y="501"/>
                    <a:pt x="2669" y="501"/>
                  </a:cubicBezTo>
                  <a:cubicBezTo>
                    <a:pt x="2802" y="501"/>
                    <a:pt x="2902" y="501"/>
                    <a:pt x="2869" y="467"/>
                  </a:cubicBezTo>
                  <a:lnTo>
                    <a:pt x="2936" y="467"/>
                  </a:lnTo>
                  <a:lnTo>
                    <a:pt x="3603" y="367"/>
                  </a:lnTo>
                  <a:close/>
                  <a:moveTo>
                    <a:pt x="3903" y="0"/>
                  </a:moveTo>
                  <a:lnTo>
                    <a:pt x="2969" y="67"/>
                  </a:lnTo>
                  <a:cubicBezTo>
                    <a:pt x="2897" y="60"/>
                    <a:pt x="2818" y="56"/>
                    <a:pt x="2734" y="56"/>
                  </a:cubicBezTo>
                  <a:cubicBezTo>
                    <a:pt x="2028" y="56"/>
                    <a:pt x="935" y="340"/>
                    <a:pt x="667" y="1501"/>
                  </a:cubicBezTo>
                  <a:cubicBezTo>
                    <a:pt x="567" y="2035"/>
                    <a:pt x="0" y="4704"/>
                    <a:pt x="500" y="5337"/>
                  </a:cubicBezTo>
                  <a:cubicBezTo>
                    <a:pt x="601" y="5471"/>
                    <a:pt x="734" y="5504"/>
                    <a:pt x="834" y="5504"/>
                  </a:cubicBezTo>
                  <a:cubicBezTo>
                    <a:pt x="1468" y="5504"/>
                    <a:pt x="2735" y="5237"/>
                    <a:pt x="3269" y="4170"/>
                  </a:cubicBezTo>
                  <a:cubicBezTo>
                    <a:pt x="3669" y="3203"/>
                    <a:pt x="4103" y="367"/>
                    <a:pt x="4103" y="234"/>
                  </a:cubicBezTo>
                  <a:cubicBezTo>
                    <a:pt x="4136" y="200"/>
                    <a:pt x="4103" y="167"/>
                    <a:pt x="4036" y="67"/>
                  </a:cubicBezTo>
                  <a:cubicBezTo>
                    <a:pt x="4003" y="0"/>
                    <a:pt x="3936" y="0"/>
                    <a:pt x="3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610413" y="2392343"/>
              <a:ext cx="67590" cy="94082"/>
            </a:xfrm>
            <a:custGeom>
              <a:avLst/>
              <a:gdLst/>
              <a:ahLst/>
              <a:cxnLst/>
              <a:rect l="l" t="t" r="r" b="b"/>
              <a:pathLst>
                <a:path w="3503" h="4876" extrusionOk="0">
                  <a:moveTo>
                    <a:pt x="2322" y="0"/>
                  </a:moveTo>
                  <a:cubicBezTo>
                    <a:pt x="1629" y="0"/>
                    <a:pt x="859" y="121"/>
                    <a:pt x="701" y="631"/>
                  </a:cubicBezTo>
                  <a:cubicBezTo>
                    <a:pt x="400" y="1598"/>
                    <a:pt x="0" y="4801"/>
                    <a:pt x="267" y="4867"/>
                  </a:cubicBezTo>
                  <a:cubicBezTo>
                    <a:pt x="285" y="4873"/>
                    <a:pt x="308" y="4876"/>
                    <a:pt x="335" y="4876"/>
                  </a:cubicBezTo>
                  <a:cubicBezTo>
                    <a:pt x="780" y="4876"/>
                    <a:pt x="2435" y="4167"/>
                    <a:pt x="2435" y="4167"/>
                  </a:cubicBezTo>
                  <a:lnTo>
                    <a:pt x="3503" y="97"/>
                  </a:lnTo>
                  <a:cubicBezTo>
                    <a:pt x="3503" y="97"/>
                    <a:pt x="2943" y="0"/>
                    <a:pt x="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605898" y="2388021"/>
              <a:ext cx="76620" cy="102746"/>
            </a:xfrm>
            <a:custGeom>
              <a:avLst/>
              <a:gdLst/>
              <a:ahLst/>
              <a:cxnLst/>
              <a:rect l="l" t="t" r="r" b="b"/>
              <a:pathLst>
                <a:path w="3971" h="5325" extrusionOk="0">
                  <a:moveTo>
                    <a:pt x="2569" y="421"/>
                  </a:moveTo>
                  <a:cubicBezTo>
                    <a:pt x="2903" y="421"/>
                    <a:pt x="3169" y="421"/>
                    <a:pt x="3436" y="521"/>
                  </a:cubicBezTo>
                  <a:lnTo>
                    <a:pt x="2469" y="4224"/>
                  </a:lnTo>
                  <a:cubicBezTo>
                    <a:pt x="1735" y="4558"/>
                    <a:pt x="901" y="4858"/>
                    <a:pt x="601" y="4891"/>
                  </a:cubicBezTo>
                  <a:cubicBezTo>
                    <a:pt x="501" y="4357"/>
                    <a:pt x="801" y="1789"/>
                    <a:pt x="1101" y="888"/>
                  </a:cubicBezTo>
                  <a:cubicBezTo>
                    <a:pt x="1235" y="555"/>
                    <a:pt x="1902" y="421"/>
                    <a:pt x="2569" y="421"/>
                  </a:cubicBezTo>
                  <a:close/>
                  <a:moveTo>
                    <a:pt x="2614" y="0"/>
                  </a:moveTo>
                  <a:cubicBezTo>
                    <a:pt x="1844" y="0"/>
                    <a:pt x="961" y="138"/>
                    <a:pt x="768" y="755"/>
                  </a:cubicBezTo>
                  <a:cubicBezTo>
                    <a:pt x="501" y="1555"/>
                    <a:pt x="1" y="4658"/>
                    <a:pt x="301" y="5158"/>
                  </a:cubicBezTo>
                  <a:cubicBezTo>
                    <a:pt x="334" y="5258"/>
                    <a:pt x="434" y="5325"/>
                    <a:pt x="468" y="5325"/>
                  </a:cubicBezTo>
                  <a:lnTo>
                    <a:pt x="568" y="5325"/>
                  </a:lnTo>
                  <a:cubicBezTo>
                    <a:pt x="968" y="5325"/>
                    <a:pt x="2102" y="4858"/>
                    <a:pt x="2803" y="4524"/>
                  </a:cubicBezTo>
                  <a:cubicBezTo>
                    <a:pt x="2903" y="4524"/>
                    <a:pt x="2936" y="4424"/>
                    <a:pt x="2936" y="4391"/>
                  </a:cubicBezTo>
                  <a:lnTo>
                    <a:pt x="3970" y="355"/>
                  </a:lnTo>
                  <a:cubicBezTo>
                    <a:pt x="3970" y="321"/>
                    <a:pt x="3937" y="221"/>
                    <a:pt x="3937" y="188"/>
                  </a:cubicBezTo>
                  <a:cubicBezTo>
                    <a:pt x="3937" y="154"/>
                    <a:pt x="3837" y="88"/>
                    <a:pt x="3803" y="88"/>
                  </a:cubicBezTo>
                  <a:cubicBezTo>
                    <a:pt x="3677" y="74"/>
                    <a:pt x="3175" y="0"/>
                    <a:pt x="2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657396" y="2374997"/>
              <a:ext cx="115866" cy="98636"/>
            </a:xfrm>
            <a:custGeom>
              <a:avLst/>
              <a:gdLst/>
              <a:ahLst/>
              <a:cxnLst/>
              <a:rect l="l" t="t" r="r" b="b"/>
              <a:pathLst>
                <a:path w="6005" h="5112" extrusionOk="0">
                  <a:moveTo>
                    <a:pt x="1414" y="1"/>
                  </a:moveTo>
                  <a:cubicBezTo>
                    <a:pt x="1137" y="1"/>
                    <a:pt x="907" y="76"/>
                    <a:pt x="767" y="262"/>
                  </a:cubicBezTo>
                  <a:cubicBezTo>
                    <a:pt x="67" y="1230"/>
                    <a:pt x="0" y="5066"/>
                    <a:pt x="0" y="5066"/>
                  </a:cubicBezTo>
                  <a:cubicBezTo>
                    <a:pt x="131" y="5097"/>
                    <a:pt x="260" y="5111"/>
                    <a:pt x="386" y="5111"/>
                  </a:cubicBezTo>
                  <a:cubicBezTo>
                    <a:pt x="805" y="5111"/>
                    <a:pt x="1186" y="4948"/>
                    <a:pt x="1468" y="4665"/>
                  </a:cubicBezTo>
                  <a:cubicBezTo>
                    <a:pt x="2002" y="4032"/>
                    <a:pt x="2602" y="3198"/>
                    <a:pt x="2602" y="3198"/>
                  </a:cubicBezTo>
                  <a:cubicBezTo>
                    <a:pt x="2602" y="3198"/>
                    <a:pt x="4311" y="3611"/>
                    <a:pt x="4848" y="3611"/>
                  </a:cubicBezTo>
                  <a:cubicBezTo>
                    <a:pt x="4901" y="3611"/>
                    <a:pt x="4943" y="3607"/>
                    <a:pt x="4970" y="3598"/>
                  </a:cubicBezTo>
                  <a:cubicBezTo>
                    <a:pt x="5271" y="3531"/>
                    <a:pt x="6004" y="3598"/>
                    <a:pt x="5804" y="2564"/>
                  </a:cubicBezTo>
                  <a:cubicBezTo>
                    <a:pt x="5604" y="1530"/>
                    <a:pt x="4403" y="1196"/>
                    <a:pt x="4403" y="1196"/>
                  </a:cubicBezTo>
                  <a:cubicBezTo>
                    <a:pt x="4403" y="1196"/>
                    <a:pt x="2525" y="1"/>
                    <a:pt x="1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54174" y="2370289"/>
              <a:ext cx="122311" cy="106315"/>
            </a:xfrm>
            <a:custGeom>
              <a:avLst/>
              <a:gdLst/>
              <a:ahLst/>
              <a:cxnLst/>
              <a:rect l="l" t="t" r="r" b="b"/>
              <a:pathLst>
                <a:path w="6339" h="5510" extrusionOk="0">
                  <a:moveTo>
                    <a:pt x="1560" y="421"/>
                  </a:moveTo>
                  <a:cubicBezTo>
                    <a:pt x="2319" y="421"/>
                    <a:pt x="3705" y="1137"/>
                    <a:pt x="4437" y="1607"/>
                  </a:cubicBezTo>
                  <a:cubicBezTo>
                    <a:pt x="4437" y="1640"/>
                    <a:pt x="4437" y="1640"/>
                    <a:pt x="4470" y="1640"/>
                  </a:cubicBezTo>
                  <a:cubicBezTo>
                    <a:pt x="4470" y="1640"/>
                    <a:pt x="5604" y="1974"/>
                    <a:pt x="5771" y="2841"/>
                  </a:cubicBezTo>
                  <a:cubicBezTo>
                    <a:pt x="5804" y="3142"/>
                    <a:pt x="5804" y="3308"/>
                    <a:pt x="5738" y="3442"/>
                  </a:cubicBezTo>
                  <a:cubicBezTo>
                    <a:pt x="5638" y="3575"/>
                    <a:pt x="5471" y="3575"/>
                    <a:pt x="5304" y="3609"/>
                  </a:cubicBezTo>
                  <a:cubicBezTo>
                    <a:pt x="5237" y="3609"/>
                    <a:pt x="5137" y="3642"/>
                    <a:pt x="5104" y="3642"/>
                  </a:cubicBezTo>
                  <a:cubicBezTo>
                    <a:pt x="5089" y="3644"/>
                    <a:pt x="5069" y="3646"/>
                    <a:pt x="5045" y="3646"/>
                  </a:cubicBezTo>
                  <a:cubicBezTo>
                    <a:pt x="4737" y="3646"/>
                    <a:pt x="3698" y="3458"/>
                    <a:pt x="2802" y="3242"/>
                  </a:cubicBezTo>
                  <a:cubicBezTo>
                    <a:pt x="2736" y="3242"/>
                    <a:pt x="2636" y="3242"/>
                    <a:pt x="2602" y="3308"/>
                  </a:cubicBezTo>
                  <a:cubicBezTo>
                    <a:pt x="2602" y="3308"/>
                    <a:pt x="1968" y="4142"/>
                    <a:pt x="1468" y="4743"/>
                  </a:cubicBezTo>
                  <a:cubicBezTo>
                    <a:pt x="1198" y="4983"/>
                    <a:pt x="874" y="5115"/>
                    <a:pt x="521" y="5115"/>
                  </a:cubicBezTo>
                  <a:cubicBezTo>
                    <a:pt x="481" y="5115"/>
                    <a:pt x="441" y="5113"/>
                    <a:pt x="401" y="5110"/>
                  </a:cubicBezTo>
                  <a:cubicBezTo>
                    <a:pt x="434" y="3942"/>
                    <a:pt x="567" y="1307"/>
                    <a:pt x="1101" y="606"/>
                  </a:cubicBezTo>
                  <a:cubicBezTo>
                    <a:pt x="1188" y="476"/>
                    <a:pt x="1350" y="421"/>
                    <a:pt x="1560" y="421"/>
                  </a:cubicBezTo>
                  <a:close/>
                  <a:moveTo>
                    <a:pt x="1625" y="0"/>
                  </a:moveTo>
                  <a:cubicBezTo>
                    <a:pt x="1282" y="0"/>
                    <a:pt x="990" y="96"/>
                    <a:pt x="801" y="340"/>
                  </a:cubicBezTo>
                  <a:cubicBezTo>
                    <a:pt x="67" y="1307"/>
                    <a:pt x="0" y="4843"/>
                    <a:pt x="0" y="5276"/>
                  </a:cubicBezTo>
                  <a:cubicBezTo>
                    <a:pt x="0" y="5343"/>
                    <a:pt x="100" y="5443"/>
                    <a:pt x="167" y="5477"/>
                  </a:cubicBezTo>
                  <a:cubicBezTo>
                    <a:pt x="301" y="5510"/>
                    <a:pt x="434" y="5510"/>
                    <a:pt x="567" y="5510"/>
                  </a:cubicBezTo>
                  <a:cubicBezTo>
                    <a:pt x="1001" y="5510"/>
                    <a:pt x="1468" y="5343"/>
                    <a:pt x="1835" y="4976"/>
                  </a:cubicBezTo>
                  <a:cubicBezTo>
                    <a:pt x="2269" y="4509"/>
                    <a:pt x="2736" y="3875"/>
                    <a:pt x="2936" y="3642"/>
                  </a:cubicBezTo>
                  <a:cubicBezTo>
                    <a:pt x="3540" y="3786"/>
                    <a:pt x="4640" y="4029"/>
                    <a:pt x="5124" y="4029"/>
                  </a:cubicBezTo>
                  <a:cubicBezTo>
                    <a:pt x="5201" y="4029"/>
                    <a:pt x="5263" y="4023"/>
                    <a:pt x="5304" y="4009"/>
                  </a:cubicBezTo>
                  <a:cubicBezTo>
                    <a:pt x="5337" y="3975"/>
                    <a:pt x="5438" y="3975"/>
                    <a:pt x="5471" y="3975"/>
                  </a:cubicBezTo>
                  <a:cubicBezTo>
                    <a:pt x="5671" y="3942"/>
                    <a:pt x="6005" y="3842"/>
                    <a:pt x="6171" y="3609"/>
                  </a:cubicBezTo>
                  <a:cubicBezTo>
                    <a:pt x="6305" y="3375"/>
                    <a:pt x="6338" y="3108"/>
                    <a:pt x="6271" y="2708"/>
                  </a:cubicBezTo>
                  <a:cubicBezTo>
                    <a:pt x="6071" y="1674"/>
                    <a:pt x="4904" y="1307"/>
                    <a:pt x="4670" y="1207"/>
                  </a:cubicBezTo>
                  <a:cubicBezTo>
                    <a:pt x="4364" y="1003"/>
                    <a:pt x="2734" y="0"/>
                    <a:pt x="1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2707582" y="2331583"/>
              <a:ext cx="110734" cy="118645"/>
            </a:xfrm>
            <a:custGeom>
              <a:avLst/>
              <a:gdLst/>
              <a:ahLst/>
              <a:cxnLst/>
              <a:rect l="l" t="t" r="r" b="b"/>
              <a:pathLst>
                <a:path w="5739" h="6149" extrusionOk="0">
                  <a:moveTo>
                    <a:pt x="1219" y="1"/>
                  </a:moveTo>
                  <a:cubicBezTo>
                    <a:pt x="968" y="1"/>
                    <a:pt x="754" y="246"/>
                    <a:pt x="535" y="644"/>
                  </a:cubicBezTo>
                  <a:cubicBezTo>
                    <a:pt x="1" y="1612"/>
                    <a:pt x="635" y="2512"/>
                    <a:pt x="1035" y="3346"/>
                  </a:cubicBezTo>
                  <a:cubicBezTo>
                    <a:pt x="1469" y="4180"/>
                    <a:pt x="3203" y="6148"/>
                    <a:pt x="3203" y="6148"/>
                  </a:cubicBezTo>
                  <a:lnTo>
                    <a:pt x="5738" y="5314"/>
                  </a:lnTo>
                  <a:cubicBezTo>
                    <a:pt x="4471" y="4414"/>
                    <a:pt x="3370" y="3179"/>
                    <a:pt x="2636" y="1778"/>
                  </a:cubicBezTo>
                  <a:cubicBezTo>
                    <a:pt x="2008" y="503"/>
                    <a:pt x="1576" y="1"/>
                    <a:pt x="1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2704379" y="2327917"/>
              <a:ext cx="117159" cy="126170"/>
            </a:xfrm>
            <a:custGeom>
              <a:avLst/>
              <a:gdLst/>
              <a:ahLst/>
              <a:cxnLst/>
              <a:rect l="l" t="t" r="r" b="b"/>
              <a:pathLst>
                <a:path w="6072" h="6539" extrusionOk="0">
                  <a:moveTo>
                    <a:pt x="1368" y="434"/>
                  </a:moveTo>
                  <a:cubicBezTo>
                    <a:pt x="1568" y="434"/>
                    <a:pt x="1968" y="701"/>
                    <a:pt x="2635" y="2102"/>
                  </a:cubicBezTo>
                  <a:cubicBezTo>
                    <a:pt x="3303" y="3436"/>
                    <a:pt x="4303" y="4604"/>
                    <a:pt x="5471" y="5471"/>
                  </a:cubicBezTo>
                  <a:lnTo>
                    <a:pt x="3469" y="6138"/>
                  </a:lnTo>
                  <a:cubicBezTo>
                    <a:pt x="3136" y="5704"/>
                    <a:pt x="1735" y="4170"/>
                    <a:pt x="1401" y="3470"/>
                  </a:cubicBezTo>
                  <a:cubicBezTo>
                    <a:pt x="1368" y="3369"/>
                    <a:pt x="1301" y="3269"/>
                    <a:pt x="1234" y="3169"/>
                  </a:cubicBezTo>
                  <a:cubicBezTo>
                    <a:pt x="867" y="2435"/>
                    <a:pt x="467" y="1702"/>
                    <a:pt x="867" y="968"/>
                  </a:cubicBezTo>
                  <a:cubicBezTo>
                    <a:pt x="1068" y="601"/>
                    <a:pt x="1234" y="434"/>
                    <a:pt x="1368" y="434"/>
                  </a:cubicBezTo>
                  <a:close/>
                  <a:moveTo>
                    <a:pt x="1368" y="0"/>
                  </a:moveTo>
                  <a:cubicBezTo>
                    <a:pt x="968" y="0"/>
                    <a:pt x="701" y="434"/>
                    <a:pt x="501" y="768"/>
                  </a:cubicBezTo>
                  <a:cubicBezTo>
                    <a:pt x="0" y="1668"/>
                    <a:pt x="467" y="2536"/>
                    <a:pt x="867" y="3336"/>
                  </a:cubicBezTo>
                  <a:cubicBezTo>
                    <a:pt x="968" y="3436"/>
                    <a:pt x="1001" y="3536"/>
                    <a:pt x="1034" y="3636"/>
                  </a:cubicBezTo>
                  <a:cubicBezTo>
                    <a:pt x="1468" y="4470"/>
                    <a:pt x="3169" y="6372"/>
                    <a:pt x="3236" y="6472"/>
                  </a:cubicBezTo>
                  <a:cubicBezTo>
                    <a:pt x="3303" y="6505"/>
                    <a:pt x="3369" y="6538"/>
                    <a:pt x="3403" y="6538"/>
                  </a:cubicBezTo>
                  <a:lnTo>
                    <a:pt x="3469" y="6538"/>
                  </a:lnTo>
                  <a:lnTo>
                    <a:pt x="5971" y="5704"/>
                  </a:lnTo>
                  <a:cubicBezTo>
                    <a:pt x="6004" y="5671"/>
                    <a:pt x="6071" y="5638"/>
                    <a:pt x="6071" y="5538"/>
                  </a:cubicBezTo>
                  <a:cubicBezTo>
                    <a:pt x="6071" y="5471"/>
                    <a:pt x="6071" y="5371"/>
                    <a:pt x="6004" y="5338"/>
                  </a:cubicBezTo>
                  <a:cubicBezTo>
                    <a:pt x="4704" y="4470"/>
                    <a:pt x="3669" y="3269"/>
                    <a:pt x="2969" y="1868"/>
                  </a:cubicBezTo>
                  <a:cubicBezTo>
                    <a:pt x="2335" y="601"/>
                    <a:pt x="1835" y="0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2428905" y="2714088"/>
              <a:ext cx="106856" cy="284293"/>
            </a:xfrm>
            <a:custGeom>
              <a:avLst/>
              <a:gdLst/>
              <a:ahLst/>
              <a:cxnLst/>
              <a:rect l="l" t="t" r="r" b="b"/>
              <a:pathLst>
                <a:path w="5538" h="14734" extrusionOk="0">
                  <a:moveTo>
                    <a:pt x="1501" y="1"/>
                  </a:moveTo>
                  <a:cubicBezTo>
                    <a:pt x="1501" y="1"/>
                    <a:pt x="0" y="12843"/>
                    <a:pt x="267" y="13544"/>
                  </a:cubicBezTo>
                  <a:cubicBezTo>
                    <a:pt x="455" y="14107"/>
                    <a:pt x="2128" y="14734"/>
                    <a:pt x="3073" y="14734"/>
                  </a:cubicBezTo>
                  <a:cubicBezTo>
                    <a:pt x="3304" y="14734"/>
                    <a:pt x="3491" y="14696"/>
                    <a:pt x="3603" y="14611"/>
                  </a:cubicBezTo>
                  <a:cubicBezTo>
                    <a:pt x="4137" y="14144"/>
                    <a:pt x="3836" y="13210"/>
                    <a:pt x="3603" y="12643"/>
                  </a:cubicBezTo>
                  <a:cubicBezTo>
                    <a:pt x="3336" y="12043"/>
                    <a:pt x="5538" y="1302"/>
                    <a:pt x="5538" y="13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2424390" y="2710229"/>
              <a:ext cx="114593" cy="292879"/>
            </a:xfrm>
            <a:custGeom>
              <a:avLst/>
              <a:gdLst/>
              <a:ahLst/>
              <a:cxnLst/>
              <a:rect l="l" t="t" r="r" b="b"/>
              <a:pathLst>
                <a:path w="5939" h="15179" extrusionOk="0">
                  <a:moveTo>
                    <a:pt x="1902" y="501"/>
                  </a:moveTo>
                  <a:lnTo>
                    <a:pt x="5538" y="1635"/>
                  </a:lnTo>
                  <a:cubicBezTo>
                    <a:pt x="5004" y="4370"/>
                    <a:pt x="3370" y="12343"/>
                    <a:pt x="3637" y="12910"/>
                  </a:cubicBezTo>
                  <a:cubicBezTo>
                    <a:pt x="3904" y="13577"/>
                    <a:pt x="4137" y="14311"/>
                    <a:pt x="3703" y="14644"/>
                  </a:cubicBezTo>
                  <a:cubicBezTo>
                    <a:pt x="3624" y="14692"/>
                    <a:pt x="3453" y="14732"/>
                    <a:pt x="3210" y="14732"/>
                  </a:cubicBezTo>
                  <a:cubicBezTo>
                    <a:pt x="2943" y="14732"/>
                    <a:pt x="2588" y="14684"/>
                    <a:pt x="2169" y="14544"/>
                  </a:cubicBezTo>
                  <a:cubicBezTo>
                    <a:pt x="1335" y="14311"/>
                    <a:pt x="735" y="13911"/>
                    <a:pt x="668" y="13710"/>
                  </a:cubicBezTo>
                  <a:cubicBezTo>
                    <a:pt x="501" y="13177"/>
                    <a:pt x="1335" y="5638"/>
                    <a:pt x="1902" y="501"/>
                  </a:cubicBezTo>
                  <a:close/>
                  <a:moveTo>
                    <a:pt x="1735" y="1"/>
                  </a:moveTo>
                  <a:cubicBezTo>
                    <a:pt x="1702" y="1"/>
                    <a:pt x="1635" y="1"/>
                    <a:pt x="1569" y="34"/>
                  </a:cubicBezTo>
                  <a:cubicBezTo>
                    <a:pt x="1535" y="67"/>
                    <a:pt x="1502" y="167"/>
                    <a:pt x="1502" y="201"/>
                  </a:cubicBezTo>
                  <a:cubicBezTo>
                    <a:pt x="1235" y="2336"/>
                    <a:pt x="1" y="13143"/>
                    <a:pt x="234" y="13844"/>
                  </a:cubicBezTo>
                  <a:cubicBezTo>
                    <a:pt x="401" y="14344"/>
                    <a:pt x="1302" y="14744"/>
                    <a:pt x="2036" y="14978"/>
                  </a:cubicBezTo>
                  <a:cubicBezTo>
                    <a:pt x="2302" y="15045"/>
                    <a:pt x="2803" y="15178"/>
                    <a:pt x="3236" y="15178"/>
                  </a:cubicBezTo>
                  <a:cubicBezTo>
                    <a:pt x="3537" y="15178"/>
                    <a:pt x="3804" y="15078"/>
                    <a:pt x="3870" y="15011"/>
                  </a:cubicBezTo>
                  <a:cubicBezTo>
                    <a:pt x="4637" y="14411"/>
                    <a:pt x="4170" y="13310"/>
                    <a:pt x="3970" y="12810"/>
                  </a:cubicBezTo>
                  <a:cubicBezTo>
                    <a:pt x="3837" y="12243"/>
                    <a:pt x="5071" y="5571"/>
                    <a:pt x="5905" y="1535"/>
                  </a:cubicBezTo>
                  <a:cubicBezTo>
                    <a:pt x="5938" y="1402"/>
                    <a:pt x="5872" y="1335"/>
                    <a:pt x="5772" y="1302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479552" y="2728289"/>
              <a:ext cx="1119284" cy="856660"/>
            </a:xfrm>
            <a:custGeom>
              <a:avLst/>
              <a:gdLst/>
              <a:ahLst/>
              <a:cxnLst/>
              <a:rect l="l" t="t" r="r" b="b"/>
              <a:pathLst>
                <a:path w="58009" h="44398" extrusionOk="0">
                  <a:moveTo>
                    <a:pt x="50881" y="1"/>
                  </a:moveTo>
                  <a:cubicBezTo>
                    <a:pt x="50493" y="1"/>
                    <a:pt x="50167" y="41"/>
                    <a:pt x="49936" y="132"/>
                  </a:cubicBezTo>
                  <a:cubicBezTo>
                    <a:pt x="48468" y="732"/>
                    <a:pt x="46100" y="6737"/>
                    <a:pt x="41997" y="12041"/>
                  </a:cubicBezTo>
                  <a:cubicBezTo>
                    <a:pt x="37928" y="17311"/>
                    <a:pt x="20415" y="27552"/>
                    <a:pt x="20415" y="27552"/>
                  </a:cubicBezTo>
                  <a:lnTo>
                    <a:pt x="12776" y="3735"/>
                  </a:lnTo>
                  <a:lnTo>
                    <a:pt x="1" y="17978"/>
                  </a:lnTo>
                  <a:cubicBezTo>
                    <a:pt x="2765" y="23174"/>
                    <a:pt x="15605" y="44397"/>
                    <a:pt x="17803" y="44397"/>
                  </a:cubicBezTo>
                  <a:cubicBezTo>
                    <a:pt x="17806" y="44397"/>
                    <a:pt x="17810" y="44397"/>
                    <a:pt x="17813" y="44397"/>
                  </a:cubicBezTo>
                  <a:cubicBezTo>
                    <a:pt x="19981" y="44297"/>
                    <a:pt x="33891" y="31588"/>
                    <a:pt x="38328" y="26084"/>
                  </a:cubicBezTo>
                  <a:cubicBezTo>
                    <a:pt x="42764" y="20580"/>
                    <a:pt x="47468" y="11273"/>
                    <a:pt x="48168" y="11140"/>
                  </a:cubicBezTo>
                  <a:cubicBezTo>
                    <a:pt x="49336" y="11006"/>
                    <a:pt x="50470" y="10806"/>
                    <a:pt x="51604" y="10539"/>
                  </a:cubicBezTo>
                  <a:cubicBezTo>
                    <a:pt x="52271" y="10406"/>
                    <a:pt x="52872" y="10206"/>
                    <a:pt x="53472" y="9939"/>
                  </a:cubicBezTo>
                  <a:cubicBezTo>
                    <a:pt x="53772" y="9806"/>
                    <a:pt x="53872" y="9605"/>
                    <a:pt x="54173" y="9205"/>
                  </a:cubicBezTo>
                  <a:cubicBezTo>
                    <a:pt x="54373" y="8805"/>
                    <a:pt x="54539" y="8405"/>
                    <a:pt x="54640" y="7938"/>
                  </a:cubicBezTo>
                  <a:cubicBezTo>
                    <a:pt x="54667" y="7771"/>
                    <a:pt x="54672" y="7743"/>
                    <a:pt x="54697" y="7743"/>
                  </a:cubicBezTo>
                  <a:cubicBezTo>
                    <a:pt x="54709" y="7743"/>
                    <a:pt x="54727" y="7751"/>
                    <a:pt x="54756" y="7751"/>
                  </a:cubicBezTo>
                  <a:cubicBezTo>
                    <a:pt x="54807" y="7751"/>
                    <a:pt x="54891" y="7728"/>
                    <a:pt x="55040" y="7604"/>
                  </a:cubicBezTo>
                  <a:cubicBezTo>
                    <a:pt x="55473" y="7270"/>
                    <a:pt x="55507" y="5402"/>
                    <a:pt x="55507" y="5402"/>
                  </a:cubicBezTo>
                  <a:cubicBezTo>
                    <a:pt x="55507" y="5402"/>
                    <a:pt x="56007" y="5236"/>
                    <a:pt x="56941" y="4402"/>
                  </a:cubicBezTo>
                  <a:cubicBezTo>
                    <a:pt x="57842" y="3568"/>
                    <a:pt x="58009" y="2634"/>
                    <a:pt x="57275" y="1800"/>
                  </a:cubicBezTo>
                  <a:cubicBezTo>
                    <a:pt x="56631" y="1100"/>
                    <a:pt x="52909" y="1"/>
                    <a:pt x="50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1475693" y="2722693"/>
              <a:ext cx="1129587" cy="865458"/>
            </a:xfrm>
            <a:custGeom>
              <a:avLst/>
              <a:gdLst/>
              <a:ahLst/>
              <a:cxnLst/>
              <a:rect l="l" t="t" r="r" b="b"/>
              <a:pathLst>
                <a:path w="58543" h="44854" extrusionOk="0">
                  <a:moveTo>
                    <a:pt x="51284" y="1"/>
                  </a:moveTo>
                  <a:cubicBezTo>
                    <a:pt x="50847" y="1"/>
                    <a:pt x="50474" y="48"/>
                    <a:pt x="50203" y="155"/>
                  </a:cubicBezTo>
                  <a:cubicBezTo>
                    <a:pt x="49369" y="422"/>
                    <a:pt x="48435" y="2057"/>
                    <a:pt x="47034" y="4525"/>
                  </a:cubicBezTo>
                  <a:cubicBezTo>
                    <a:pt x="45733" y="6760"/>
                    <a:pt x="44165" y="9529"/>
                    <a:pt x="42164" y="12097"/>
                  </a:cubicBezTo>
                  <a:cubicBezTo>
                    <a:pt x="38361" y="17034"/>
                    <a:pt x="22850" y="26240"/>
                    <a:pt x="20815" y="27441"/>
                  </a:cubicBezTo>
                  <a:lnTo>
                    <a:pt x="13243" y="3891"/>
                  </a:lnTo>
                  <a:cubicBezTo>
                    <a:pt x="13214" y="3834"/>
                    <a:pt x="13161" y="3751"/>
                    <a:pt x="13061" y="3751"/>
                  </a:cubicBezTo>
                  <a:cubicBezTo>
                    <a:pt x="13045" y="3751"/>
                    <a:pt x="13028" y="3753"/>
                    <a:pt x="13010" y="3758"/>
                  </a:cubicBezTo>
                  <a:cubicBezTo>
                    <a:pt x="12910" y="3824"/>
                    <a:pt x="12843" y="3891"/>
                    <a:pt x="12876" y="4025"/>
                  </a:cubicBezTo>
                  <a:lnTo>
                    <a:pt x="20515" y="27842"/>
                  </a:lnTo>
                  <a:cubicBezTo>
                    <a:pt x="20515" y="27875"/>
                    <a:pt x="20615" y="27908"/>
                    <a:pt x="20648" y="27942"/>
                  </a:cubicBezTo>
                  <a:cubicBezTo>
                    <a:pt x="20665" y="27975"/>
                    <a:pt x="20699" y="27992"/>
                    <a:pt x="20732" y="27992"/>
                  </a:cubicBezTo>
                  <a:cubicBezTo>
                    <a:pt x="20765" y="27992"/>
                    <a:pt x="20799" y="27975"/>
                    <a:pt x="20815" y="27942"/>
                  </a:cubicBezTo>
                  <a:cubicBezTo>
                    <a:pt x="21516" y="27541"/>
                    <a:pt x="38394" y="17701"/>
                    <a:pt x="42497" y="12397"/>
                  </a:cubicBezTo>
                  <a:cubicBezTo>
                    <a:pt x="44499" y="9762"/>
                    <a:pt x="46067" y="6993"/>
                    <a:pt x="47368" y="4758"/>
                  </a:cubicBezTo>
                  <a:cubicBezTo>
                    <a:pt x="48635" y="2557"/>
                    <a:pt x="49602" y="822"/>
                    <a:pt x="50303" y="555"/>
                  </a:cubicBezTo>
                  <a:cubicBezTo>
                    <a:pt x="50506" y="481"/>
                    <a:pt x="50790" y="448"/>
                    <a:pt x="51129" y="448"/>
                  </a:cubicBezTo>
                  <a:cubicBezTo>
                    <a:pt x="53070" y="448"/>
                    <a:pt x="56807" y="1537"/>
                    <a:pt x="57375" y="2190"/>
                  </a:cubicBezTo>
                  <a:cubicBezTo>
                    <a:pt x="58008" y="2924"/>
                    <a:pt x="57908" y="3691"/>
                    <a:pt x="57041" y="4525"/>
                  </a:cubicBezTo>
                  <a:cubicBezTo>
                    <a:pt x="56207" y="5326"/>
                    <a:pt x="55707" y="5426"/>
                    <a:pt x="55707" y="5426"/>
                  </a:cubicBezTo>
                  <a:cubicBezTo>
                    <a:pt x="55640" y="5492"/>
                    <a:pt x="55540" y="5559"/>
                    <a:pt x="55540" y="5659"/>
                  </a:cubicBezTo>
                  <a:cubicBezTo>
                    <a:pt x="55540" y="6526"/>
                    <a:pt x="55373" y="7527"/>
                    <a:pt x="55173" y="7694"/>
                  </a:cubicBezTo>
                  <a:cubicBezTo>
                    <a:pt x="55073" y="7761"/>
                    <a:pt x="55040" y="7761"/>
                    <a:pt x="55040" y="7761"/>
                  </a:cubicBezTo>
                  <a:cubicBezTo>
                    <a:pt x="55006" y="7744"/>
                    <a:pt x="54965" y="7736"/>
                    <a:pt x="54927" y="7736"/>
                  </a:cubicBezTo>
                  <a:cubicBezTo>
                    <a:pt x="54890" y="7736"/>
                    <a:pt x="54856" y="7744"/>
                    <a:pt x="54840" y="7761"/>
                  </a:cubicBezTo>
                  <a:cubicBezTo>
                    <a:pt x="54739" y="7827"/>
                    <a:pt x="54706" y="7894"/>
                    <a:pt x="54673" y="8094"/>
                  </a:cubicBezTo>
                  <a:cubicBezTo>
                    <a:pt x="54573" y="8528"/>
                    <a:pt x="54406" y="8928"/>
                    <a:pt x="54206" y="9262"/>
                  </a:cubicBezTo>
                  <a:lnTo>
                    <a:pt x="54072" y="9428"/>
                  </a:lnTo>
                  <a:cubicBezTo>
                    <a:pt x="53872" y="9729"/>
                    <a:pt x="53805" y="9862"/>
                    <a:pt x="53572" y="9929"/>
                  </a:cubicBezTo>
                  <a:cubicBezTo>
                    <a:pt x="53005" y="10196"/>
                    <a:pt x="52371" y="10396"/>
                    <a:pt x="51737" y="10529"/>
                  </a:cubicBezTo>
                  <a:cubicBezTo>
                    <a:pt x="50670" y="10829"/>
                    <a:pt x="49536" y="11030"/>
                    <a:pt x="48368" y="11163"/>
                  </a:cubicBezTo>
                  <a:cubicBezTo>
                    <a:pt x="48035" y="11230"/>
                    <a:pt x="47434" y="12097"/>
                    <a:pt x="45399" y="15533"/>
                  </a:cubicBezTo>
                  <a:cubicBezTo>
                    <a:pt x="43498" y="18702"/>
                    <a:pt x="40896" y="23038"/>
                    <a:pt x="38394" y="26174"/>
                  </a:cubicBezTo>
                  <a:cubicBezTo>
                    <a:pt x="33691" y="32078"/>
                    <a:pt x="19981" y="44353"/>
                    <a:pt x="18013" y="44387"/>
                  </a:cubicBezTo>
                  <a:cubicBezTo>
                    <a:pt x="16045" y="44387"/>
                    <a:pt x="3636" y="24206"/>
                    <a:pt x="434" y="18101"/>
                  </a:cubicBezTo>
                  <a:cubicBezTo>
                    <a:pt x="363" y="18054"/>
                    <a:pt x="276" y="18007"/>
                    <a:pt x="207" y="18007"/>
                  </a:cubicBezTo>
                  <a:cubicBezTo>
                    <a:pt x="179" y="18007"/>
                    <a:pt x="153" y="18015"/>
                    <a:pt x="134" y="18035"/>
                  </a:cubicBezTo>
                  <a:cubicBezTo>
                    <a:pt x="34" y="18101"/>
                    <a:pt x="0" y="18235"/>
                    <a:pt x="34" y="18335"/>
                  </a:cubicBezTo>
                  <a:cubicBezTo>
                    <a:pt x="2169" y="22371"/>
                    <a:pt x="15511" y="44854"/>
                    <a:pt x="18013" y="44854"/>
                  </a:cubicBezTo>
                  <a:cubicBezTo>
                    <a:pt x="20382" y="44754"/>
                    <a:pt x="34625" y="31578"/>
                    <a:pt x="38895" y="26374"/>
                  </a:cubicBezTo>
                  <a:cubicBezTo>
                    <a:pt x="41397" y="23205"/>
                    <a:pt x="43998" y="18835"/>
                    <a:pt x="45900" y="15666"/>
                  </a:cubicBezTo>
                  <a:cubicBezTo>
                    <a:pt x="47167" y="13565"/>
                    <a:pt x="48335" y="11597"/>
                    <a:pt x="48568" y="11497"/>
                  </a:cubicBezTo>
                  <a:cubicBezTo>
                    <a:pt x="49736" y="11363"/>
                    <a:pt x="50870" y="11163"/>
                    <a:pt x="52004" y="10863"/>
                  </a:cubicBezTo>
                  <a:cubicBezTo>
                    <a:pt x="52605" y="10729"/>
                    <a:pt x="53272" y="10529"/>
                    <a:pt x="53872" y="10262"/>
                  </a:cubicBezTo>
                  <a:cubicBezTo>
                    <a:pt x="54172" y="10162"/>
                    <a:pt x="54339" y="9929"/>
                    <a:pt x="54539" y="9595"/>
                  </a:cubicBezTo>
                  <a:lnTo>
                    <a:pt x="54673" y="9428"/>
                  </a:lnTo>
                  <a:cubicBezTo>
                    <a:pt x="54906" y="9028"/>
                    <a:pt x="55073" y="8561"/>
                    <a:pt x="55173" y="8094"/>
                  </a:cubicBezTo>
                  <a:lnTo>
                    <a:pt x="55173" y="8061"/>
                  </a:lnTo>
                  <a:cubicBezTo>
                    <a:pt x="55240" y="8061"/>
                    <a:pt x="55373" y="7994"/>
                    <a:pt x="55507" y="7894"/>
                  </a:cubicBezTo>
                  <a:cubicBezTo>
                    <a:pt x="55907" y="7560"/>
                    <a:pt x="56007" y="6260"/>
                    <a:pt x="56040" y="5692"/>
                  </a:cubicBezTo>
                  <a:cubicBezTo>
                    <a:pt x="56307" y="5592"/>
                    <a:pt x="56741" y="5359"/>
                    <a:pt x="57408" y="4725"/>
                  </a:cubicBezTo>
                  <a:cubicBezTo>
                    <a:pt x="58409" y="3758"/>
                    <a:pt x="58542" y="2724"/>
                    <a:pt x="57742" y="1856"/>
                  </a:cubicBezTo>
                  <a:cubicBezTo>
                    <a:pt x="57104" y="1136"/>
                    <a:pt x="53428" y="1"/>
                    <a:pt x="51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796858" y="3256026"/>
              <a:ext cx="79823" cy="112007"/>
            </a:xfrm>
            <a:custGeom>
              <a:avLst/>
              <a:gdLst/>
              <a:ahLst/>
              <a:cxnLst/>
              <a:rect l="l" t="t" r="r" b="b"/>
              <a:pathLst>
                <a:path w="4137" h="5805" extrusionOk="0">
                  <a:moveTo>
                    <a:pt x="3903" y="0"/>
                  </a:moveTo>
                  <a:cubicBezTo>
                    <a:pt x="3837" y="0"/>
                    <a:pt x="1735" y="134"/>
                    <a:pt x="34" y="5571"/>
                  </a:cubicBezTo>
                  <a:cubicBezTo>
                    <a:pt x="1" y="5638"/>
                    <a:pt x="34" y="5771"/>
                    <a:pt x="167" y="5805"/>
                  </a:cubicBezTo>
                  <a:lnTo>
                    <a:pt x="234" y="5805"/>
                  </a:lnTo>
                  <a:cubicBezTo>
                    <a:pt x="368" y="5805"/>
                    <a:pt x="401" y="5771"/>
                    <a:pt x="401" y="5738"/>
                  </a:cubicBezTo>
                  <a:cubicBezTo>
                    <a:pt x="2002" y="634"/>
                    <a:pt x="3870" y="434"/>
                    <a:pt x="3903" y="434"/>
                  </a:cubicBezTo>
                  <a:cubicBezTo>
                    <a:pt x="4037" y="434"/>
                    <a:pt x="4137" y="334"/>
                    <a:pt x="4137" y="234"/>
                  </a:cubicBezTo>
                  <a:cubicBezTo>
                    <a:pt x="4137" y="101"/>
                    <a:pt x="4037" y="0"/>
                    <a:pt x="3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2299532" y="2728578"/>
              <a:ext cx="298667" cy="274529"/>
            </a:xfrm>
            <a:custGeom>
              <a:avLst/>
              <a:gdLst/>
              <a:ahLst/>
              <a:cxnLst/>
              <a:rect l="l" t="t" r="r" b="b"/>
              <a:pathLst>
                <a:path w="15479" h="14228" extrusionOk="0">
                  <a:moveTo>
                    <a:pt x="8259" y="1"/>
                  </a:moveTo>
                  <a:cubicBezTo>
                    <a:pt x="7899" y="1"/>
                    <a:pt x="7594" y="37"/>
                    <a:pt x="7372" y="117"/>
                  </a:cubicBezTo>
                  <a:cubicBezTo>
                    <a:pt x="5938" y="684"/>
                    <a:pt x="3770" y="6221"/>
                    <a:pt x="1" y="11358"/>
                  </a:cubicBezTo>
                  <a:lnTo>
                    <a:pt x="3503" y="14227"/>
                  </a:lnTo>
                  <a:cubicBezTo>
                    <a:pt x="4604" y="12392"/>
                    <a:pt x="5371" y="11125"/>
                    <a:pt x="5638" y="11092"/>
                  </a:cubicBezTo>
                  <a:cubicBezTo>
                    <a:pt x="6839" y="10958"/>
                    <a:pt x="7973" y="10758"/>
                    <a:pt x="9107" y="10458"/>
                  </a:cubicBezTo>
                  <a:cubicBezTo>
                    <a:pt x="9707" y="10358"/>
                    <a:pt x="10341" y="10124"/>
                    <a:pt x="10975" y="9891"/>
                  </a:cubicBezTo>
                  <a:cubicBezTo>
                    <a:pt x="11275" y="9757"/>
                    <a:pt x="11375" y="9557"/>
                    <a:pt x="11676" y="9123"/>
                  </a:cubicBezTo>
                  <a:cubicBezTo>
                    <a:pt x="11942" y="8757"/>
                    <a:pt x="12109" y="8356"/>
                    <a:pt x="12143" y="7889"/>
                  </a:cubicBezTo>
                  <a:cubicBezTo>
                    <a:pt x="12209" y="7456"/>
                    <a:pt x="12509" y="7356"/>
                    <a:pt x="12876" y="7022"/>
                  </a:cubicBezTo>
                  <a:cubicBezTo>
                    <a:pt x="13277" y="6688"/>
                    <a:pt x="12976" y="5387"/>
                    <a:pt x="12976" y="5387"/>
                  </a:cubicBezTo>
                  <a:cubicBezTo>
                    <a:pt x="12976" y="5387"/>
                    <a:pt x="13477" y="5254"/>
                    <a:pt x="14377" y="4387"/>
                  </a:cubicBezTo>
                  <a:cubicBezTo>
                    <a:pt x="15311" y="3519"/>
                    <a:pt x="15478" y="2585"/>
                    <a:pt x="14711" y="1785"/>
                  </a:cubicBezTo>
                  <a:cubicBezTo>
                    <a:pt x="14088" y="1133"/>
                    <a:pt x="10290" y="1"/>
                    <a:pt x="8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610845" y="2725491"/>
              <a:ext cx="987981" cy="855753"/>
            </a:xfrm>
            <a:custGeom>
              <a:avLst/>
              <a:gdLst/>
              <a:ahLst/>
              <a:cxnLst/>
              <a:rect l="l" t="t" r="r" b="b"/>
              <a:pathLst>
                <a:path w="51204" h="44351" extrusionOk="0">
                  <a:moveTo>
                    <a:pt x="44002" y="0"/>
                  </a:moveTo>
                  <a:cubicBezTo>
                    <a:pt x="43634" y="0"/>
                    <a:pt x="43323" y="37"/>
                    <a:pt x="43097" y="119"/>
                  </a:cubicBezTo>
                  <a:cubicBezTo>
                    <a:pt x="42731" y="285"/>
                    <a:pt x="42264" y="786"/>
                    <a:pt x="41763" y="1586"/>
                  </a:cubicBezTo>
                  <a:cubicBezTo>
                    <a:pt x="42530" y="2821"/>
                    <a:pt x="43431" y="3588"/>
                    <a:pt x="42597" y="5789"/>
                  </a:cubicBezTo>
                  <a:cubicBezTo>
                    <a:pt x="41363" y="9125"/>
                    <a:pt x="38427" y="13295"/>
                    <a:pt x="35926" y="16831"/>
                  </a:cubicBezTo>
                  <a:cubicBezTo>
                    <a:pt x="33449" y="20364"/>
                    <a:pt x="12995" y="39586"/>
                    <a:pt x="10155" y="39586"/>
                  </a:cubicBezTo>
                  <a:cubicBezTo>
                    <a:pt x="10126" y="39586"/>
                    <a:pt x="10099" y="39584"/>
                    <a:pt x="10074" y="39580"/>
                  </a:cubicBezTo>
                  <a:cubicBezTo>
                    <a:pt x="8039" y="39247"/>
                    <a:pt x="2135" y="32075"/>
                    <a:pt x="0" y="29473"/>
                  </a:cubicBezTo>
                  <a:lnTo>
                    <a:pt x="0" y="29473"/>
                  </a:lnTo>
                  <a:cubicBezTo>
                    <a:pt x="4484" y="36713"/>
                    <a:pt x="9629" y="44351"/>
                    <a:pt x="10990" y="44351"/>
                  </a:cubicBezTo>
                  <a:cubicBezTo>
                    <a:pt x="10996" y="44351"/>
                    <a:pt x="11002" y="44351"/>
                    <a:pt x="11008" y="44350"/>
                  </a:cubicBezTo>
                  <a:cubicBezTo>
                    <a:pt x="13176" y="44284"/>
                    <a:pt x="27153" y="31608"/>
                    <a:pt x="31556" y="26071"/>
                  </a:cubicBezTo>
                  <a:cubicBezTo>
                    <a:pt x="35959" y="20500"/>
                    <a:pt x="40662" y="11227"/>
                    <a:pt x="41363" y="11127"/>
                  </a:cubicBezTo>
                  <a:cubicBezTo>
                    <a:pt x="42530" y="10993"/>
                    <a:pt x="43665" y="10793"/>
                    <a:pt x="44765" y="10493"/>
                  </a:cubicBezTo>
                  <a:cubicBezTo>
                    <a:pt x="45399" y="10393"/>
                    <a:pt x="46033" y="10159"/>
                    <a:pt x="46667" y="9926"/>
                  </a:cubicBezTo>
                  <a:cubicBezTo>
                    <a:pt x="47000" y="9792"/>
                    <a:pt x="47067" y="9592"/>
                    <a:pt x="47367" y="9158"/>
                  </a:cubicBezTo>
                  <a:cubicBezTo>
                    <a:pt x="47601" y="8792"/>
                    <a:pt x="47767" y="8391"/>
                    <a:pt x="47834" y="7924"/>
                  </a:cubicBezTo>
                  <a:cubicBezTo>
                    <a:pt x="47861" y="7749"/>
                    <a:pt x="47866" y="7716"/>
                    <a:pt x="47889" y="7716"/>
                  </a:cubicBezTo>
                  <a:cubicBezTo>
                    <a:pt x="47904" y="7716"/>
                    <a:pt x="47925" y="7729"/>
                    <a:pt x="47964" y="7729"/>
                  </a:cubicBezTo>
                  <a:cubicBezTo>
                    <a:pt x="48015" y="7729"/>
                    <a:pt x="48098" y="7705"/>
                    <a:pt x="48234" y="7591"/>
                  </a:cubicBezTo>
                  <a:cubicBezTo>
                    <a:pt x="48668" y="7257"/>
                    <a:pt x="48701" y="5356"/>
                    <a:pt x="48701" y="5356"/>
                  </a:cubicBezTo>
                  <a:cubicBezTo>
                    <a:pt x="48701" y="5356"/>
                    <a:pt x="49202" y="5256"/>
                    <a:pt x="50102" y="4355"/>
                  </a:cubicBezTo>
                  <a:cubicBezTo>
                    <a:pt x="51036" y="3488"/>
                    <a:pt x="51203" y="2587"/>
                    <a:pt x="50436" y="1787"/>
                  </a:cubicBezTo>
                  <a:cubicBezTo>
                    <a:pt x="49815" y="1109"/>
                    <a:pt x="46037" y="0"/>
                    <a:pt x="44002" y="0"/>
                  </a:cubicBezTo>
                  <a:close/>
                </a:path>
              </a:pathLst>
            </a:custGeom>
            <a:solidFill>
              <a:srgbClr val="000000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2296309" y="2724545"/>
              <a:ext cx="306385" cy="282421"/>
            </a:xfrm>
            <a:custGeom>
              <a:avLst/>
              <a:gdLst/>
              <a:ahLst/>
              <a:cxnLst/>
              <a:rect l="l" t="t" r="r" b="b"/>
              <a:pathLst>
                <a:path w="15879" h="14637" extrusionOk="0">
                  <a:moveTo>
                    <a:pt x="8473" y="487"/>
                  </a:moveTo>
                  <a:cubicBezTo>
                    <a:pt x="10403" y="487"/>
                    <a:pt x="14208" y="1601"/>
                    <a:pt x="14778" y="2227"/>
                  </a:cubicBezTo>
                  <a:cubicBezTo>
                    <a:pt x="15612" y="3095"/>
                    <a:pt x="15011" y="3929"/>
                    <a:pt x="14444" y="4496"/>
                  </a:cubicBezTo>
                  <a:cubicBezTo>
                    <a:pt x="13610" y="5296"/>
                    <a:pt x="13110" y="5430"/>
                    <a:pt x="13110" y="5430"/>
                  </a:cubicBezTo>
                  <a:cubicBezTo>
                    <a:pt x="13043" y="5430"/>
                    <a:pt x="13010" y="5463"/>
                    <a:pt x="12977" y="5496"/>
                  </a:cubicBezTo>
                  <a:cubicBezTo>
                    <a:pt x="12943" y="5530"/>
                    <a:pt x="12943" y="5630"/>
                    <a:pt x="12943" y="5663"/>
                  </a:cubicBezTo>
                  <a:cubicBezTo>
                    <a:pt x="13043" y="6130"/>
                    <a:pt x="13143" y="6931"/>
                    <a:pt x="12943" y="7098"/>
                  </a:cubicBezTo>
                  <a:cubicBezTo>
                    <a:pt x="12877" y="7131"/>
                    <a:pt x="12810" y="7164"/>
                    <a:pt x="12777" y="7198"/>
                  </a:cubicBezTo>
                  <a:cubicBezTo>
                    <a:pt x="12443" y="7464"/>
                    <a:pt x="12176" y="7665"/>
                    <a:pt x="12109" y="8098"/>
                  </a:cubicBezTo>
                  <a:cubicBezTo>
                    <a:pt x="12009" y="8499"/>
                    <a:pt x="11843" y="8932"/>
                    <a:pt x="11642" y="9266"/>
                  </a:cubicBezTo>
                  <a:lnTo>
                    <a:pt x="11542" y="9399"/>
                  </a:lnTo>
                  <a:cubicBezTo>
                    <a:pt x="11342" y="9733"/>
                    <a:pt x="11275" y="9833"/>
                    <a:pt x="11042" y="9933"/>
                  </a:cubicBezTo>
                  <a:cubicBezTo>
                    <a:pt x="10475" y="10133"/>
                    <a:pt x="9841" y="10333"/>
                    <a:pt x="9207" y="10467"/>
                  </a:cubicBezTo>
                  <a:cubicBezTo>
                    <a:pt x="8140" y="10767"/>
                    <a:pt x="7006" y="10967"/>
                    <a:pt x="5838" y="11100"/>
                  </a:cubicBezTo>
                  <a:cubicBezTo>
                    <a:pt x="5538" y="11134"/>
                    <a:pt x="5204" y="11567"/>
                    <a:pt x="3670" y="14103"/>
                  </a:cubicBezTo>
                  <a:lnTo>
                    <a:pt x="501" y="11501"/>
                  </a:lnTo>
                  <a:cubicBezTo>
                    <a:pt x="2169" y="9132"/>
                    <a:pt x="3603" y="6731"/>
                    <a:pt x="4704" y="4829"/>
                  </a:cubicBezTo>
                  <a:cubicBezTo>
                    <a:pt x="5972" y="2628"/>
                    <a:pt x="6972" y="826"/>
                    <a:pt x="7673" y="593"/>
                  </a:cubicBezTo>
                  <a:cubicBezTo>
                    <a:pt x="7868" y="520"/>
                    <a:pt x="8143" y="487"/>
                    <a:pt x="8473" y="487"/>
                  </a:cubicBezTo>
                  <a:close/>
                  <a:moveTo>
                    <a:pt x="8476" y="1"/>
                  </a:moveTo>
                  <a:cubicBezTo>
                    <a:pt x="8096" y="1"/>
                    <a:pt x="7774" y="39"/>
                    <a:pt x="7539" y="126"/>
                  </a:cubicBezTo>
                  <a:cubicBezTo>
                    <a:pt x="6672" y="459"/>
                    <a:pt x="5705" y="2227"/>
                    <a:pt x="4337" y="4596"/>
                  </a:cubicBezTo>
                  <a:cubicBezTo>
                    <a:pt x="3203" y="6597"/>
                    <a:pt x="1802" y="9066"/>
                    <a:pt x="34" y="11434"/>
                  </a:cubicBezTo>
                  <a:cubicBezTo>
                    <a:pt x="1" y="11501"/>
                    <a:pt x="1" y="11634"/>
                    <a:pt x="101" y="11734"/>
                  </a:cubicBezTo>
                  <a:lnTo>
                    <a:pt x="3603" y="14603"/>
                  </a:lnTo>
                  <a:cubicBezTo>
                    <a:pt x="3637" y="14636"/>
                    <a:pt x="3670" y="14636"/>
                    <a:pt x="3703" y="14636"/>
                  </a:cubicBezTo>
                  <a:cubicBezTo>
                    <a:pt x="3772" y="14613"/>
                    <a:pt x="3826" y="14574"/>
                    <a:pt x="3874" y="14574"/>
                  </a:cubicBezTo>
                  <a:cubicBezTo>
                    <a:pt x="3896" y="14574"/>
                    <a:pt x="3916" y="14582"/>
                    <a:pt x="3937" y="14603"/>
                  </a:cubicBezTo>
                  <a:cubicBezTo>
                    <a:pt x="4471" y="13736"/>
                    <a:pt x="5671" y="11667"/>
                    <a:pt x="5938" y="11567"/>
                  </a:cubicBezTo>
                  <a:cubicBezTo>
                    <a:pt x="7106" y="11434"/>
                    <a:pt x="8207" y="11234"/>
                    <a:pt x="9341" y="10934"/>
                  </a:cubicBezTo>
                  <a:cubicBezTo>
                    <a:pt x="9975" y="10800"/>
                    <a:pt x="10642" y="10600"/>
                    <a:pt x="11209" y="10333"/>
                  </a:cubicBezTo>
                  <a:cubicBezTo>
                    <a:pt x="11542" y="10233"/>
                    <a:pt x="11676" y="9966"/>
                    <a:pt x="11943" y="9633"/>
                  </a:cubicBezTo>
                  <a:lnTo>
                    <a:pt x="12009" y="9499"/>
                  </a:lnTo>
                  <a:cubicBezTo>
                    <a:pt x="12276" y="9099"/>
                    <a:pt x="12443" y="8632"/>
                    <a:pt x="12510" y="8165"/>
                  </a:cubicBezTo>
                  <a:cubicBezTo>
                    <a:pt x="12543" y="7898"/>
                    <a:pt x="12710" y="7765"/>
                    <a:pt x="13010" y="7565"/>
                  </a:cubicBezTo>
                  <a:cubicBezTo>
                    <a:pt x="13110" y="7464"/>
                    <a:pt x="13143" y="7431"/>
                    <a:pt x="13210" y="7398"/>
                  </a:cubicBezTo>
                  <a:cubicBezTo>
                    <a:pt x="13644" y="7064"/>
                    <a:pt x="13510" y="6130"/>
                    <a:pt x="13444" y="5730"/>
                  </a:cubicBezTo>
                  <a:cubicBezTo>
                    <a:pt x="13677" y="5630"/>
                    <a:pt x="14144" y="5330"/>
                    <a:pt x="14778" y="4763"/>
                  </a:cubicBezTo>
                  <a:cubicBezTo>
                    <a:pt x="15779" y="3762"/>
                    <a:pt x="15879" y="2728"/>
                    <a:pt x="15112" y="1827"/>
                  </a:cubicBezTo>
                  <a:cubicBezTo>
                    <a:pt x="14462" y="1177"/>
                    <a:pt x="10581" y="1"/>
                    <a:pt x="8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2347152" y="2397418"/>
              <a:ext cx="531018" cy="444769"/>
            </a:xfrm>
            <a:custGeom>
              <a:avLst/>
              <a:gdLst/>
              <a:ahLst/>
              <a:cxnLst/>
              <a:rect l="l" t="t" r="r" b="b"/>
              <a:pathLst>
                <a:path w="27521" h="23051" extrusionOk="0">
                  <a:moveTo>
                    <a:pt x="27521" y="1"/>
                  </a:moveTo>
                  <a:lnTo>
                    <a:pt x="2069" y="8040"/>
                  </a:lnTo>
                  <a:cubicBezTo>
                    <a:pt x="902" y="8040"/>
                    <a:pt x="1" y="9708"/>
                    <a:pt x="1" y="11709"/>
                  </a:cubicBezTo>
                  <a:cubicBezTo>
                    <a:pt x="1" y="13711"/>
                    <a:pt x="902" y="15379"/>
                    <a:pt x="2069" y="15379"/>
                  </a:cubicBezTo>
                  <a:lnTo>
                    <a:pt x="27521" y="23051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2343949" y="2394852"/>
              <a:ext cx="538080" cy="451850"/>
            </a:xfrm>
            <a:custGeom>
              <a:avLst/>
              <a:gdLst/>
              <a:ahLst/>
              <a:cxnLst/>
              <a:rect l="l" t="t" r="r" b="b"/>
              <a:pathLst>
                <a:path w="27887" h="23418" extrusionOk="0">
                  <a:moveTo>
                    <a:pt x="27486" y="468"/>
                  </a:moveTo>
                  <a:lnTo>
                    <a:pt x="27486" y="22884"/>
                  </a:lnTo>
                  <a:lnTo>
                    <a:pt x="2302" y="15311"/>
                  </a:lnTo>
                  <a:lnTo>
                    <a:pt x="2235" y="15311"/>
                  </a:lnTo>
                  <a:cubicBezTo>
                    <a:pt x="1234" y="15311"/>
                    <a:pt x="367" y="13710"/>
                    <a:pt x="367" y="11842"/>
                  </a:cubicBezTo>
                  <a:cubicBezTo>
                    <a:pt x="367" y="9974"/>
                    <a:pt x="1234" y="8373"/>
                    <a:pt x="2235" y="8373"/>
                  </a:cubicBezTo>
                  <a:lnTo>
                    <a:pt x="2335" y="8373"/>
                  </a:lnTo>
                  <a:lnTo>
                    <a:pt x="27486" y="468"/>
                  </a:lnTo>
                  <a:close/>
                  <a:moveTo>
                    <a:pt x="27620" y="1"/>
                  </a:moveTo>
                  <a:lnTo>
                    <a:pt x="2235" y="8006"/>
                  </a:lnTo>
                  <a:cubicBezTo>
                    <a:pt x="1001" y="8006"/>
                    <a:pt x="0" y="9741"/>
                    <a:pt x="0" y="11876"/>
                  </a:cubicBezTo>
                  <a:cubicBezTo>
                    <a:pt x="0" y="14011"/>
                    <a:pt x="1001" y="15712"/>
                    <a:pt x="2235" y="15745"/>
                  </a:cubicBezTo>
                  <a:lnTo>
                    <a:pt x="27620" y="23417"/>
                  </a:lnTo>
                  <a:lnTo>
                    <a:pt x="27787" y="23417"/>
                  </a:lnTo>
                  <a:cubicBezTo>
                    <a:pt x="27853" y="23384"/>
                    <a:pt x="27887" y="23351"/>
                    <a:pt x="27887" y="23251"/>
                  </a:cubicBezTo>
                  <a:lnTo>
                    <a:pt x="27887" y="201"/>
                  </a:lnTo>
                  <a:cubicBezTo>
                    <a:pt x="27887" y="101"/>
                    <a:pt x="27853" y="67"/>
                    <a:pt x="27787" y="34"/>
                  </a:cubicBezTo>
                  <a:cubicBezTo>
                    <a:pt x="27753" y="1"/>
                    <a:pt x="27720" y="1"/>
                    <a:pt x="276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2466877" y="2488664"/>
              <a:ext cx="200186" cy="63905"/>
            </a:xfrm>
            <a:custGeom>
              <a:avLst/>
              <a:gdLst/>
              <a:ahLst/>
              <a:cxnLst/>
              <a:rect l="l" t="t" r="r" b="b"/>
              <a:pathLst>
                <a:path w="10375" h="3312" extrusionOk="0">
                  <a:moveTo>
                    <a:pt x="10160" y="0"/>
                  </a:moveTo>
                  <a:cubicBezTo>
                    <a:pt x="10143" y="0"/>
                    <a:pt x="10125" y="3"/>
                    <a:pt x="10108" y="9"/>
                  </a:cubicBezTo>
                  <a:lnTo>
                    <a:pt x="167" y="2877"/>
                  </a:lnTo>
                  <a:cubicBezTo>
                    <a:pt x="100" y="2944"/>
                    <a:pt x="0" y="3011"/>
                    <a:pt x="34" y="3144"/>
                  </a:cubicBezTo>
                  <a:cubicBezTo>
                    <a:pt x="100" y="3278"/>
                    <a:pt x="167" y="3311"/>
                    <a:pt x="234" y="3311"/>
                  </a:cubicBezTo>
                  <a:cubicBezTo>
                    <a:pt x="301" y="3311"/>
                    <a:pt x="301" y="3311"/>
                    <a:pt x="301" y="3278"/>
                  </a:cubicBezTo>
                  <a:lnTo>
                    <a:pt x="10208" y="376"/>
                  </a:lnTo>
                  <a:cubicBezTo>
                    <a:pt x="10308" y="342"/>
                    <a:pt x="10374" y="276"/>
                    <a:pt x="10341" y="142"/>
                  </a:cubicBezTo>
                  <a:cubicBezTo>
                    <a:pt x="10314" y="60"/>
                    <a:pt x="10241" y="0"/>
                    <a:pt x="10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682499" y="2471028"/>
              <a:ext cx="48932" cy="19739"/>
            </a:xfrm>
            <a:custGeom>
              <a:avLst/>
              <a:gdLst/>
              <a:ahLst/>
              <a:cxnLst/>
              <a:rect l="l" t="t" r="r" b="b"/>
              <a:pathLst>
                <a:path w="2536" h="1023" extrusionOk="0">
                  <a:moveTo>
                    <a:pt x="2337" y="0"/>
                  </a:moveTo>
                  <a:cubicBezTo>
                    <a:pt x="2315" y="0"/>
                    <a:pt x="2292" y="7"/>
                    <a:pt x="2268" y="22"/>
                  </a:cubicBezTo>
                  <a:lnTo>
                    <a:pt x="167" y="589"/>
                  </a:lnTo>
                  <a:cubicBezTo>
                    <a:pt x="100" y="622"/>
                    <a:pt x="0" y="723"/>
                    <a:pt x="33" y="856"/>
                  </a:cubicBezTo>
                  <a:cubicBezTo>
                    <a:pt x="100" y="956"/>
                    <a:pt x="167" y="1023"/>
                    <a:pt x="267" y="1023"/>
                  </a:cubicBezTo>
                  <a:cubicBezTo>
                    <a:pt x="300" y="1023"/>
                    <a:pt x="300" y="1023"/>
                    <a:pt x="300" y="956"/>
                  </a:cubicBezTo>
                  <a:lnTo>
                    <a:pt x="2368" y="389"/>
                  </a:lnTo>
                  <a:cubicBezTo>
                    <a:pt x="2468" y="356"/>
                    <a:pt x="2535" y="256"/>
                    <a:pt x="2502" y="122"/>
                  </a:cubicBezTo>
                  <a:cubicBezTo>
                    <a:pt x="2476" y="71"/>
                    <a:pt x="2411" y="0"/>
                    <a:pt x="2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347152" y="2532580"/>
              <a:ext cx="103016" cy="178305"/>
            </a:xfrm>
            <a:custGeom>
              <a:avLst/>
              <a:gdLst/>
              <a:ahLst/>
              <a:cxnLst/>
              <a:rect l="l" t="t" r="r" b="b"/>
              <a:pathLst>
                <a:path w="5339" h="9241" extrusionOk="0">
                  <a:moveTo>
                    <a:pt x="5338" y="1"/>
                  </a:moveTo>
                  <a:lnTo>
                    <a:pt x="2069" y="1035"/>
                  </a:lnTo>
                  <a:cubicBezTo>
                    <a:pt x="902" y="1035"/>
                    <a:pt x="1" y="2703"/>
                    <a:pt x="1" y="4704"/>
                  </a:cubicBezTo>
                  <a:cubicBezTo>
                    <a:pt x="1" y="6706"/>
                    <a:pt x="902" y="8374"/>
                    <a:pt x="2069" y="8374"/>
                  </a:cubicBezTo>
                  <a:lnTo>
                    <a:pt x="5005" y="9241"/>
                  </a:lnTo>
                  <a:cubicBezTo>
                    <a:pt x="3637" y="6339"/>
                    <a:pt x="3737" y="2870"/>
                    <a:pt x="5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343949" y="2529762"/>
              <a:ext cx="110078" cy="186274"/>
            </a:xfrm>
            <a:custGeom>
              <a:avLst/>
              <a:gdLst/>
              <a:ahLst/>
              <a:cxnLst/>
              <a:rect l="l" t="t" r="r" b="b"/>
              <a:pathLst>
                <a:path w="5705" h="9654" extrusionOk="0">
                  <a:moveTo>
                    <a:pt x="5070" y="514"/>
                  </a:moveTo>
                  <a:cubicBezTo>
                    <a:pt x="3736" y="3182"/>
                    <a:pt x="3669" y="6351"/>
                    <a:pt x="4737" y="9053"/>
                  </a:cubicBezTo>
                  <a:lnTo>
                    <a:pt x="2235" y="8319"/>
                  </a:lnTo>
                  <a:lnTo>
                    <a:pt x="2202" y="8319"/>
                  </a:lnTo>
                  <a:cubicBezTo>
                    <a:pt x="1201" y="8319"/>
                    <a:pt x="334" y="6718"/>
                    <a:pt x="334" y="4850"/>
                  </a:cubicBezTo>
                  <a:cubicBezTo>
                    <a:pt x="334" y="2982"/>
                    <a:pt x="1201" y="1381"/>
                    <a:pt x="2202" y="1381"/>
                  </a:cubicBezTo>
                  <a:lnTo>
                    <a:pt x="2302" y="1381"/>
                  </a:lnTo>
                  <a:lnTo>
                    <a:pt x="5070" y="514"/>
                  </a:lnTo>
                  <a:close/>
                  <a:moveTo>
                    <a:pt x="5511" y="0"/>
                  </a:moveTo>
                  <a:cubicBezTo>
                    <a:pt x="5489" y="0"/>
                    <a:pt x="5464" y="5"/>
                    <a:pt x="5437" y="14"/>
                  </a:cubicBezTo>
                  <a:lnTo>
                    <a:pt x="2235" y="1014"/>
                  </a:lnTo>
                  <a:cubicBezTo>
                    <a:pt x="1001" y="1014"/>
                    <a:pt x="0" y="2749"/>
                    <a:pt x="0" y="4884"/>
                  </a:cubicBezTo>
                  <a:cubicBezTo>
                    <a:pt x="0" y="7019"/>
                    <a:pt x="1001" y="8720"/>
                    <a:pt x="2235" y="8753"/>
                  </a:cubicBezTo>
                  <a:lnTo>
                    <a:pt x="5171" y="9654"/>
                  </a:lnTo>
                  <a:lnTo>
                    <a:pt x="5204" y="9654"/>
                  </a:lnTo>
                  <a:cubicBezTo>
                    <a:pt x="5231" y="9654"/>
                    <a:pt x="5279" y="9611"/>
                    <a:pt x="5314" y="9611"/>
                  </a:cubicBezTo>
                  <a:cubicBezTo>
                    <a:pt x="5323" y="9611"/>
                    <a:pt x="5331" y="9614"/>
                    <a:pt x="5337" y="9620"/>
                  </a:cubicBezTo>
                  <a:cubicBezTo>
                    <a:pt x="5404" y="9587"/>
                    <a:pt x="5404" y="9520"/>
                    <a:pt x="5371" y="9420"/>
                  </a:cubicBezTo>
                  <a:cubicBezTo>
                    <a:pt x="4003" y="6552"/>
                    <a:pt x="4070" y="3116"/>
                    <a:pt x="5671" y="347"/>
                  </a:cubicBezTo>
                  <a:cubicBezTo>
                    <a:pt x="5704" y="247"/>
                    <a:pt x="5704" y="180"/>
                    <a:pt x="5671" y="80"/>
                  </a:cubicBezTo>
                  <a:cubicBezTo>
                    <a:pt x="5622" y="31"/>
                    <a:pt x="5573" y="0"/>
                    <a:pt x="5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52636" y="2324695"/>
              <a:ext cx="336003" cy="596659"/>
            </a:xfrm>
            <a:custGeom>
              <a:avLst/>
              <a:gdLst/>
              <a:ahLst/>
              <a:cxnLst/>
              <a:rect l="l" t="t" r="r" b="b"/>
              <a:pathLst>
                <a:path w="17414" h="30923" extrusionOk="0">
                  <a:moveTo>
                    <a:pt x="8707" y="1"/>
                  </a:moveTo>
                  <a:cubicBezTo>
                    <a:pt x="3904" y="1"/>
                    <a:pt x="1" y="6939"/>
                    <a:pt x="1" y="15478"/>
                  </a:cubicBezTo>
                  <a:cubicBezTo>
                    <a:pt x="1" y="24018"/>
                    <a:pt x="3904" y="30923"/>
                    <a:pt x="8707" y="30923"/>
                  </a:cubicBezTo>
                  <a:cubicBezTo>
                    <a:pt x="13511" y="30923"/>
                    <a:pt x="17413" y="24018"/>
                    <a:pt x="17413" y="15478"/>
                  </a:cubicBezTo>
                  <a:cubicBezTo>
                    <a:pt x="17413" y="6939"/>
                    <a:pt x="13511" y="1"/>
                    <a:pt x="870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2748777" y="2320836"/>
              <a:ext cx="344358" cy="605033"/>
            </a:xfrm>
            <a:custGeom>
              <a:avLst/>
              <a:gdLst/>
              <a:ahLst/>
              <a:cxnLst/>
              <a:rect l="l" t="t" r="r" b="b"/>
              <a:pathLst>
                <a:path w="17847" h="31357" extrusionOk="0">
                  <a:moveTo>
                    <a:pt x="8907" y="401"/>
                  </a:moveTo>
                  <a:cubicBezTo>
                    <a:pt x="13577" y="401"/>
                    <a:pt x="17413" y="7239"/>
                    <a:pt x="17413" y="15678"/>
                  </a:cubicBezTo>
                  <a:cubicBezTo>
                    <a:pt x="17413" y="24084"/>
                    <a:pt x="13577" y="30923"/>
                    <a:pt x="8907" y="30923"/>
                  </a:cubicBezTo>
                  <a:cubicBezTo>
                    <a:pt x="4237" y="30923"/>
                    <a:pt x="401" y="24084"/>
                    <a:pt x="401" y="15678"/>
                  </a:cubicBezTo>
                  <a:cubicBezTo>
                    <a:pt x="401" y="7239"/>
                    <a:pt x="4204" y="401"/>
                    <a:pt x="8907" y="401"/>
                  </a:cubicBezTo>
                  <a:close/>
                  <a:moveTo>
                    <a:pt x="8907" y="0"/>
                  </a:moveTo>
                  <a:cubicBezTo>
                    <a:pt x="4004" y="0"/>
                    <a:pt x="1" y="7039"/>
                    <a:pt x="1" y="15678"/>
                  </a:cubicBezTo>
                  <a:cubicBezTo>
                    <a:pt x="1" y="24318"/>
                    <a:pt x="4004" y="31356"/>
                    <a:pt x="8907" y="31356"/>
                  </a:cubicBezTo>
                  <a:cubicBezTo>
                    <a:pt x="13844" y="31356"/>
                    <a:pt x="17847" y="24318"/>
                    <a:pt x="17847" y="15678"/>
                  </a:cubicBezTo>
                  <a:cubicBezTo>
                    <a:pt x="17847" y="7039"/>
                    <a:pt x="13811" y="0"/>
                    <a:pt x="89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2746211" y="2513921"/>
              <a:ext cx="180235" cy="231077"/>
            </a:xfrm>
            <a:custGeom>
              <a:avLst/>
              <a:gdLst/>
              <a:ahLst/>
              <a:cxnLst/>
              <a:rect l="l" t="t" r="r" b="b"/>
              <a:pathLst>
                <a:path w="9341" h="11976" extrusionOk="0">
                  <a:moveTo>
                    <a:pt x="701" y="1"/>
                  </a:moveTo>
                  <a:lnTo>
                    <a:pt x="0" y="5905"/>
                  </a:lnTo>
                  <a:lnTo>
                    <a:pt x="901" y="11976"/>
                  </a:lnTo>
                  <a:lnTo>
                    <a:pt x="9040" y="9140"/>
                  </a:lnTo>
                  <a:lnTo>
                    <a:pt x="9340" y="2402"/>
                  </a:lnTo>
                  <a:lnTo>
                    <a:pt x="9040" y="2236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2742352" y="2510062"/>
              <a:ext cx="187953" cy="238795"/>
            </a:xfrm>
            <a:custGeom>
              <a:avLst/>
              <a:gdLst/>
              <a:ahLst/>
              <a:cxnLst/>
              <a:rect l="l" t="t" r="r" b="b"/>
              <a:pathLst>
                <a:path w="9741" h="12376" extrusionOk="0">
                  <a:moveTo>
                    <a:pt x="1034" y="434"/>
                  </a:moveTo>
                  <a:lnTo>
                    <a:pt x="9107" y="2602"/>
                  </a:lnTo>
                  <a:cubicBezTo>
                    <a:pt x="9157" y="2636"/>
                    <a:pt x="9190" y="2652"/>
                    <a:pt x="9215" y="2652"/>
                  </a:cubicBezTo>
                  <a:cubicBezTo>
                    <a:pt x="9240" y="2652"/>
                    <a:pt x="9257" y="2636"/>
                    <a:pt x="9274" y="2602"/>
                  </a:cubicBezTo>
                  <a:lnTo>
                    <a:pt x="9274" y="2602"/>
                  </a:lnTo>
                  <a:lnTo>
                    <a:pt x="9007" y="9174"/>
                  </a:lnTo>
                  <a:lnTo>
                    <a:pt x="1268" y="11876"/>
                  </a:lnTo>
                  <a:lnTo>
                    <a:pt x="401" y="6105"/>
                  </a:lnTo>
                  <a:lnTo>
                    <a:pt x="1034" y="434"/>
                  </a:lnTo>
                  <a:close/>
                  <a:moveTo>
                    <a:pt x="934" y="0"/>
                  </a:moveTo>
                  <a:cubicBezTo>
                    <a:pt x="901" y="0"/>
                    <a:pt x="834" y="0"/>
                    <a:pt x="767" y="34"/>
                  </a:cubicBezTo>
                  <a:cubicBezTo>
                    <a:pt x="734" y="67"/>
                    <a:pt x="701" y="167"/>
                    <a:pt x="701" y="201"/>
                  </a:cubicBezTo>
                  <a:lnTo>
                    <a:pt x="0" y="6105"/>
                  </a:lnTo>
                  <a:lnTo>
                    <a:pt x="0" y="6172"/>
                  </a:lnTo>
                  <a:lnTo>
                    <a:pt x="901" y="12176"/>
                  </a:lnTo>
                  <a:cubicBezTo>
                    <a:pt x="901" y="12243"/>
                    <a:pt x="934" y="12276"/>
                    <a:pt x="1001" y="12343"/>
                  </a:cubicBezTo>
                  <a:cubicBezTo>
                    <a:pt x="1034" y="12376"/>
                    <a:pt x="1068" y="12376"/>
                    <a:pt x="1101" y="12376"/>
                  </a:cubicBezTo>
                  <a:cubicBezTo>
                    <a:pt x="1168" y="12376"/>
                    <a:pt x="1168" y="12376"/>
                    <a:pt x="1201" y="12276"/>
                  </a:cubicBezTo>
                  <a:lnTo>
                    <a:pt x="9274" y="9441"/>
                  </a:lnTo>
                  <a:cubicBezTo>
                    <a:pt x="9374" y="9441"/>
                    <a:pt x="9407" y="9374"/>
                    <a:pt x="9407" y="9274"/>
                  </a:cubicBezTo>
                  <a:lnTo>
                    <a:pt x="9741" y="2569"/>
                  </a:lnTo>
                  <a:cubicBezTo>
                    <a:pt x="9741" y="2436"/>
                    <a:pt x="9640" y="2369"/>
                    <a:pt x="9540" y="2369"/>
                  </a:cubicBezTo>
                  <a:cubicBezTo>
                    <a:pt x="9474" y="2369"/>
                    <a:pt x="9440" y="2402"/>
                    <a:pt x="9407" y="2402"/>
                  </a:cubicBezTo>
                  <a:cubicBezTo>
                    <a:pt x="9407" y="2269"/>
                    <a:pt x="9307" y="2235"/>
                    <a:pt x="9240" y="2202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2737200" y="2297663"/>
              <a:ext cx="366875" cy="651380"/>
            </a:xfrm>
            <a:custGeom>
              <a:avLst/>
              <a:gdLst/>
              <a:ahLst/>
              <a:cxnLst/>
              <a:rect l="l" t="t" r="r" b="b"/>
              <a:pathLst>
                <a:path w="19014" h="33759" extrusionOk="0">
                  <a:moveTo>
                    <a:pt x="9707" y="2402"/>
                  </a:moveTo>
                  <a:cubicBezTo>
                    <a:pt x="14110" y="2402"/>
                    <a:pt x="17646" y="8874"/>
                    <a:pt x="17646" y="16879"/>
                  </a:cubicBezTo>
                  <a:cubicBezTo>
                    <a:pt x="17646" y="24885"/>
                    <a:pt x="14110" y="31356"/>
                    <a:pt x="9707" y="31356"/>
                  </a:cubicBezTo>
                  <a:cubicBezTo>
                    <a:pt x="5338" y="31356"/>
                    <a:pt x="1802" y="24885"/>
                    <a:pt x="1802" y="16879"/>
                  </a:cubicBezTo>
                  <a:cubicBezTo>
                    <a:pt x="1802" y="8874"/>
                    <a:pt x="5338" y="2402"/>
                    <a:pt x="9707" y="2402"/>
                  </a:cubicBezTo>
                  <a:close/>
                  <a:moveTo>
                    <a:pt x="9507" y="1"/>
                  </a:moveTo>
                  <a:cubicBezTo>
                    <a:pt x="4270" y="1"/>
                    <a:pt x="0" y="7539"/>
                    <a:pt x="0" y="16879"/>
                  </a:cubicBezTo>
                  <a:cubicBezTo>
                    <a:pt x="0" y="26219"/>
                    <a:pt x="4270" y="33758"/>
                    <a:pt x="9507" y="33758"/>
                  </a:cubicBezTo>
                  <a:cubicBezTo>
                    <a:pt x="14778" y="33758"/>
                    <a:pt x="19014" y="26219"/>
                    <a:pt x="19014" y="16879"/>
                  </a:cubicBezTo>
                  <a:cubicBezTo>
                    <a:pt x="19014" y="7539"/>
                    <a:pt x="14711" y="1"/>
                    <a:pt x="9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2733341" y="2293167"/>
              <a:ext cx="374612" cy="659735"/>
            </a:xfrm>
            <a:custGeom>
              <a:avLst/>
              <a:gdLst/>
              <a:ahLst/>
              <a:cxnLst/>
              <a:rect l="l" t="t" r="r" b="b"/>
              <a:pathLst>
                <a:path w="19415" h="34192" extrusionOk="0">
                  <a:moveTo>
                    <a:pt x="9907" y="2835"/>
                  </a:moveTo>
                  <a:cubicBezTo>
                    <a:pt x="14177" y="2835"/>
                    <a:pt x="17646" y="9240"/>
                    <a:pt x="17646" y="17112"/>
                  </a:cubicBezTo>
                  <a:cubicBezTo>
                    <a:pt x="17646" y="24951"/>
                    <a:pt x="14177" y="31356"/>
                    <a:pt x="9907" y="31356"/>
                  </a:cubicBezTo>
                  <a:cubicBezTo>
                    <a:pt x="5671" y="31356"/>
                    <a:pt x="2202" y="24985"/>
                    <a:pt x="2202" y="17112"/>
                  </a:cubicBezTo>
                  <a:cubicBezTo>
                    <a:pt x="2202" y="9273"/>
                    <a:pt x="5671" y="2835"/>
                    <a:pt x="9907" y="2835"/>
                  </a:cubicBezTo>
                  <a:close/>
                  <a:moveTo>
                    <a:pt x="9907" y="2435"/>
                  </a:moveTo>
                  <a:cubicBezTo>
                    <a:pt x="5404" y="2435"/>
                    <a:pt x="1802" y="9007"/>
                    <a:pt x="1802" y="17112"/>
                  </a:cubicBezTo>
                  <a:cubicBezTo>
                    <a:pt x="1802" y="25185"/>
                    <a:pt x="5404" y="31790"/>
                    <a:pt x="9907" y="31790"/>
                  </a:cubicBezTo>
                  <a:cubicBezTo>
                    <a:pt x="14411" y="31790"/>
                    <a:pt x="18046" y="25185"/>
                    <a:pt x="18046" y="17112"/>
                  </a:cubicBezTo>
                  <a:cubicBezTo>
                    <a:pt x="18046" y="9007"/>
                    <a:pt x="14411" y="2435"/>
                    <a:pt x="9907" y="2435"/>
                  </a:cubicBezTo>
                  <a:close/>
                  <a:moveTo>
                    <a:pt x="9707" y="434"/>
                  </a:moveTo>
                  <a:cubicBezTo>
                    <a:pt x="14844" y="434"/>
                    <a:pt x="19014" y="7939"/>
                    <a:pt x="19014" y="17112"/>
                  </a:cubicBezTo>
                  <a:cubicBezTo>
                    <a:pt x="19014" y="26319"/>
                    <a:pt x="14844" y="33791"/>
                    <a:pt x="9707" y="33791"/>
                  </a:cubicBezTo>
                  <a:cubicBezTo>
                    <a:pt x="4570" y="33791"/>
                    <a:pt x="401" y="26286"/>
                    <a:pt x="401" y="17112"/>
                  </a:cubicBezTo>
                  <a:cubicBezTo>
                    <a:pt x="401" y="7906"/>
                    <a:pt x="4570" y="434"/>
                    <a:pt x="9707" y="434"/>
                  </a:cubicBezTo>
                  <a:close/>
                  <a:moveTo>
                    <a:pt x="9707" y="0"/>
                  </a:moveTo>
                  <a:cubicBezTo>
                    <a:pt x="4370" y="0"/>
                    <a:pt x="0" y="7672"/>
                    <a:pt x="0" y="17112"/>
                  </a:cubicBezTo>
                  <a:cubicBezTo>
                    <a:pt x="0" y="26519"/>
                    <a:pt x="4370" y="34191"/>
                    <a:pt x="9707" y="34191"/>
                  </a:cubicBezTo>
                  <a:cubicBezTo>
                    <a:pt x="15044" y="34191"/>
                    <a:pt x="19414" y="26519"/>
                    <a:pt x="19414" y="17112"/>
                  </a:cubicBezTo>
                  <a:cubicBezTo>
                    <a:pt x="19414" y="7672"/>
                    <a:pt x="15044" y="0"/>
                    <a:pt x="9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2883939" y="2557046"/>
              <a:ext cx="74035" cy="131959"/>
            </a:xfrm>
            <a:custGeom>
              <a:avLst/>
              <a:gdLst/>
              <a:ahLst/>
              <a:cxnLst/>
              <a:rect l="l" t="t" r="r" b="b"/>
              <a:pathLst>
                <a:path w="3837" h="6839" extrusionOk="0">
                  <a:moveTo>
                    <a:pt x="1902" y="1"/>
                  </a:moveTo>
                  <a:cubicBezTo>
                    <a:pt x="835" y="1"/>
                    <a:pt x="1" y="1535"/>
                    <a:pt x="1" y="3436"/>
                  </a:cubicBezTo>
                  <a:cubicBezTo>
                    <a:pt x="1" y="5304"/>
                    <a:pt x="835" y="6839"/>
                    <a:pt x="1902" y="6839"/>
                  </a:cubicBezTo>
                  <a:cubicBezTo>
                    <a:pt x="2970" y="6839"/>
                    <a:pt x="3837" y="5304"/>
                    <a:pt x="3837" y="3436"/>
                  </a:cubicBezTo>
                  <a:cubicBezTo>
                    <a:pt x="3837" y="1535"/>
                    <a:pt x="2970" y="1"/>
                    <a:pt x="1902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2879443" y="2553823"/>
              <a:ext cx="82409" cy="140333"/>
            </a:xfrm>
            <a:custGeom>
              <a:avLst/>
              <a:gdLst/>
              <a:ahLst/>
              <a:cxnLst/>
              <a:rect l="l" t="t" r="r" b="b"/>
              <a:pathLst>
                <a:path w="4271" h="7273" extrusionOk="0">
                  <a:moveTo>
                    <a:pt x="2135" y="401"/>
                  </a:moveTo>
                  <a:cubicBezTo>
                    <a:pt x="3069" y="401"/>
                    <a:pt x="3836" y="1835"/>
                    <a:pt x="3836" y="3603"/>
                  </a:cubicBezTo>
                  <a:cubicBezTo>
                    <a:pt x="3836" y="5338"/>
                    <a:pt x="3069" y="6806"/>
                    <a:pt x="2135" y="6806"/>
                  </a:cubicBezTo>
                  <a:cubicBezTo>
                    <a:pt x="1201" y="6806"/>
                    <a:pt x="434" y="5338"/>
                    <a:pt x="434" y="3603"/>
                  </a:cubicBezTo>
                  <a:cubicBezTo>
                    <a:pt x="434" y="1835"/>
                    <a:pt x="1235" y="401"/>
                    <a:pt x="2135" y="401"/>
                  </a:cubicBezTo>
                  <a:close/>
                  <a:moveTo>
                    <a:pt x="2135" y="1"/>
                  </a:moveTo>
                  <a:cubicBezTo>
                    <a:pt x="968" y="1"/>
                    <a:pt x="0" y="1602"/>
                    <a:pt x="0" y="3637"/>
                  </a:cubicBezTo>
                  <a:cubicBezTo>
                    <a:pt x="0" y="5671"/>
                    <a:pt x="934" y="7273"/>
                    <a:pt x="2135" y="7273"/>
                  </a:cubicBezTo>
                  <a:cubicBezTo>
                    <a:pt x="3303" y="7273"/>
                    <a:pt x="4270" y="5671"/>
                    <a:pt x="4270" y="3637"/>
                  </a:cubicBezTo>
                  <a:cubicBezTo>
                    <a:pt x="4270" y="1602"/>
                    <a:pt x="3336" y="1"/>
                    <a:pt x="2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3389198" y="2269820"/>
              <a:ext cx="45710" cy="19488"/>
            </a:xfrm>
            <a:custGeom>
              <a:avLst/>
              <a:gdLst/>
              <a:ahLst/>
              <a:cxnLst/>
              <a:rect l="l" t="t" r="r" b="b"/>
              <a:pathLst>
                <a:path w="2369" h="1010" extrusionOk="0">
                  <a:moveTo>
                    <a:pt x="2133" y="1"/>
                  </a:moveTo>
                  <a:cubicBezTo>
                    <a:pt x="2114" y="1"/>
                    <a:pt x="2092" y="3"/>
                    <a:pt x="2068" y="9"/>
                  </a:cubicBezTo>
                  <a:lnTo>
                    <a:pt x="167" y="610"/>
                  </a:lnTo>
                  <a:cubicBezTo>
                    <a:pt x="67" y="643"/>
                    <a:pt x="0" y="710"/>
                    <a:pt x="34" y="843"/>
                  </a:cubicBezTo>
                  <a:cubicBezTo>
                    <a:pt x="67" y="977"/>
                    <a:pt x="167" y="1010"/>
                    <a:pt x="234" y="1010"/>
                  </a:cubicBezTo>
                  <a:cubicBezTo>
                    <a:pt x="234" y="1010"/>
                    <a:pt x="267" y="1010"/>
                    <a:pt x="267" y="977"/>
                  </a:cubicBezTo>
                  <a:lnTo>
                    <a:pt x="2202" y="376"/>
                  </a:lnTo>
                  <a:cubicBezTo>
                    <a:pt x="2268" y="343"/>
                    <a:pt x="2369" y="276"/>
                    <a:pt x="2335" y="143"/>
                  </a:cubicBezTo>
                  <a:cubicBezTo>
                    <a:pt x="2280" y="60"/>
                    <a:pt x="2225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3122078" y="2295560"/>
              <a:ext cx="229167" cy="76794"/>
            </a:xfrm>
            <a:custGeom>
              <a:avLst/>
              <a:gdLst/>
              <a:ahLst/>
              <a:cxnLst/>
              <a:rect l="l" t="t" r="r" b="b"/>
              <a:pathLst>
                <a:path w="11877" h="3980" extrusionOk="0">
                  <a:moveTo>
                    <a:pt x="11641" y="1"/>
                  </a:moveTo>
                  <a:cubicBezTo>
                    <a:pt x="11621" y="1"/>
                    <a:pt x="11600" y="4"/>
                    <a:pt x="11576" y="10"/>
                  </a:cubicBezTo>
                  <a:lnTo>
                    <a:pt x="168" y="3545"/>
                  </a:lnTo>
                  <a:cubicBezTo>
                    <a:pt x="68" y="3612"/>
                    <a:pt x="1" y="3679"/>
                    <a:pt x="34" y="3812"/>
                  </a:cubicBezTo>
                  <a:cubicBezTo>
                    <a:pt x="68" y="3946"/>
                    <a:pt x="168" y="3979"/>
                    <a:pt x="234" y="3979"/>
                  </a:cubicBezTo>
                  <a:cubicBezTo>
                    <a:pt x="268" y="3979"/>
                    <a:pt x="268" y="3979"/>
                    <a:pt x="268" y="3946"/>
                  </a:cubicBezTo>
                  <a:lnTo>
                    <a:pt x="11709" y="376"/>
                  </a:lnTo>
                  <a:cubicBezTo>
                    <a:pt x="11776" y="343"/>
                    <a:pt x="11876" y="276"/>
                    <a:pt x="11843" y="143"/>
                  </a:cubicBezTo>
                  <a:cubicBezTo>
                    <a:pt x="11788" y="61"/>
                    <a:pt x="11733" y="1"/>
                    <a:pt x="11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151695" y="2603392"/>
              <a:ext cx="210489" cy="14819"/>
            </a:xfrm>
            <a:custGeom>
              <a:avLst/>
              <a:gdLst/>
              <a:ahLst/>
              <a:cxnLst/>
              <a:rect l="l" t="t" r="r" b="b"/>
              <a:pathLst>
                <a:path w="10909" h="768" extrusionOk="0">
                  <a:moveTo>
                    <a:pt x="201" y="0"/>
                  </a:moveTo>
                  <a:cubicBezTo>
                    <a:pt x="67" y="0"/>
                    <a:pt x="0" y="67"/>
                    <a:pt x="0" y="200"/>
                  </a:cubicBezTo>
                  <a:cubicBezTo>
                    <a:pt x="0" y="334"/>
                    <a:pt x="67" y="401"/>
                    <a:pt x="201" y="401"/>
                  </a:cubicBezTo>
                  <a:lnTo>
                    <a:pt x="10708" y="767"/>
                  </a:lnTo>
                  <a:cubicBezTo>
                    <a:pt x="10841" y="767"/>
                    <a:pt x="10908" y="701"/>
                    <a:pt x="10908" y="567"/>
                  </a:cubicBezTo>
                  <a:cubicBezTo>
                    <a:pt x="10908" y="434"/>
                    <a:pt x="10841" y="367"/>
                    <a:pt x="10708" y="36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3319041" y="2900516"/>
              <a:ext cx="50862" cy="21495"/>
            </a:xfrm>
            <a:custGeom>
              <a:avLst/>
              <a:gdLst/>
              <a:ahLst/>
              <a:cxnLst/>
              <a:rect l="l" t="t" r="r" b="b"/>
              <a:pathLst>
                <a:path w="2636" h="1114" extrusionOk="0">
                  <a:moveTo>
                    <a:pt x="226" y="0"/>
                  </a:moveTo>
                  <a:cubicBezTo>
                    <a:pt x="143" y="0"/>
                    <a:pt x="59" y="44"/>
                    <a:pt x="34" y="146"/>
                  </a:cubicBezTo>
                  <a:cubicBezTo>
                    <a:pt x="0" y="212"/>
                    <a:pt x="34" y="346"/>
                    <a:pt x="167" y="379"/>
                  </a:cubicBezTo>
                  <a:lnTo>
                    <a:pt x="2335" y="1113"/>
                  </a:lnTo>
                  <a:lnTo>
                    <a:pt x="2402" y="1113"/>
                  </a:lnTo>
                  <a:cubicBezTo>
                    <a:pt x="2502" y="1113"/>
                    <a:pt x="2569" y="1046"/>
                    <a:pt x="2569" y="980"/>
                  </a:cubicBezTo>
                  <a:cubicBezTo>
                    <a:pt x="2635" y="880"/>
                    <a:pt x="2569" y="780"/>
                    <a:pt x="2469" y="713"/>
                  </a:cubicBezTo>
                  <a:lnTo>
                    <a:pt x="300" y="12"/>
                  </a:lnTo>
                  <a:cubicBezTo>
                    <a:pt x="277" y="4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3136240" y="2841994"/>
              <a:ext cx="157717" cy="55550"/>
            </a:xfrm>
            <a:custGeom>
              <a:avLst/>
              <a:gdLst/>
              <a:ahLst/>
              <a:cxnLst/>
              <a:rect l="l" t="t" r="r" b="b"/>
              <a:pathLst>
                <a:path w="8174" h="2879" extrusionOk="0">
                  <a:moveTo>
                    <a:pt x="246" y="1"/>
                  </a:moveTo>
                  <a:cubicBezTo>
                    <a:pt x="165" y="1"/>
                    <a:pt x="89" y="55"/>
                    <a:pt x="34" y="110"/>
                  </a:cubicBezTo>
                  <a:cubicBezTo>
                    <a:pt x="1" y="210"/>
                    <a:pt x="34" y="343"/>
                    <a:pt x="168" y="377"/>
                  </a:cubicBezTo>
                  <a:lnTo>
                    <a:pt x="7873" y="2879"/>
                  </a:lnTo>
                  <a:lnTo>
                    <a:pt x="7973" y="2879"/>
                  </a:lnTo>
                  <a:cubicBezTo>
                    <a:pt x="8040" y="2879"/>
                    <a:pt x="8140" y="2845"/>
                    <a:pt x="8140" y="2745"/>
                  </a:cubicBezTo>
                  <a:cubicBezTo>
                    <a:pt x="8173" y="2678"/>
                    <a:pt x="8140" y="2545"/>
                    <a:pt x="8007" y="2512"/>
                  </a:cubicBezTo>
                  <a:lnTo>
                    <a:pt x="301" y="10"/>
                  </a:lnTo>
                  <a:cubicBezTo>
                    <a:pt x="283" y="4"/>
                    <a:pt x="264" y="1"/>
                    <a:pt x="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144614" y="2457927"/>
              <a:ext cx="116523" cy="23193"/>
            </a:xfrm>
            <a:custGeom>
              <a:avLst/>
              <a:gdLst/>
              <a:ahLst/>
              <a:cxnLst/>
              <a:rect l="l" t="t" r="r" b="b"/>
              <a:pathLst>
                <a:path w="6039" h="1202" extrusionOk="0">
                  <a:moveTo>
                    <a:pt x="5771" y="1"/>
                  </a:moveTo>
                  <a:lnTo>
                    <a:pt x="167" y="768"/>
                  </a:lnTo>
                  <a:cubicBezTo>
                    <a:pt x="67" y="801"/>
                    <a:pt x="0" y="901"/>
                    <a:pt x="0" y="1035"/>
                  </a:cubicBezTo>
                  <a:cubicBezTo>
                    <a:pt x="0" y="1101"/>
                    <a:pt x="101" y="1201"/>
                    <a:pt x="201" y="1201"/>
                  </a:cubicBezTo>
                  <a:lnTo>
                    <a:pt x="5871" y="434"/>
                  </a:lnTo>
                  <a:cubicBezTo>
                    <a:pt x="5938" y="401"/>
                    <a:pt x="6038" y="301"/>
                    <a:pt x="6038" y="201"/>
                  </a:cubicBezTo>
                  <a:cubicBezTo>
                    <a:pt x="6005" y="101"/>
                    <a:pt x="5905" y="1"/>
                    <a:pt x="5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093772" y="2920949"/>
              <a:ext cx="87541" cy="73147"/>
            </a:xfrm>
            <a:custGeom>
              <a:avLst/>
              <a:gdLst/>
              <a:ahLst/>
              <a:cxnLst/>
              <a:rect l="l" t="t" r="r" b="b"/>
              <a:pathLst>
                <a:path w="4537" h="3791" extrusionOk="0">
                  <a:moveTo>
                    <a:pt x="207" y="1"/>
                  </a:moveTo>
                  <a:cubicBezTo>
                    <a:pt x="130" y="1"/>
                    <a:pt x="55" y="24"/>
                    <a:pt x="34" y="87"/>
                  </a:cubicBezTo>
                  <a:cubicBezTo>
                    <a:pt x="0" y="154"/>
                    <a:pt x="0" y="288"/>
                    <a:pt x="67" y="354"/>
                  </a:cubicBezTo>
                  <a:lnTo>
                    <a:pt x="4203" y="3757"/>
                  </a:lnTo>
                  <a:cubicBezTo>
                    <a:pt x="4237" y="3790"/>
                    <a:pt x="4303" y="3790"/>
                    <a:pt x="4337" y="3790"/>
                  </a:cubicBezTo>
                  <a:cubicBezTo>
                    <a:pt x="4403" y="3790"/>
                    <a:pt x="4470" y="3790"/>
                    <a:pt x="4503" y="3690"/>
                  </a:cubicBezTo>
                  <a:cubicBezTo>
                    <a:pt x="4537" y="3623"/>
                    <a:pt x="4537" y="3490"/>
                    <a:pt x="4470" y="3423"/>
                  </a:cubicBezTo>
                  <a:lnTo>
                    <a:pt x="334" y="21"/>
                  </a:lnTo>
                  <a:cubicBezTo>
                    <a:pt x="297" y="9"/>
                    <a:pt x="252" y="1"/>
                    <a:pt x="2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2" descr="C:\Users\RARA\Downloads\hamm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48963" flipH="1" flipV="1">
              <a:off x="2978346" y="1558618"/>
              <a:ext cx="430931" cy="430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 descr="C:\Users\RARA\Downloads\pli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240" y="3146574"/>
              <a:ext cx="218904" cy="21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C:\Users\RARA\Downloads\nai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4592" y="2374997"/>
              <a:ext cx="221419" cy="221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C:\Users\RARA\Downloads\dril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26" y="1177883"/>
              <a:ext cx="267494" cy="26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C:\Users\RARA\Downloads\chainsa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6" y="2907366"/>
              <a:ext cx="234907" cy="234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C:\Users\RARA\Downloads\bolts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5927" y="3729553"/>
              <a:ext cx="210204" cy="21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9" descr="C:\Users\RARA\Downloads\weldin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589" y="787761"/>
              <a:ext cx="399677" cy="39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C:\Users\RARA\Downloads\welding (1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58" y="3989134"/>
              <a:ext cx="361087" cy="36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7794024" y="3292365"/>
            <a:ext cx="648072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-1761374" y="-1626669"/>
            <a:ext cx="13929840" cy="949482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8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0.25 -1.29818E-6 L -4.16667E-6 -1.29818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1" nodeType="withEffect">
                                  <p:stCondLst>
                                    <p:cond delay="6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3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" grpId="0"/>
      <p:bldP spid="958" grpId="1"/>
      <p:bldP spid="959" grpId="0" build="p"/>
      <p:bldP spid="959" grpId="1" build="p"/>
      <p:bldP spid="12" grpId="0" animBg="1"/>
      <p:bldP spid="12" grpId="1" animBg="1"/>
      <p:bldP spid="12" grpId="2" animBg="1"/>
      <p:bldP spid="12" grpId="3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323528" y="2050028"/>
            <a:ext cx="2864980" cy="1407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Apa Aja S</a:t>
            </a:r>
            <a:r>
              <a:rPr lang="en-US" dirty="0" smtClean="0"/>
              <a:t>i</a:t>
            </a:r>
            <a:r>
              <a:rPr lang="en" dirty="0" smtClean="0"/>
              <a:t>h Yang Bisa D</a:t>
            </a:r>
            <a:r>
              <a:rPr lang="en-US" dirty="0" smtClean="0"/>
              <a:t>i</a:t>
            </a:r>
            <a:r>
              <a:rPr lang="en" dirty="0" smtClean="0"/>
              <a:t>kerjakan tukanglas.org</a:t>
            </a:r>
            <a:endParaRPr dirty="0"/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5145769" y="703953"/>
            <a:ext cx="3095912" cy="3626137"/>
            <a:chOff x="5145769" y="703953"/>
            <a:chExt cx="3095912" cy="3626137"/>
          </a:xfrm>
        </p:grpSpPr>
        <p:sp>
          <p:nvSpPr>
            <p:cNvPr id="1139" name="Google Shape;1139;p42"/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67544" y="3413550"/>
            <a:ext cx="1656184" cy="3914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1136;p42"/>
          <p:cNvSpPr txBox="1">
            <a:spLocks noGrp="1"/>
          </p:cNvSpPr>
          <p:nvPr>
            <p:ph type="title"/>
          </p:nvPr>
        </p:nvSpPr>
        <p:spPr>
          <a:xfrm>
            <a:off x="677342" y="3390753"/>
            <a:ext cx="1426444" cy="37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/>
              <a:t>Simak</a:t>
            </a:r>
            <a:r>
              <a:rPr lang="en-ID" sz="1600" dirty="0" smtClean="0"/>
              <a:t> yuk</a:t>
            </a:r>
            <a:endParaRPr sz="1600" dirty="0"/>
          </a:p>
        </p:txBody>
      </p:sp>
      <p:pic>
        <p:nvPicPr>
          <p:cNvPr id="2050" name="Picture 2" descr="C:\Users\RARA\Downloads\cli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91" y="5327856"/>
            <a:ext cx="349863" cy="3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20588" y="-823549"/>
            <a:ext cx="10585176" cy="7344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1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1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4.72222E-6 -3.8357E-6 L -0.14566 -0.3180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-1590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" presetClass="exit" presetSubtype="2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grpId="2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" grpId="0"/>
      <p:bldP spid="1136" grpId="1"/>
      <p:bldP spid="4" grpId="0" animBg="1"/>
      <p:bldP spid="4" grpId="1" animBg="1"/>
      <p:bldP spid="4" grpId="2" animBg="1"/>
      <p:bldP spid="40" grpId="0"/>
      <p:bldP spid="40" grpId="1"/>
      <p:bldP spid="40" grpId="2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1"/>
          <p:cNvSpPr txBox="1">
            <a:spLocks noGrp="1"/>
          </p:cNvSpPr>
          <p:nvPr>
            <p:ph type="subTitle" idx="1"/>
          </p:nvPr>
        </p:nvSpPr>
        <p:spPr>
          <a:xfrm>
            <a:off x="6012160" y="483518"/>
            <a:ext cx="216024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Pagar Besi</a:t>
            </a:r>
            <a:endParaRPr sz="2000" dirty="0"/>
          </a:p>
        </p:txBody>
      </p:sp>
      <p:sp>
        <p:nvSpPr>
          <p:cNvPr id="1124" name="Google Shape;1124;p41"/>
          <p:cNvSpPr txBox="1">
            <a:spLocks noGrp="1"/>
          </p:cNvSpPr>
          <p:nvPr>
            <p:ph type="subTitle" idx="2"/>
          </p:nvPr>
        </p:nvSpPr>
        <p:spPr>
          <a:xfrm>
            <a:off x="5724128" y="2973304"/>
            <a:ext cx="29178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Teralis Jendela</a:t>
            </a:r>
            <a:endParaRPr sz="2000" dirty="0"/>
          </a:p>
        </p:txBody>
      </p:sp>
      <p:sp>
        <p:nvSpPr>
          <p:cNvPr id="1126" name="Google Shape;1126;p41"/>
          <p:cNvSpPr txBox="1">
            <a:spLocks noGrp="1"/>
          </p:cNvSpPr>
          <p:nvPr>
            <p:ph type="title"/>
          </p:nvPr>
        </p:nvSpPr>
        <p:spPr>
          <a:xfrm>
            <a:off x="4073550" y="411510"/>
            <a:ext cx="996900" cy="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50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4073550" y="2782876"/>
            <a:ext cx="9969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50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9" name="Google Shape;1129;p41"/>
          <p:cNvSpPr txBox="1">
            <a:spLocks noGrp="1"/>
          </p:cNvSpPr>
          <p:nvPr>
            <p:ph type="subTitle" idx="4"/>
          </p:nvPr>
        </p:nvSpPr>
        <p:spPr>
          <a:xfrm>
            <a:off x="4589451" y="915566"/>
            <a:ext cx="4355976" cy="1224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minimalis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besi</a:t>
            </a:r>
            <a:r>
              <a:rPr lang="en-US" dirty="0"/>
              <a:t> </a:t>
            </a:r>
            <a:r>
              <a:rPr lang="en-US" dirty="0" err="1"/>
              <a:t>minimalis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Gaya Modern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yang professional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30" name="Google Shape;1130;p41"/>
          <p:cNvSpPr txBox="1">
            <a:spLocks noGrp="1"/>
          </p:cNvSpPr>
          <p:nvPr>
            <p:ph type="subTitle" idx="5"/>
          </p:nvPr>
        </p:nvSpPr>
        <p:spPr>
          <a:xfrm>
            <a:off x="4932040" y="3219822"/>
            <a:ext cx="3888432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Teralis</a:t>
            </a:r>
            <a:r>
              <a:rPr lang="en-US" dirty="0"/>
              <a:t> </a:t>
            </a:r>
            <a:r>
              <a:rPr lang="en-US" dirty="0" err="1"/>
              <a:t>Minimalis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 </a:t>
            </a:r>
            <a:r>
              <a:rPr lang="en-US" dirty="0" err="1"/>
              <a:t>kami,karena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material</a:t>
            </a:r>
            <a:endParaRPr dirty="0"/>
          </a:p>
        </p:txBody>
      </p:sp>
      <p:pic>
        <p:nvPicPr>
          <p:cNvPr id="3074" name="Picture 2" descr="Tukang Las Jog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3887"/>
            <a:ext cx="1674385" cy="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84168" y="2344654"/>
            <a:ext cx="1512168" cy="83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24544" y="-524594"/>
            <a:ext cx="11881320" cy="6768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1" dur="33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2.77778E-7 1.11111E-6 L -0.19288 -0.005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30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19288 -0.00587 L 0.17708 -0.0058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3" nodeType="withEffect">
                                  <p:stCondLst>
                                    <p:cond delay="6800"/>
                                  </p:stCondLst>
                                  <p:childTnLst>
                                    <p:animMotion origin="layout" path="M 0.17708 -0.00587 L -0.18507 -0.0058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4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0.19288 -0.00587 L 0.16927 -0.0058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5" nodeType="withEffect">
                                  <p:stCondLst>
                                    <p:cond delay="11200"/>
                                  </p:stCondLst>
                                  <p:childTnLst>
                                    <p:animMotion origin="layout" path="M 0.17708 -0.00587 L -0.17726 -0.0058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xit" presetSubtype="2" fill="hold" grpId="1" nodeType="withEffect">
                                  <p:stCondLst>
                                    <p:cond delay="1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1" nodeType="withEffect">
                                  <p:stCondLst>
                                    <p:cond delay="1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grpId="1" nodeType="withEffect">
                                  <p:stCondLst>
                                    <p:cond delay="1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fill="hold" grpId="6" nodeType="withEffect">
                                  <p:stCondLst>
                                    <p:cond delay="1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1" nodeType="withEffect">
                                  <p:stCondLst>
                                    <p:cond delay="1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grpId="1" nodeType="withEffect">
                                  <p:stCondLst>
                                    <p:cond delay="1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grpId="1" nodeType="withEffect">
                                  <p:stCondLst>
                                    <p:cond delay="1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5" presetClass="exit" presetSubtype="0" fill="hold" nodeType="withEffect">
                                  <p:stCondLst>
                                    <p:cond delay="1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" grpId="0" build="p"/>
      <p:bldP spid="1123" grpId="1" build="p"/>
      <p:bldP spid="1124" grpId="0" build="p"/>
      <p:bldP spid="1124" grpId="1" build="p"/>
      <p:bldP spid="1126" grpId="0"/>
      <p:bldP spid="1126" grpId="1"/>
      <p:bldP spid="1127" grpId="0"/>
      <p:bldP spid="1127" grpId="1"/>
      <p:bldP spid="1129" grpId="0" build="p"/>
      <p:bldP spid="1129" grpId="1" build="p"/>
      <p:bldP spid="1130" grpId="0" build="p"/>
      <p:bldP spid="1130" grpId="1" build="p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1"/>
          <p:cNvSpPr/>
          <p:nvPr/>
        </p:nvSpPr>
        <p:spPr>
          <a:xfrm>
            <a:off x="6946528" y="3272886"/>
            <a:ext cx="1176853" cy="1064152"/>
          </a:xfrm>
          <a:custGeom>
            <a:avLst/>
            <a:gdLst/>
            <a:ahLst/>
            <a:cxnLst/>
            <a:rect l="l" t="t" r="r" b="b"/>
            <a:pathLst>
              <a:path w="44726" h="40439" extrusionOk="0">
                <a:moveTo>
                  <a:pt x="22345" y="1"/>
                </a:moveTo>
                <a:cubicBezTo>
                  <a:pt x="13346" y="1"/>
                  <a:pt x="5139" y="6071"/>
                  <a:pt x="2787" y="15190"/>
                </a:cubicBezTo>
                <a:cubicBezTo>
                  <a:pt x="1" y="25997"/>
                  <a:pt x="6526" y="37009"/>
                  <a:pt x="17333" y="39795"/>
                </a:cubicBezTo>
                <a:cubicBezTo>
                  <a:pt x="19022" y="40231"/>
                  <a:pt x="20715" y="40439"/>
                  <a:pt x="22381" y="40439"/>
                </a:cubicBezTo>
                <a:cubicBezTo>
                  <a:pt x="31380" y="40439"/>
                  <a:pt x="39587" y="34369"/>
                  <a:pt x="41939" y="25250"/>
                </a:cubicBezTo>
                <a:cubicBezTo>
                  <a:pt x="44726" y="14442"/>
                  <a:pt x="38200" y="3431"/>
                  <a:pt x="27393" y="644"/>
                </a:cubicBezTo>
                <a:cubicBezTo>
                  <a:pt x="25705" y="209"/>
                  <a:pt x="24011" y="1"/>
                  <a:pt x="223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51"/>
          <p:cNvSpPr/>
          <p:nvPr/>
        </p:nvSpPr>
        <p:spPr>
          <a:xfrm>
            <a:off x="7424889" y="3794538"/>
            <a:ext cx="783283" cy="744055"/>
          </a:xfrm>
          <a:custGeom>
            <a:avLst/>
            <a:gdLst/>
            <a:ahLst/>
            <a:cxnLst/>
            <a:rect l="l" t="t" r="r" b="b"/>
            <a:pathLst>
              <a:path w="39356" h="37385" extrusionOk="0">
                <a:moveTo>
                  <a:pt x="39355" y="1"/>
                </a:moveTo>
                <a:lnTo>
                  <a:pt x="0" y="69"/>
                </a:lnTo>
                <a:lnTo>
                  <a:pt x="0" y="37385"/>
                </a:lnTo>
                <a:cubicBezTo>
                  <a:pt x="20935" y="37317"/>
                  <a:pt x="38200" y="20936"/>
                  <a:pt x="39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51"/>
          <p:cNvSpPr/>
          <p:nvPr/>
        </p:nvSpPr>
        <p:spPr>
          <a:xfrm>
            <a:off x="925691" y="3143973"/>
            <a:ext cx="1191114" cy="1082755"/>
          </a:xfrm>
          <a:custGeom>
            <a:avLst/>
            <a:gdLst/>
            <a:ahLst/>
            <a:cxnLst/>
            <a:rect l="l" t="t" r="r" b="b"/>
            <a:pathLst>
              <a:path w="44046" h="40039" extrusionOk="0">
                <a:moveTo>
                  <a:pt x="22039" y="1"/>
                </a:moveTo>
                <a:cubicBezTo>
                  <a:pt x="12972" y="1"/>
                  <a:pt x="4728" y="6166"/>
                  <a:pt x="2516" y="15421"/>
                </a:cubicBezTo>
                <a:cubicBezTo>
                  <a:pt x="1" y="26160"/>
                  <a:pt x="6662" y="36968"/>
                  <a:pt x="17401" y="39483"/>
                </a:cubicBezTo>
                <a:cubicBezTo>
                  <a:pt x="18965" y="39859"/>
                  <a:pt x="20531" y="40039"/>
                  <a:pt x="22072" y="40039"/>
                </a:cubicBezTo>
                <a:cubicBezTo>
                  <a:pt x="31113" y="40039"/>
                  <a:pt x="39314" y="33840"/>
                  <a:pt x="41463" y="24665"/>
                </a:cubicBezTo>
                <a:cubicBezTo>
                  <a:pt x="44046" y="13926"/>
                  <a:pt x="37385" y="3118"/>
                  <a:pt x="26645" y="535"/>
                </a:cubicBezTo>
                <a:cubicBezTo>
                  <a:pt x="25103" y="174"/>
                  <a:pt x="23560" y="1"/>
                  <a:pt x="22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51"/>
          <p:cNvSpPr/>
          <p:nvPr/>
        </p:nvSpPr>
        <p:spPr>
          <a:xfrm>
            <a:off x="3749186" y="345948"/>
            <a:ext cx="1646799" cy="1648008"/>
          </a:xfrm>
          <a:custGeom>
            <a:avLst/>
            <a:gdLst/>
            <a:ahLst/>
            <a:cxnLst/>
            <a:rect l="l" t="t" r="r" b="b"/>
            <a:pathLst>
              <a:path w="91286" h="91353" extrusionOk="0">
                <a:moveTo>
                  <a:pt x="45609" y="0"/>
                </a:moveTo>
                <a:cubicBezTo>
                  <a:pt x="20460" y="0"/>
                  <a:pt x="1" y="20459"/>
                  <a:pt x="1" y="45676"/>
                </a:cubicBezTo>
                <a:cubicBezTo>
                  <a:pt x="1" y="70894"/>
                  <a:pt x="20460" y="91353"/>
                  <a:pt x="45609" y="91353"/>
                </a:cubicBezTo>
                <a:cubicBezTo>
                  <a:pt x="70826" y="91353"/>
                  <a:pt x="91286" y="70894"/>
                  <a:pt x="91286" y="45676"/>
                </a:cubicBezTo>
                <a:cubicBezTo>
                  <a:pt x="91286" y="20459"/>
                  <a:pt x="70826" y="0"/>
                  <a:pt x="456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51"/>
          <p:cNvSpPr/>
          <p:nvPr/>
        </p:nvSpPr>
        <p:spPr>
          <a:xfrm>
            <a:off x="4088213" y="685573"/>
            <a:ext cx="968711" cy="968750"/>
          </a:xfrm>
          <a:custGeom>
            <a:avLst/>
            <a:gdLst/>
            <a:ahLst/>
            <a:cxnLst/>
            <a:rect l="l" t="t" r="r" b="b"/>
            <a:pathLst>
              <a:path w="24742" h="24743" extrusionOk="0">
                <a:moveTo>
                  <a:pt x="12371" y="1"/>
                </a:moveTo>
                <a:cubicBezTo>
                  <a:pt x="5574" y="1"/>
                  <a:pt x="0" y="5506"/>
                  <a:pt x="0" y="12371"/>
                </a:cubicBezTo>
                <a:cubicBezTo>
                  <a:pt x="0" y="19168"/>
                  <a:pt x="5574" y="24742"/>
                  <a:pt x="12371" y="24742"/>
                </a:cubicBezTo>
                <a:cubicBezTo>
                  <a:pt x="19236" y="24742"/>
                  <a:pt x="24742" y="19168"/>
                  <a:pt x="24742" y="12371"/>
                </a:cubicBezTo>
                <a:cubicBezTo>
                  <a:pt x="24742" y="5506"/>
                  <a:pt x="19236" y="1"/>
                  <a:pt x="123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51"/>
          <p:cNvSpPr/>
          <p:nvPr/>
        </p:nvSpPr>
        <p:spPr>
          <a:xfrm>
            <a:off x="813728" y="3703739"/>
            <a:ext cx="1415040" cy="684239"/>
          </a:xfrm>
          <a:custGeom>
            <a:avLst/>
            <a:gdLst/>
            <a:ahLst/>
            <a:cxnLst/>
            <a:rect l="l" t="t" r="r" b="b"/>
            <a:pathLst>
              <a:path w="78439" h="37929" extrusionOk="0">
                <a:moveTo>
                  <a:pt x="0" y="0"/>
                </a:moveTo>
                <a:cubicBezTo>
                  <a:pt x="680" y="21139"/>
                  <a:pt x="18080" y="37928"/>
                  <a:pt x="39219" y="37928"/>
                </a:cubicBezTo>
                <a:cubicBezTo>
                  <a:pt x="60358" y="37928"/>
                  <a:pt x="77759" y="21139"/>
                  <a:pt x="784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51"/>
          <p:cNvSpPr/>
          <p:nvPr/>
        </p:nvSpPr>
        <p:spPr>
          <a:xfrm>
            <a:off x="1116078" y="3275861"/>
            <a:ext cx="810362" cy="810395"/>
          </a:xfrm>
          <a:custGeom>
            <a:avLst/>
            <a:gdLst/>
            <a:ahLst/>
            <a:cxnLst/>
            <a:rect l="l" t="t" r="r" b="b"/>
            <a:pathLst>
              <a:path w="24742" h="24743" extrusionOk="0">
                <a:moveTo>
                  <a:pt x="12371" y="1"/>
                </a:moveTo>
                <a:cubicBezTo>
                  <a:pt x="5574" y="1"/>
                  <a:pt x="0" y="5506"/>
                  <a:pt x="0" y="12371"/>
                </a:cubicBezTo>
                <a:cubicBezTo>
                  <a:pt x="0" y="19168"/>
                  <a:pt x="5574" y="24742"/>
                  <a:pt x="12371" y="24742"/>
                </a:cubicBezTo>
                <a:cubicBezTo>
                  <a:pt x="19236" y="24742"/>
                  <a:pt x="24742" y="19168"/>
                  <a:pt x="24742" y="12371"/>
                </a:cubicBezTo>
                <a:cubicBezTo>
                  <a:pt x="24742" y="5506"/>
                  <a:pt x="19236" y="1"/>
                  <a:pt x="12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1"/>
          <p:cNvSpPr txBox="1"/>
          <p:nvPr/>
        </p:nvSpPr>
        <p:spPr>
          <a:xfrm>
            <a:off x="3983538" y="929898"/>
            <a:ext cx="11769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100" b="1" dirty="0" smtClean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100" b="1" dirty="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0" name="Google Shape;1390;p51"/>
          <p:cNvSpPr/>
          <p:nvPr/>
        </p:nvSpPr>
        <p:spPr>
          <a:xfrm>
            <a:off x="7129774" y="3399763"/>
            <a:ext cx="810362" cy="810395"/>
          </a:xfrm>
          <a:custGeom>
            <a:avLst/>
            <a:gdLst/>
            <a:ahLst/>
            <a:cxnLst/>
            <a:rect l="l" t="t" r="r" b="b"/>
            <a:pathLst>
              <a:path w="24742" h="24743" extrusionOk="0">
                <a:moveTo>
                  <a:pt x="12371" y="1"/>
                </a:moveTo>
                <a:cubicBezTo>
                  <a:pt x="5574" y="1"/>
                  <a:pt x="0" y="5506"/>
                  <a:pt x="0" y="12371"/>
                </a:cubicBezTo>
                <a:cubicBezTo>
                  <a:pt x="0" y="19168"/>
                  <a:pt x="5574" y="24742"/>
                  <a:pt x="12371" y="24742"/>
                </a:cubicBezTo>
                <a:cubicBezTo>
                  <a:pt x="19236" y="24742"/>
                  <a:pt x="24742" y="19168"/>
                  <a:pt x="24742" y="12371"/>
                </a:cubicBezTo>
                <a:cubicBezTo>
                  <a:pt x="24742" y="5506"/>
                  <a:pt x="19236" y="1"/>
                  <a:pt x="12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51"/>
          <p:cNvSpPr txBox="1"/>
          <p:nvPr/>
        </p:nvSpPr>
        <p:spPr>
          <a:xfrm>
            <a:off x="999379" y="3463123"/>
            <a:ext cx="10716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 b="1" dirty="0" smtClean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900" b="1" dirty="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2" name="Google Shape;1392;p51"/>
          <p:cNvSpPr txBox="1"/>
          <p:nvPr/>
        </p:nvSpPr>
        <p:spPr>
          <a:xfrm>
            <a:off x="6999150" y="3587013"/>
            <a:ext cx="10716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 b="1" dirty="0" smtClean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900" b="1" dirty="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93" name="Google Shape;1393;p51"/>
          <p:cNvCxnSpPr>
            <a:endCxn id="1394" idx="2"/>
          </p:cNvCxnSpPr>
          <p:nvPr/>
        </p:nvCxnSpPr>
        <p:spPr>
          <a:xfrm flipH="1">
            <a:off x="4567425" y="1736111"/>
            <a:ext cx="8700" cy="824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5" name="Google Shape;1395;p51"/>
          <p:cNvSpPr/>
          <p:nvPr/>
        </p:nvSpPr>
        <p:spPr>
          <a:xfrm>
            <a:off x="700442" y="2576811"/>
            <a:ext cx="1641600" cy="4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51"/>
          <p:cNvSpPr txBox="1">
            <a:spLocks noGrp="1"/>
          </p:cNvSpPr>
          <p:nvPr>
            <p:ph type="title" idx="4294967295"/>
          </p:nvPr>
        </p:nvSpPr>
        <p:spPr>
          <a:xfrm>
            <a:off x="700454" y="2576823"/>
            <a:ext cx="1646700" cy="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</a:rPr>
              <a:t>Baja Ringan</a:t>
            </a: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1397" name="Google Shape;1397;p51"/>
          <p:cNvCxnSpPr>
            <a:stCxn id="1395" idx="2"/>
          </p:cNvCxnSpPr>
          <p:nvPr/>
        </p:nvCxnSpPr>
        <p:spPr>
          <a:xfrm>
            <a:off x="1521242" y="2978511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8" name="Google Shape;1398;p51"/>
          <p:cNvSpPr/>
          <p:nvPr/>
        </p:nvSpPr>
        <p:spPr>
          <a:xfrm>
            <a:off x="3756151" y="2271886"/>
            <a:ext cx="1641600" cy="4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1"/>
          <p:cNvSpPr txBox="1">
            <a:spLocks noGrp="1"/>
          </p:cNvSpPr>
          <p:nvPr>
            <p:ph type="title" idx="4294967295"/>
          </p:nvPr>
        </p:nvSpPr>
        <p:spPr>
          <a:xfrm>
            <a:off x="3932025" y="2262911"/>
            <a:ext cx="1270800" cy="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8D00"/>
                </a:solidFill>
              </a:rPr>
              <a:t>Kanopi</a:t>
            </a:r>
            <a:endParaRPr sz="2000" dirty="0">
              <a:solidFill>
                <a:srgbClr val="FF8D00"/>
              </a:solidFill>
            </a:endParaRPr>
          </a:p>
        </p:txBody>
      </p:sp>
      <p:cxnSp>
        <p:nvCxnSpPr>
          <p:cNvPr id="1399" name="Google Shape;1399;p51"/>
          <p:cNvCxnSpPr/>
          <p:nvPr/>
        </p:nvCxnSpPr>
        <p:spPr>
          <a:xfrm>
            <a:off x="7542063" y="3056276"/>
            <a:ext cx="0" cy="741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0" name="Google Shape;1400;p51"/>
          <p:cNvSpPr/>
          <p:nvPr/>
        </p:nvSpPr>
        <p:spPr>
          <a:xfrm>
            <a:off x="6721276" y="2758388"/>
            <a:ext cx="1641600" cy="4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1"/>
          <p:cNvSpPr txBox="1">
            <a:spLocks noGrp="1"/>
          </p:cNvSpPr>
          <p:nvPr>
            <p:ph type="title" idx="4294967295"/>
          </p:nvPr>
        </p:nvSpPr>
        <p:spPr>
          <a:xfrm>
            <a:off x="6866925" y="2743363"/>
            <a:ext cx="1346100" cy="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</a:rPr>
              <a:t>Custom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403" name="Google Shape;1403;p51"/>
          <p:cNvSpPr txBox="1">
            <a:spLocks noGrp="1"/>
          </p:cNvSpPr>
          <p:nvPr>
            <p:ph type="subTitle" idx="4294967295"/>
          </p:nvPr>
        </p:nvSpPr>
        <p:spPr>
          <a:xfrm>
            <a:off x="2814381" y="2742643"/>
            <a:ext cx="3525139" cy="100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</a:rPr>
              <a:t>Kanopi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minimalis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bahan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berkualitas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bahan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berkualitas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harga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terjangkau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04" name="Google Shape;1404;p51"/>
          <p:cNvSpPr txBox="1">
            <a:spLocks noGrp="1"/>
          </p:cNvSpPr>
          <p:nvPr>
            <p:ph type="subTitle" idx="4294967295"/>
          </p:nvPr>
        </p:nvSpPr>
        <p:spPr>
          <a:xfrm>
            <a:off x="148019" y="1703382"/>
            <a:ext cx="2774319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Kami </a:t>
            </a:r>
            <a:r>
              <a:rPr lang="en-US" sz="1400" dirty="0" err="1">
                <a:solidFill>
                  <a:schemeClr val="bg1"/>
                </a:solidFill>
              </a:rPr>
              <a:t>menerima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intalasi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pembuatan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baja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ringan</a:t>
            </a:r>
            <a:r>
              <a:rPr lang="en-US" sz="1400" dirty="0">
                <a:solidFill>
                  <a:schemeClr val="bg1"/>
                </a:solidFill>
              </a:rPr>
              <a:t> di Jogjakarta.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05" name="Google Shape;1405;p51"/>
          <p:cNvSpPr txBox="1">
            <a:spLocks noGrp="1"/>
          </p:cNvSpPr>
          <p:nvPr>
            <p:ph type="subTitle" idx="4294967295"/>
          </p:nvPr>
        </p:nvSpPr>
        <p:spPr>
          <a:xfrm>
            <a:off x="5940152" y="1815897"/>
            <a:ext cx="3203848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</a:rPr>
              <a:t>Anda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bisa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memesan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desain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sesuai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kebutuhan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Anda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Jangan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ragu-ragu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-1404664" y="-2612826"/>
            <a:ext cx="11953328" cy="10585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600" fill="hold"/>
                                        <p:tgtEl>
                                          <p:spTgt spid="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 animBg="1"/>
      <p:bldP spid="1382" grpId="1" animBg="1"/>
      <p:bldP spid="1383" grpId="0" animBg="1"/>
      <p:bldP spid="1383" grpId="1" animBg="1"/>
      <p:bldP spid="1384" grpId="0" animBg="1"/>
      <p:bldP spid="1384" grpId="1" animBg="1"/>
      <p:bldP spid="1385" grpId="0" animBg="1"/>
      <p:bldP spid="1385" grpId="1" animBg="1"/>
      <p:bldP spid="1386" grpId="0" animBg="1"/>
      <p:bldP spid="1386" grpId="1" animBg="1"/>
      <p:bldP spid="1387" grpId="0" animBg="1"/>
      <p:bldP spid="1387" grpId="1" animBg="1"/>
      <p:bldP spid="1388" grpId="0" animBg="1"/>
      <p:bldP spid="1388" grpId="1" animBg="1"/>
      <p:bldP spid="1389" grpId="0"/>
      <p:bldP spid="1389" grpId="1"/>
      <p:bldP spid="1390" grpId="0" animBg="1"/>
      <p:bldP spid="1390" grpId="1" animBg="1"/>
      <p:bldP spid="1391" grpId="0"/>
      <p:bldP spid="1391" grpId="1"/>
      <p:bldP spid="1392" grpId="0"/>
      <p:bldP spid="1392" grpId="1"/>
      <p:bldP spid="1395" grpId="0" animBg="1"/>
      <p:bldP spid="1395" grpId="1" animBg="1"/>
      <p:bldP spid="1396" grpId="0"/>
      <p:bldP spid="1396" grpId="1"/>
      <p:bldP spid="1398" grpId="0" animBg="1"/>
      <p:bldP spid="1398" grpId="1" animBg="1"/>
      <p:bldP spid="1394" grpId="0"/>
      <p:bldP spid="1394" grpId="1"/>
      <p:bldP spid="1400" grpId="0" animBg="1"/>
      <p:bldP spid="1400" grpId="1" animBg="1"/>
      <p:bldP spid="1401" grpId="0"/>
      <p:bldP spid="1401" grpId="1"/>
      <p:bldP spid="1403" grpId="0" build="p"/>
      <p:bldP spid="1403" grpId="1" build="p"/>
      <p:bldP spid="1404" grpId="0" build="p"/>
      <p:bldP spid="1404" grpId="1" build="p"/>
      <p:bldP spid="1405" grpId="0" build="p"/>
      <p:bldP spid="1405" grpI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8574" y="1017814"/>
            <a:ext cx="3546002" cy="3325346"/>
            <a:chOff x="198574" y="1017814"/>
            <a:chExt cx="3546002" cy="3325346"/>
          </a:xfrm>
        </p:grpSpPr>
        <p:sp>
          <p:nvSpPr>
            <p:cNvPr id="105" name="Google Shape;1928;p63"/>
            <p:cNvSpPr/>
            <p:nvPr/>
          </p:nvSpPr>
          <p:spPr>
            <a:xfrm>
              <a:off x="634872" y="2006769"/>
              <a:ext cx="2380238" cy="2150389"/>
            </a:xfrm>
            <a:custGeom>
              <a:avLst/>
              <a:gdLst/>
              <a:ahLst/>
              <a:cxnLst/>
              <a:rect l="l" t="t" r="r" b="b"/>
              <a:pathLst>
                <a:path w="142002" h="135161" extrusionOk="0">
                  <a:moveTo>
                    <a:pt x="3700" y="0"/>
                  </a:moveTo>
                  <a:cubicBezTo>
                    <a:pt x="3698" y="5"/>
                    <a:pt x="3695" y="10"/>
                    <a:pt x="3692" y="15"/>
                  </a:cubicBezTo>
                  <a:lnTo>
                    <a:pt x="3692" y="15"/>
                  </a:lnTo>
                  <a:lnTo>
                    <a:pt x="3700" y="0"/>
                  </a:lnTo>
                  <a:close/>
                  <a:moveTo>
                    <a:pt x="3692" y="15"/>
                  </a:moveTo>
                  <a:lnTo>
                    <a:pt x="1241" y="4597"/>
                  </a:lnTo>
                  <a:cubicBezTo>
                    <a:pt x="58" y="6803"/>
                    <a:pt x="0" y="9573"/>
                    <a:pt x="1333" y="12124"/>
                  </a:cubicBezTo>
                  <a:lnTo>
                    <a:pt x="62767" y="129913"/>
                  </a:lnTo>
                  <a:cubicBezTo>
                    <a:pt x="64471" y="133181"/>
                    <a:pt x="67969" y="135161"/>
                    <a:pt x="71477" y="135161"/>
                  </a:cubicBezTo>
                  <a:cubicBezTo>
                    <a:pt x="72607" y="135161"/>
                    <a:pt x="73738" y="134955"/>
                    <a:pt x="74810" y="134521"/>
                  </a:cubicBezTo>
                  <a:lnTo>
                    <a:pt x="135567" y="109975"/>
                  </a:lnTo>
                  <a:cubicBezTo>
                    <a:pt x="137267" y="109309"/>
                    <a:pt x="138669" y="108068"/>
                    <a:pt x="139543" y="106459"/>
                  </a:cubicBezTo>
                  <a:lnTo>
                    <a:pt x="142002" y="101862"/>
                  </a:lnTo>
                  <a:lnTo>
                    <a:pt x="142002" y="101862"/>
                  </a:lnTo>
                  <a:cubicBezTo>
                    <a:pt x="141129" y="103471"/>
                    <a:pt x="139727" y="104712"/>
                    <a:pt x="138026" y="105379"/>
                  </a:cubicBezTo>
                  <a:lnTo>
                    <a:pt x="77270" y="129925"/>
                  </a:lnTo>
                  <a:cubicBezTo>
                    <a:pt x="76197" y="130359"/>
                    <a:pt x="75066" y="130564"/>
                    <a:pt x="73936" y="130564"/>
                  </a:cubicBezTo>
                  <a:cubicBezTo>
                    <a:pt x="70428" y="130564"/>
                    <a:pt x="66930" y="128585"/>
                    <a:pt x="65226" y="125317"/>
                  </a:cubicBezTo>
                  <a:lnTo>
                    <a:pt x="3792" y="7539"/>
                  </a:lnTo>
                  <a:cubicBezTo>
                    <a:pt x="2462" y="4982"/>
                    <a:pt x="2516" y="2219"/>
                    <a:pt x="3692" y="15"/>
                  </a:cubicBezTo>
                  <a:close/>
                </a:path>
              </a:pathLst>
            </a:custGeom>
            <a:solidFill>
              <a:srgbClr val="000000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29;p63"/>
            <p:cNvSpPr/>
            <p:nvPr/>
          </p:nvSpPr>
          <p:spPr>
            <a:xfrm>
              <a:off x="629860" y="2001980"/>
              <a:ext cx="2391385" cy="2159648"/>
            </a:xfrm>
            <a:custGeom>
              <a:avLst/>
              <a:gdLst/>
              <a:ahLst/>
              <a:cxnLst/>
              <a:rect l="l" t="t" r="r" b="b"/>
              <a:pathLst>
                <a:path w="142667" h="135743" extrusionOk="0">
                  <a:moveTo>
                    <a:pt x="3989" y="1"/>
                  </a:moveTo>
                  <a:cubicBezTo>
                    <a:pt x="3897" y="1"/>
                    <a:pt x="3805" y="45"/>
                    <a:pt x="3747" y="152"/>
                  </a:cubicBezTo>
                  <a:lnTo>
                    <a:pt x="1287" y="4748"/>
                  </a:lnTo>
                  <a:cubicBezTo>
                    <a:pt x="0" y="7150"/>
                    <a:pt x="35" y="9989"/>
                    <a:pt x="1368" y="12563"/>
                  </a:cubicBezTo>
                  <a:lnTo>
                    <a:pt x="62813" y="130352"/>
                  </a:lnTo>
                  <a:cubicBezTo>
                    <a:pt x="64560" y="133708"/>
                    <a:pt x="68180" y="135742"/>
                    <a:pt x="71788" y="135742"/>
                  </a:cubicBezTo>
                  <a:cubicBezTo>
                    <a:pt x="71816" y="135742"/>
                    <a:pt x="71844" y="135742"/>
                    <a:pt x="71872" y="135742"/>
                  </a:cubicBezTo>
                  <a:cubicBezTo>
                    <a:pt x="73016" y="135742"/>
                    <a:pt x="74147" y="135513"/>
                    <a:pt x="75213" y="135087"/>
                  </a:cubicBezTo>
                  <a:lnTo>
                    <a:pt x="135969" y="110540"/>
                  </a:lnTo>
                  <a:cubicBezTo>
                    <a:pt x="137727" y="109851"/>
                    <a:pt x="139187" y="108552"/>
                    <a:pt x="140083" y="106898"/>
                  </a:cubicBezTo>
                  <a:cubicBezTo>
                    <a:pt x="140899" y="105358"/>
                    <a:pt x="141726" y="103829"/>
                    <a:pt x="142542" y="102301"/>
                  </a:cubicBezTo>
                  <a:cubicBezTo>
                    <a:pt x="142667" y="102068"/>
                    <a:pt x="142476" y="101872"/>
                    <a:pt x="142283" y="101872"/>
                  </a:cubicBezTo>
                  <a:cubicBezTo>
                    <a:pt x="142190" y="101872"/>
                    <a:pt x="142096" y="101917"/>
                    <a:pt x="142037" y="102025"/>
                  </a:cubicBezTo>
                  <a:lnTo>
                    <a:pt x="139577" y="106622"/>
                  </a:lnTo>
                  <a:cubicBezTo>
                    <a:pt x="138739" y="108162"/>
                    <a:pt x="137383" y="109368"/>
                    <a:pt x="135751" y="110000"/>
                  </a:cubicBezTo>
                  <a:lnTo>
                    <a:pt x="74995" y="134558"/>
                  </a:lnTo>
                  <a:cubicBezTo>
                    <a:pt x="73961" y="134977"/>
                    <a:pt x="72869" y="135175"/>
                    <a:pt x="71776" y="135175"/>
                  </a:cubicBezTo>
                  <a:cubicBezTo>
                    <a:pt x="68375" y="135175"/>
                    <a:pt x="64972" y="133254"/>
                    <a:pt x="63319" y="130088"/>
                  </a:cubicBezTo>
                  <a:lnTo>
                    <a:pt x="1885" y="12298"/>
                  </a:lnTo>
                  <a:cubicBezTo>
                    <a:pt x="632" y="9897"/>
                    <a:pt x="598" y="7254"/>
                    <a:pt x="1793" y="5024"/>
                  </a:cubicBezTo>
                  <a:lnTo>
                    <a:pt x="4252" y="428"/>
                  </a:lnTo>
                  <a:cubicBezTo>
                    <a:pt x="4377" y="201"/>
                    <a:pt x="4183" y="1"/>
                    <a:pt x="3989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30;p63"/>
            <p:cNvSpPr/>
            <p:nvPr/>
          </p:nvSpPr>
          <p:spPr>
            <a:xfrm>
              <a:off x="660485" y="1550014"/>
              <a:ext cx="2390848" cy="2534023"/>
            </a:xfrm>
            <a:custGeom>
              <a:avLst/>
              <a:gdLst/>
              <a:ahLst/>
              <a:cxnLst/>
              <a:rect l="l" t="t" r="r" b="b"/>
              <a:pathLst>
                <a:path w="142635" h="159274" extrusionOk="0">
                  <a:moveTo>
                    <a:pt x="70221" y="1"/>
                  </a:moveTo>
                  <a:cubicBezTo>
                    <a:pt x="69093" y="1"/>
                    <a:pt x="67964" y="205"/>
                    <a:pt x="66893" y="635"/>
                  </a:cubicBezTo>
                  <a:lnTo>
                    <a:pt x="6137" y="25193"/>
                  </a:lnTo>
                  <a:cubicBezTo>
                    <a:pt x="1747" y="26974"/>
                    <a:pt x="0" y="31915"/>
                    <a:pt x="2264" y="36236"/>
                  </a:cubicBezTo>
                  <a:lnTo>
                    <a:pt x="63698" y="154026"/>
                  </a:lnTo>
                  <a:cubicBezTo>
                    <a:pt x="65402" y="157294"/>
                    <a:pt x="68900" y="159273"/>
                    <a:pt x="72408" y="159273"/>
                  </a:cubicBezTo>
                  <a:cubicBezTo>
                    <a:pt x="73538" y="159273"/>
                    <a:pt x="74669" y="159068"/>
                    <a:pt x="75742" y="158634"/>
                  </a:cubicBezTo>
                  <a:lnTo>
                    <a:pt x="136498" y="134076"/>
                  </a:lnTo>
                  <a:cubicBezTo>
                    <a:pt x="140899" y="132306"/>
                    <a:pt x="142634" y="127353"/>
                    <a:pt x="140382" y="123044"/>
                  </a:cubicBezTo>
                  <a:lnTo>
                    <a:pt x="78936" y="5255"/>
                  </a:lnTo>
                  <a:cubicBezTo>
                    <a:pt x="77232" y="1976"/>
                    <a:pt x="73731" y="1"/>
                    <a:pt x="7022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31;p63"/>
            <p:cNvSpPr/>
            <p:nvPr/>
          </p:nvSpPr>
          <p:spPr>
            <a:xfrm>
              <a:off x="671648" y="1545480"/>
              <a:ext cx="2368706" cy="2542996"/>
            </a:xfrm>
            <a:custGeom>
              <a:avLst/>
              <a:gdLst/>
              <a:ahLst/>
              <a:cxnLst/>
              <a:rect l="l" t="t" r="r" b="b"/>
              <a:pathLst>
                <a:path w="141314" h="159838" extrusionOk="0">
                  <a:moveTo>
                    <a:pt x="69560" y="575"/>
                  </a:moveTo>
                  <a:cubicBezTo>
                    <a:pt x="72961" y="575"/>
                    <a:pt x="76363" y="2495"/>
                    <a:pt x="78029" y="5666"/>
                  </a:cubicBezTo>
                  <a:lnTo>
                    <a:pt x="139463" y="123455"/>
                  </a:lnTo>
                  <a:cubicBezTo>
                    <a:pt x="140543" y="125512"/>
                    <a:pt x="140716" y="127765"/>
                    <a:pt x="139969" y="129810"/>
                  </a:cubicBezTo>
                  <a:cubicBezTo>
                    <a:pt x="139245" y="131764"/>
                    <a:pt x="137739" y="133292"/>
                    <a:pt x="135728" y="134097"/>
                  </a:cubicBezTo>
                  <a:lnTo>
                    <a:pt x="74972" y="158654"/>
                  </a:lnTo>
                  <a:cubicBezTo>
                    <a:pt x="73936" y="159073"/>
                    <a:pt x="72841" y="159272"/>
                    <a:pt x="71747" y="159272"/>
                  </a:cubicBezTo>
                  <a:cubicBezTo>
                    <a:pt x="68341" y="159272"/>
                    <a:pt x="64938" y="157350"/>
                    <a:pt x="63285" y="154184"/>
                  </a:cubicBezTo>
                  <a:lnTo>
                    <a:pt x="1851" y="36395"/>
                  </a:lnTo>
                  <a:cubicBezTo>
                    <a:pt x="782" y="34326"/>
                    <a:pt x="599" y="32074"/>
                    <a:pt x="1357" y="30040"/>
                  </a:cubicBezTo>
                  <a:cubicBezTo>
                    <a:pt x="2069" y="28075"/>
                    <a:pt x="3575" y="26558"/>
                    <a:pt x="5586" y="25742"/>
                  </a:cubicBezTo>
                  <a:lnTo>
                    <a:pt x="66342" y="1196"/>
                  </a:lnTo>
                  <a:cubicBezTo>
                    <a:pt x="67365" y="782"/>
                    <a:pt x="68457" y="575"/>
                    <a:pt x="69560" y="575"/>
                  </a:cubicBezTo>
                  <a:close/>
                  <a:moveTo>
                    <a:pt x="69552" y="1"/>
                  </a:moveTo>
                  <a:cubicBezTo>
                    <a:pt x="68389" y="1"/>
                    <a:pt x="67226" y="211"/>
                    <a:pt x="66124" y="656"/>
                  </a:cubicBezTo>
                  <a:lnTo>
                    <a:pt x="5368" y="25213"/>
                  </a:lnTo>
                  <a:cubicBezTo>
                    <a:pt x="3207" y="26075"/>
                    <a:pt x="1587" y="27719"/>
                    <a:pt x="817" y="29833"/>
                  </a:cubicBezTo>
                  <a:cubicBezTo>
                    <a:pt x="1" y="32028"/>
                    <a:pt x="196" y="34453"/>
                    <a:pt x="1345" y="36648"/>
                  </a:cubicBezTo>
                  <a:lnTo>
                    <a:pt x="62780" y="154437"/>
                  </a:lnTo>
                  <a:cubicBezTo>
                    <a:pt x="64538" y="157804"/>
                    <a:pt x="68146" y="159838"/>
                    <a:pt x="71755" y="159838"/>
                  </a:cubicBezTo>
                  <a:cubicBezTo>
                    <a:pt x="72927" y="159838"/>
                    <a:pt x="74087" y="159620"/>
                    <a:pt x="75179" y="159183"/>
                  </a:cubicBezTo>
                  <a:lnTo>
                    <a:pt x="135947" y="134625"/>
                  </a:lnTo>
                  <a:cubicBezTo>
                    <a:pt x="138107" y="133752"/>
                    <a:pt x="139728" y="132109"/>
                    <a:pt x="140509" y="129994"/>
                  </a:cubicBezTo>
                  <a:cubicBezTo>
                    <a:pt x="141313" y="127811"/>
                    <a:pt x="141118" y="125386"/>
                    <a:pt x="139969" y="123180"/>
                  </a:cubicBezTo>
                  <a:lnTo>
                    <a:pt x="78535" y="5390"/>
                  </a:lnTo>
                  <a:cubicBezTo>
                    <a:pt x="76778" y="2034"/>
                    <a:pt x="73167" y="1"/>
                    <a:pt x="69552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32;p63"/>
            <p:cNvSpPr/>
            <p:nvPr/>
          </p:nvSpPr>
          <p:spPr>
            <a:xfrm>
              <a:off x="1249904" y="1777827"/>
              <a:ext cx="249469" cy="113994"/>
            </a:xfrm>
            <a:custGeom>
              <a:avLst/>
              <a:gdLst/>
              <a:ahLst/>
              <a:cxnLst/>
              <a:rect l="l" t="t" r="r" b="b"/>
              <a:pathLst>
                <a:path w="14883" h="7165" extrusionOk="0">
                  <a:moveTo>
                    <a:pt x="13400" y="1"/>
                  </a:moveTo>
                  <a:cubicBezTo>
                    <a:pt x="13246" y="1"/>
                    <a:pt x="13091" y="27"/>
                    <a:pt x="12940" y="83"/>
                  </a:cubicBezTo>
                  <a:lnTo>
                    <a:pt x="840" y="4979"/>
                  </a:lnTo>
                  <a:cubicBezTo>
                    <a:pt x="242" y="5208"/>
                    <a:pt x="1" y="5909"/>
                    <a:pt x="311" y="6461"/>
                  </a:cubicBezTo>
                  <a:cubicBezTo>
                    <a:pt x="546" y="6905"/>
                    <a:pt x="998" y="7164"/>
                    <a:pt x="1474" y="7164"/>
                  </a:cubicBezTo>
                  <a:cubicBezTo>
                    <a:pt x="1626" y="7164"/>
                    <a:pt x="1781" y="7137"/>
                    <a:pt x="1931" y="7082"/>
                  </a:cubicBezTo>
                  <a:lnTo>
                    <a:pt x="14044" y="2186"/>
                  </a:lnTo>
                  <a:cubicBezTo>
                    <a:pt x="14630" y="1956"/>
                    <a:pt x="14882" y="1255"/>
                    <a:pt x="14561" y="704"/>
                  </a:cubicBezTo>
                  <a:cubicBezTo>
                    <a:pt x="14334" y="260"/>
                    <a:pt x="13878" y="1"/>
                    <a:pt x="13400" y="1"/>
                  </a:cubicBezTo>
                  <a:close/>
                </a:path>
              </a:pathLst>
            </a:custGeom>
            <a:solidFill>
              <a:srgbClr val="FFFFFF"/>
            </a:solidFill>
            <a:ln w="3725" cap="flat" cmpd="sng">
              <a:solidFill>
                <a:srgbClr val="000000"/>
              </a:solidFill>
              <a:prstDash val="solid"/>
              <a:miter lim="11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33;p63"/>
            <p:cNvSpPr/>
            <p:nvPr/>
          </p:nvSpPr>
          <p:spPr>
            <a:xfrm>
              <a:off x="1247205" y="1773117"/>
              <a:ext cx="254665" cy="123238"/>
            </a:xfrm>
            <a:custGeom>
              <a:avLst/>
              <a:gdLst/>
              <a:ahLst/>
              <a:cxnLst/>
              <a:rect l="l" t="t" r="r" b="b"/>
              <a:pathLst>
                <a:path w="15193" h="7746" extrusionOk="0">
                  <a:moveTo>
                    <a:pt x="13497" y="583"/>
                  </a:moveTo>
                  <a:cubicBezTo>
                    <a:pt x="13518" y="583"/>
                    <a:pt x="13539" y="584"/>
                    <a:pt x="13561" y="586"/>
                  </a:cubicBezTo>
                  <a:cubicBezTo>
                    <a:pt x="13940" y="586"/>
                    <a:pt x="14296" y="793"/>
                    <a:pt x="14469" y="1138"/>
                  </a:cubicBezTo>
                  <a:cubicBezTo>
                    <a:pt x="14584" y="1333"/>
                    <a:pt x="14607" y="1574"/>
                    <a:pt x="14526" y="1781"/>
                  </a:cubicBezTo>
                  <a:cubicBezTo>
                    <a:pt x="14446" y="1976"/>
                    <a:pt x="14296" y="2137"/>
                    <a:pt x="14101" y="2218"/>
                  </a:cubicBezTo>
                  <a:lnTo>
                    <a:pt x="1989" y="7113"/>
                  </a:lnTo>
                  <a:cubicBezTo>
                    <a:pt x="1874" y="7154"/>
                    <a:pt x="1756" y="7174"/>
                    <a:pt x="1640" y="7174"/>
                  </a:cubicBezTo>
                  <a:cubicBezTo>
                    <a:pt x="1267" y="7174"/>
                    <a:pt x="912" y="6972"/>
                    <a:pt x="736" y="6631"/>
                  </a:cubicBezTo>
                  <a:cubicBezTo>
                    <a:pt x="621" y="6424"/>
                    <a:pt x="598" y="6182"/>
                    <a:pt x="679" y="5976"/>
                  </a:cubicBezTo>
                  <a:cubicBezTo>
                    <a:pt x="748" y="5769"/>
                    <a:pt x="909" y="5619"/>
                    <a:pt x="1104" y="5539"/>
                  </a:cubicBezTo>
                  <a:lnTo>
                    <a:pt x="13216" y="643"/>
                  </a:lnTo>
                  <a:cubicBezTo>
                    <a:pt x="13302" y="605"/>
                    <a:pt x="13396" y="583"/>
                    <a:pt x="13497" y="583"/>
                  </a:cubicBezTo>
                  <a:close/>
                  <a:moveTo>
                    <a:pt x="13558" y="1"/>
                  </a:moveTo>
                  <a:cubicBezTo>
                    <a:pt x="13371" y="1"/>
                    <a:pt x="13182" y="34"/>
                    <a:pt x="12998" y="103"/>
                  </a:cubicBezTo>
                  <a:lnTo>
                    <a:pt x="886" y="4999"/>
                  </a:lnTo>
                  <a:cubicBezTo>
                    <a:pt x="541" y="5137"/>
                    <a:pt x="265" y="5412"/>
                    <a:pt x="139" y="5769"/>
                  </a:cubicBezTo>
                  <a:cubicBezTo>
                    <a:pt x="1" y="6136"/>
                    <a:pt x="35" y="6539"/>
                    <a:pt x="219" y="6883"/>
                  </a:cubicBezTo>
                  <a:cubicBezTo>
                    <a:pt x="507" y="7412"/>
                    <a:pt x="1047" y="7745"/>
                    <a:pt x="1656" y="7745"/>
                  </a:cubicBezTo>
                  <a:cubicBezTo>
                    <a:pt x="1840" y="7745"/>
                    <a:pt x="2023" y="7711"/>
                    <a:pt x="2207" y="7642"/>
                  </a:cubicBezTo>
                  <a:lnTo>
                    <a:pt x="14308" y="2746"/>
                  </a:lnTo>
                  <a:cubicBezTo>
                    <a:pt x="14664" y="2620"/>
                    <a:pt x="14940" y="2333"/>
                    <a:pt x="15066" y="1988"/>
                  </a:cubicBezTo>
                  <a:cubicBezTo>
                    <a:pt x="15193" y="1620"/>
                    <a:pt x="15170" y="1207"/>
                    <a:pt x="14986" y="873"/>
                  </a:cubicBezTo>
                  <a:cubicBezTo>
                    <a:pt x="14699" y="325"/>
                    <a:pt x="14141" y="1"/>
                    <a:pt x="13558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34;p63"/>
            <p:cNvSpPr/>
            <p:nvPr/>
          </p:nvSpPr>
          <p:spPr>
            <a:xfrm>
              <a:off x="1153405" y="1892648"/>
              <a:ext cx="46431" cy="36099"/>
            </a:xfrm>
            <a:custGeom>
              <a:avLst/>
              <a:gdLst/>
              <a:ahLst/>
              <a:cxnLst/>
              <a:rect l="l" t="t" r="r" b="b"/>
              <a:pathLst>
                <a:path w="2770" h="2269" extrusionOk="0">
                  <a:moveTo>
                    <a:pt x="1297" y="0"/>
                  </a:moveTo>
                  <a:cubicBezTo>
                    <a:pt x="1145" y="0"/>
                    <a:pt x="990" y="27"/>
                    <a:pt x="839" y="83"/>
                  </a:cubicBezTo>
                  <a:cubicBezTo>
                    <a:pt x="253" y="313"/>
                    <a:pt x="0" y="1025"/>
                    <a:pt x="322" y="1577"/>
                  </a:cubicBezTo>
                  <a:cubicBezTo>
                    <a:pt x="548" y="2011"/>
                    <a:pt x="1004" y="2268"/>
                    <a:pt x="1482" y="2268"/>
                  </a:cubicBezTo>
                  <a:cubicBezTo>
                    <a:pt x="1635" y="2268"/>
                    <a:pt x="1791" y="2242"/>
                    <a:pt x="1943" y="2186"/>
                  </a:cubicBezTo>
                  <a:cubicBezTo>
                    <a:pt x="2529" y="1956"/>
                    <a:pt x="2770" y="1255"/>
                    <a:pt x="2460" y="703"/>
                  </a:cubicBezTo>
                  <a:cubicBezTo>
                    <a:pt x="2225" y="260"/>
                    <a:pt x="1772" y="0"/>
                    <a:pt x="1297" y="0"/>
                  </a:cubicBezTo>
                  <a:close/>
                </a:path>
              </a:pathLst>
            </a:custGeom>
            <a:solidFill>
              <a:srgbClr val="FFFFFF"/>
            </a:solidFill>
            <a:ln w="3725" cap="flat" cmpd="sng">
              <a:solidFill>
                <a:srgbClr val="000000"/>
              </a:solidFill>
              <a:prstDash val="solid"/>
              <a:miter lim="11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35;p63"/>
            <p:cNvSpPr/>
            <p:nvPr/>
          </p:nvSpPr>
          <p:spPr>
            <a:xfrm>
              <a:off x="1150706" y="1888114"/>
              <a:ext cx="51828" cy="45359"/>
            </a:xfrm>
            <a:custGeom>
              <a:avLst/>
              <a:gdLst/>
              <a:ahLst/>
              <a:cxnLst/>
              <a:rect l="l" t="t" r="r" b="b"/>
              <a:pathLst>
                <a:path w="3092" h="2851" extrusionOk="0">
                  <a:moveTo>
                    <a:pt x="1449" y="575"/>
                  </a:moveTo>
                  <a:cubicBezTo>
                    <a:pt x="1828" y="575"/>
                    <a:pt x="2184" y="782"/>
                    <a:pt x="2368" y="1126"/>
                  </a:cubicBezTo>
                  <a:cubicBezTo>
                    <a:pt x="2471" y="1322"/>
                    <a:pt x="2494" y="1563"/>
                    <a:pt x="2425" y="1770"/>
                  </a:cubicBezTo>
                  <a:cubicBezTo>
                    <a:pt x="2345" y="1977"/>
                    <a:pt x="2184" y="2126"/>
                    <a:pt x="1989" y="2207"/>
                  </a:cubicBezTo>
                  <a:cubicBezTo>
                    <a:pt x="1874" y="2247"/>
                    <a:pt x="1756" y="2267"/>
                    <a:pt x="1640" y="2267"/>
                  </a:cubicBezTo>
                  <a:cubicBezTo>
                    <a:pt x="1267" y="2267"/>
                    <a:pt x="911" y="2066"/>
                    <a:pt x="736" y="1724"/>
                  </a:cubicBezTo>
                  <a:cubicBezTo>
                    <a:pt x="621" y="1517"/>
                    <a:pt x="598" y="1287"/>
                    <a:pt x="679" y="1069"/>
                  </a:cubicBezTo>
                  <a:cubicBezTo>
                    <a:pt x="748" y="862"/>
                    <a:pt x="908" y="713"/>
                    <a:pt x="1104" y="632"/>
                  </a:cubicBezTo>
                  <a:cubicBezTo>
                    <a:pt x="1219" y="598"/>
                    <a:pt x="1334" y="575"/>
                    <a:pt x="1449" y="575"/>
                  </a:cubicBezTo>
                  <a:close/>
                  <a:moveTo>
                    <a:pt x="1458" y="0"/>
                  </a:moveTo>
                  <a:cubicBezTo>
                    <a:pt x="1271" y="0"/>
                    <a:pt x="1082" y="34"/>
                    <a:pt x="897" y="104"/>
                  </a:cubicBezTo>
                  <a:cubicBezTo>
                    <a:pt x="541" y="241"/>
                    <a:pt x="265" y="517"/>
                    <a:pt x="139" y="874"/>
                  </a:cubicBezTo>
                  <a:cubicBezTo>
                    <a:pt x="1" y="1241"/>
                    <a:pt x="35" y="1643"/>
                    <a:pt x="219" y="1988"/>
                  </a:cubicBezTo>
                  <a:cubicBezTo>
                    <a:pt x="495" y="2517"/>
                    <a:pt x="1046" y="2850"/>
                    <a:pt x="1644" y="2850"/>
                  </a:cubicBezTo>
                  <a:cubicBezTo>
                    <a:pt x="1839" y="2850"/>
                    <a:pt x="2023" y="2816"/>
                    <a:pt x="2207" y="2735"/>
                  </a:cubicBezTo>
                  <a:cubicBezTo>
                    <a:pt x="2552" y="2597"/>
                    <a:pt x="2828" y="2321"/>
                    <a:pt x="2965" y="1965"/>
                  </a:cubicBezTo>
                  <a:cubicBezTo>
                    <a:pt x="3092" y="1609"/>
                    <a:pt x="3057" y="1195"/>
                    <a:pt x="2874" y="851"/>
                  </a:cubicBezTo>
                  <a:cubicBezTo>
                    <a:pt x="2587" y="320"/>
                    <a:pt x="2037" y="0"/>
                    <a:pt x="1458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36;p63"/>
            <p:cNvSpPr/>
            <p:nvPr/>
          </p:nvSpPr>
          <p:spPr>
            <a:xfrm>
              <a:off x="772019" y="1637725"/>
              <a:ext cx="2167595" cy="2358680"/>
            </a:xfrm>
            <a:custGeom>
              <a:avLst/>
              <a:gdLst/>
              <a:ahLst/>
              <a:cxnLst/>
              <a:rect l="l" t="t" r="r" b="b"/>
              <a:pathLst>
                <a:path w="129316" h="148253" extrusionOk="0">
                  <a:moveTo>
                    <a:pt x="64060" y="1"/>
                  </a:moveTo>
                  <a:cubicBezTo>
                    <a:pt x="63663" y="1"/>
                    <a:pt x="63268" y="73"/>
                    <a:pt x="62894" y="224"/>
                  </a:cubicBezTo>
                  <a:lnTo>
                    <a:pt x="53333" y="4086"/>
                  </a:lnTo>
                  <a:cubicBezTo>
                    <a:pt x="52758" y="4315"/>
                    <a:pt x="52229" y="4810"/>
                    <a:pt x="52448" y="5683"/>
                  </a:cubicBezTo>
                  <a:cubicBezTo>
                    <a:pt x="53126" y="8487"/>
                    <a:pt x="51839" y="11613"/>
                    <a:pt x="48931" y="12785"/>
                  </a:cubicBezTo>
                  <a:lnTo>
                    <a:pt x="22064" y="23644"/>
                  </a:lnTo>
                  <a:cubicBezTo>
                    <a:pt x="21282" y="23960"/>
                    <a:pt x="20455" y="24105"/>
                    <a:pt x="19626" y="24105"/>
                  </a:cubicBezTo>
                  <a:cubicBezTo>
                    <a:pt x="17371" y="24105"/>
                    <a:pt x="15097" y="23029"/>
                    <a:pt x="13652" y="21358"/>
                  </a:cubicBezTo>
                  <a:cubicBezTo>
                    <a:pt x="13276" y="20917"/>
                    <a:pt x="12838" y="20762"/>
                    <a:pt x="12423" y="20762"/>
                  </a:cubicBezTo>
                  <a:cubicBezTo>
                    <a:pt x="12166" y="20762"/>
                    <a:pt x="11918" y="20822"/>
                    <a:pt x="11699" y="20909"/>
                  </a:cubicBezTo>
                  <a:lnTo>
                    <a:pt x="2149" y="24782"/>
                  </a:lnTo>
                  <a:cubicBezTo>
                    <a:pt x="609" y="25391"/>
                    <a:pt x="0" y="27126"/>
                    <a:pt x="793" y="28632"/>
                  </a:cubicBezTo>
                  <a:lnTo>
                    <a:pt x="62216" y="146421"/>
                  </a:lnTo>
                  <a:cubicBezTo>
                    <a:pt x="62807" y="147560"/>
                    <a:pt x="64030" y="148252"/>
                    <a:pt x="65258" y="148252"/>
                  </a:cubicBezTo>
                  <a:cubicBezTo>
                    <a:pt x="65652" y="148252"/>
                    <a:pt x="66047" y="148181"/>
                    <a:pt x="66422" y="148030"/>
                  </a:cubicBezTo>
                  <a:lnTo>
                    <a:pt x="127178" y="123472"/>
                  </a:lnTo>
                  <a:cubicBezTo>
                    <a:pt x="128718" y="122852"/>
                    <a:pt x="129315" y="121116"/>
                    <a:pt x="128534" y="119623"/>
                  </a:cubicBezTo>
                  <a:lnTo>
                    <a:pt x="67100" y="1833"/>
                  </a:lnTo>
                  <a:cubicBezTo>
                    <a:pt x="66509" y="687"/>
                    <a:pt x="65283" y="1"/>
                    <a:pt x="64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37;p63"/>
            <p:cNvSpPr/>
            <p:nvPr/>
          </p:nvSpPr>
          <p:spPr>
            <a:xfrm>
              <a:off x="772790" y="1633111"/>
              <a:ext cx="2166439" cy="2367797"/>
            </a:xfrm>
            <a:custGeom>
              <a:avLst/>
              <a:gdLst/>
              <a:ahLst/>
              <a:cxnLst/>
              <a:rect l="l" t="t" r="r" b="b"/>
              <a:pathLst>
                <a:path w="129247" h="148826" extrusionOk="0">
                  <a:moveTo>
                    <a:pt x="64023" y="577"/>
                  </a:moveTo>
                  <a:cubicBezTo>
                    <a:pt x="65144" y="577"/>
                    <a:pt x="66264" y="1206"/>
                    <a:pt x="66812" y="2250"/>
                  </a:cubicBezTo>
                  <a:lnTo>
                    <a:pt x="128246" y="120039"/>
                  </a:lnTo>
                  <a:cubicBezTo>
                    <a:pt x="128591" y="120671"/>
                    <a:pt x="128649" y="121429"/>
                    <a:pt x="128407" y="122107"/>
                  </a:cubicBezTo>
                  <a:cubicBezTo>
                    <a:pt x="128166" y="122739"/>
                    <a:pt x="127672" y="123245"/>
                    <a:pt x="127040" y="123498"/>
                  </a:cubicBezTo>
                  <a:lnTo>
                    <a:pt x="66272" y="148056"/>
                  </a:lnTo>
                  <a:cubicBezTo>
                    <a:pt x="65937" y="148191"/>
                    <a:pt x="65582" y="148256"/>
                    <a:pt x="65227" y="148256"/>
                  </a:cubicBezTo>
                  <a:cubicBezTo>
                    <a:pt x="64108" y="148256"/>
                    <a:pt x="62983" y="147620"/>
                    <a:pt x="62434" y="146573"/>
                  </a:cubicBezTo>
                  <a:lnTo>
                    <a:pt x="1000" y="28784"/>
                  </a:lnTo>
                  <a:cubicBezTo>
                    <a:pt x="655" y="28152"/>
                    <a:pt x="586" y="27405"/>
                    <a:pt x="839" y="26727"/>
                  </a:cubicBezTo>
                  <a:cubicBezTo>
                    <a:pt x="1069" y="26083"/>
                    <a:pt x="1574" y="25578"/>
                    <a:pt x="2206" y="25336"/>
                  </a:cubicBezTo>
                  <a:lnTo>
                    <a:pt x="11756" y="21475"/>
                  </a:lnTo>
                  <a:cubicBezTo>
                    <a:pt x="11963" y="21383"/>
                    <a:pt x="12170" y="21349"/>
                    <a:pt x="12388" y="21337"/>
                  </a:cubicBezTo>
                  <a:cubicBezTo>
                    <a:pt x="12779" y="21337"/>
                    <a:pt x="13158" y="21521"/>
                    <a:pt x="13399" y="21843"/>
                  </a:cubicBezTo>
                  <a:cubicBezTo>
                    <a:pt x="14969" y="23660"/>
                    <a:pt x="17310" y="24682"/>
                    <a:pt x="19569" y="24682"/>
                  </a:cubicBezTo>
                  <a:cubicBezTo>
                    <a:pt x="20453" y="24682"/>
                    <a:pt x="21325" y="24525"/>
                    <a:pt x="22133" y="24199"/>
                  </a:cubicBezTo>
                  <a:lnTo>
                    <a:pt x="49000" y="13339"/>
                  </a:lnTo>
                  <a:cubicBezTo>
                    <a:pt x="51896" y="12178"/>
                    <a:pt x="53448" y="9041"/>
                    <a:pt x="52689" y="5904"/>
                  </a:cubicBezTo>
                  <a:cubicBezTo>
                    <a:pt x="52551" y="5318"/>
                    <a:pt x="52781" y="4893"/>
                    <a:pt x="53413" y="4640"/>
                  </a:cubicBezTo>
                  <a:lnTo>
                    <a:pt x="62963" y="779"/>
                  </a:lnTo>
                  <a:cubicBezTo>
                    <a:pt x="63303" y="642"/>
                    <a:pt x="63663" y="577"/>
                    <a:pt x="64023" y="577"/>
                  </a:cubicBezTo>
                  <a:close/>
                  <a:moveTo>
                    <a:pt x="64001" y="1"/>
                  </a:moveTo>
                  <a:cubicBezTo>
                    <a:pt x="63575" y="1"/>
                    <a:pt x="63148" y="77"/>
                    <a:pt x="62744" y="239"/>
                  </a:cubicBezTo>
                  <a:lnTo>
                    <a:pt x="53195" y="4100"/>
                  </a:lnTo>
                  <a:cubicBezTo>
                    <a:pt x="52310" y="4456"/>
                    <a:pt x="51919" y="5169"/>
                    <a:pt x="52126" y="6042"/>
                  </a:cubicBezTo>
                  <a:cubicBezTo>
                    <a:pt x="52816" y="8903"/>
                    <a:pt x="51414" y="11742"/>
                    <a:pt x="48782" y="12810"/>
                  </a:cubicBezTo>
                  <a:lnTo>
                    <a:pt x="21926" y="23670"/>
                  </a:lnTo>
                  <a:cubicBezTo>
                    <a:pt x="21181" y="23969"/>
                    <a:pt x="20378" y="24112"/>
                    <a:pt x="19565" y="24112"/>
                  </a:cubicBezTo>
                  <a:cubicBezTo>
                    <a:pt x="17470" y="24112"/>
                    <a:pt x="15301" y="23161"/>
                    <a:pt x="13836" y="21464"/>
                  </a:cubicBezTo>
                  <a:cubicBezTo>
                    <a:pt x="13442" y="21001"/>
                    <a:pt x="12935" y="20766"/>
                    <a:pt x="12383" y="20766"/>
                  </a:cubicBezTo>
                  <a:cubicBezTo>
                    <a:pt x="12113" y="20766"/>
                    <a:pt x="11832" y="20822"/>
                    <a:pt x="11549" y="20935"/>
                  </a:cubicBezTo>
                  <a:lnTo>
                    <a:pt x="2000" y="24796"/>
                  </a:lnTo>
                  <a:cubicBezTo>
                    <a:pt x="1207" y="25107"/>
                    <a:pt x="598" y="25727"/>
                    <a:pt x="299" y="26520"/>
                  </a:cubicBezTo>
                  <a:cubicBezTo>
                    <a:pt x="0" y="27359"/>
                    <a:pt x="69" y="28278"/>
                    <a:pt x="494" y="29060"/>
                  </a:cubicBezTo>
                  <a:lnTo>
                    <a:pt x="61928" y="146837"/>
                  </a:lnTo>
                  <a:cubicBezTo>
                    <a:pt x="62572" y="148056"/>
                    <a:pt x="63847" y="148814"/>
                    <a:pt x="65226" y="148826"/>
                  </a:cubicBezTo>
                  <a:cubicBezTo>
                    <a:pt x="65663" y="148826"/>
                    <a:pt x="66088" y="148745"/>
                    <a:pt x="66491" y="148596"/>
                  </a:cubicBezTo>
                  <a:lnTo>
                    <a:pt x="127247" y="124027"/>
                  </a:lnTo>
                  <a:cubicBezTo>
                    <a:pt x="128040" y="123728"/>
                    <a:pt x="128649" y="123096"/>
                    <a:pt x="128947" y="122303"/>
                  </a:cubicBezTo>
                  <a:cubicBezTo>
                    <a:pt x="129246" y="121475"/>
                    <a:pt x="129177" y="120556"/>
                    <a:pt x="128752" y="119775"/>
                  </a:cubicBezTo>
                  <a:lnTo>
                    <a:pt x="67318" y="1985"/>
                  </a:lnTo>
                  <a:cubicBezTo>
                    <a:pt x="66674" y="749"/>
                    <a:pt x="65336" y="1"/>
                    <a:pt x="6400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38;p63"/>
            <p:cNvSpPr/>
            <p:nvPr/>
          </p:nvSpPr>
          <p:spPr>
            <a:xfrm>
              <a:off x="1931212" y="1627002"/>
              <a:ext cx="1208541" cy="990085"/>
            </a:xfrm>
            <a:custGeom>
              <a:avLst/>
              <a:gdLst/>
              <a:ahLst/>
              <a:cxnLst/>
              <a:rect l="l" t="t" r="r" b="b"/>
              <a:pathLst>
                <a:path w="72100" h="62231" extrusionOk="0">
                  <a:moveTo>
                    <a:pt x="34199" y="0"/>
                  </a:moveTo>
                  <a:cubicBezTo>
                    <a:pt x="33037" y="0"/>
                    <a:pt x="31893" y="110"/>
                    <a:pt x="30775" y="335"/>
                  </a:cubicBezTo>
                  <a:cubicBezTo>
                    <a:pt x="27063" y="1059"/>
                    <a:pt x="23777" y="3162"/>
                    <a:pt x="21570" y="6242"/>
                  </a:cubicBezTo>
                  <a:lnTo>
                    <a:pt x="1" y="35730"/>
                  </a:lnTo>
                  <a:cubicBezTo>
                    <a:pt x="29" y="35690"/>
                    <a:pt x="65" y="35671"/>
                    <a:pt x="108" y="35671"/>
                  </a:cubicBezTo>
                  <a:cubicBezTo>
                    <a:pt x="1702" y="35671"/>
                    <a:pt x="13153" y="62231"/>
                    <a:pt x="43584" y="62231"/>
                  </a:cubicBezTo>
                  <a:cubicBezTo>
                    <a:pt x="46933" y="62231"/>
                    <a:pt x="50512" y="61909"/>
                    <a:pt x="54333" y="61195"/>
                  </a:cubicBezTo>
                  <a:cubicBezTo>
                    <a:pt x="54666" y="61126"/>
                    <a:pt x="55011" y="61092"/>
                    <a:pt x="55344" y="61023"/>
                  </a:cubicBezTo>
                  <a:cubicBezTo>
                    <a:pt x="67640" y="58540"/>
                    <a:pt x="72099" y="42958"/>
                    <a:pt x="65319" y="26192"/>
                  </a:cubicBezTo>
                  <a:cubicBezTo>
                    <a:pt x="59155" y="10949"/>
                    <a:pt x="45812" y="0"/>
                    <a:pt x="34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39;p63"/>
            <p:cNvSpPr/>
            <p:nvPr/>
          </p:nvSpPr>
          <p:spPr>
            <a:xfrm>
              <a:off x="1931212" y="1775854"/>
              <a:ext cx="904193" cy="841089"/>
            </a:xfrm>
            <a:custGeom>
              <a:avLst/>
              <a:gdLst/>
              <a:ahLst/>
              <a:cxnLst/>
              <a:rect l="l" t="t" r="r" b="b"/>
              <a:pathLst>
                <a:path w="53943" h="52866" extrusionOk="0">
                  <a:moveTo>
                    <a:pt x="1" y="26373"/>
                  </a:moveTo>
                  <a:lnTo>
                    <a:pt x="1" y="26373"/>
                  </a:lnTo>
                  <a:cubicBezTo>
                    <a:pt x="1" y="26373"/>
                    <a:pt x="1" y="26374"/>
                    <a:pt x="1" y="26374"/>
                  </a:cubicBezTo>
                  <a:lnTo>
                    <a:pt x="1" y="26373"/>
                  </a:lnTo>
                  <a:close/>
                  <a:moveTo>
                    <a:pt x="19295" y="0"/>
                  </a:moveTo>
                  <a:lnTo>
                    <a:pt x="1" y="26373"/>
                  </a:lnTo>
                  <a:lnTo>
                    <a:pt x="1" y="26373"/>
                  </a:lnTo>
                  <a:cubicBezTo>
                    <a:pt x="30" y="26334"/>
                    <a:pt x="66" y="26315"/>
                    <a:pt x="109" y="26315"/>
                  </a:cubicBezTo>
                  <a:cubicBezTo>
                    <a:pt x="1708" y="26315"/>
                    <a:pt x="13159" y="52865"/>
                    <a:pt x="43579" y="52865"/>
                  </a:cubicBezTo>
                  <a:cubicBezTo>
                    <a:pt x="45843" y="52865"/>
                    <a:pt x="48212" y="52718"/>
                    <a:pt x="50690" y="52402"/>
                  </a:cubicBezTo>
                  <a:cubicBezTo>
                    <a:pt x="53942" y="45771"/>
                    <a:pt x="53908" y="36176"/>
                    <a:pt x="49851" y="26167"/>
                  </a:cubicBezTo>
                  <a:cubicBezTo>
                    <a:pt x="43784" y="11182"/>
                    <a:pt x="30775" y="345"/>
                    <a:pt x="19295" y="0"/>
                  </a:cubicBezTo>
                  <a:close/>
                </a:path>
              </a:pathLst>
            </a:custGeom>
            <a:solidFill>
              <a:srgbClr val="000000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40;p63"/>
            <p:cNvSpPr/>
            <p:nvPr/>
          </p:nvSpPr>
          <p:spPr>
            <a:xfrm>
              <a:off x="1513419" y="2270411"/>
              <a:ext cx="568450" cy="624143"/>
            </a:xfrm>
            <a:custGeom>
              <a:avLst/>
              <a:gdLst/>
              <a:ahLst/>
              <a:cxnLst/>
              <a:rect l="l" t="t" r="r" b="b"/>
              <a:pathLst>
                <a:path w="33913" h="39230" extrusionOk="0">
                  <a:moveTo>
                    <a:pt x="14273" y="0"/>
                  </a:moveTo>
                  <a:lnTo>
                    <a:pt x="6677" y="4528"/>
                  </a:lnTo>
                  <a:cubicBezTo>
                    <a:pt x="6424" y="4700"/>
                    <a:pt x="6068" y="4907"/>
                    <a:pt x="5815" y="5102"/>
                  </a:cubicBezTo>
                  <a:cubicBezTo>
                    <a:pt x="5401" y="5413"/>
                    <a:pt x="4850" y="5872"/>
                    <a:pt x="4448" y="6217"/>
                  </a:cubicBezTo>
                  <a:cubicBezTo>
                    <a:pt x="3976" y="6665"/>
                    <a:pt x="3540" y="7148"/>
                    <a:pt x="3138" y="7654"/>
                  </a:cubicBezTo>
                  <a:cubicBezTo>
                    <a:pt x="2115" y="8975"/>
                    <a:pt x="1333" y="10458"/>
                    <a:pt x="816" y="12043"/>
                  </a:cubicBezTo>
                  <a:cubicBezTo>
                    <a:pt x="184" y="14020"/>
                    <a:pt x="12" y="15663"/>
                    <a:pt x="0" y="17502"/>
                  </a:cubicBezTo>
                  <a:cubicBezTo>
                    <a:pt x="23" y="19329"/>
                    <a:pt x="288" y="21145"/>
                    <a:pt x="793" y="22903"/>
                  </a:cubicBezTo>
                  <a:cubicBezTo>
                    <a:pt x="1035" y="23765"/>
                    <a:pt x="1322" y="24615"/>
                    <a:pt x="1655" y="25443"/>
                  </a:cubicBezTo>
                  <a:cubicBezTo>
                    <a:pt x="2000" y="26270"/>
                    <a:pt x="2379" y="27074"/>
                    <a:pt x="2804" y="27867"/>
                  </a:cubicBezTo>
                  <a:cubicBezTo>
                    <a:pt x="3206" y="28637"/>
                    <a:pt x="3666" y="29384"/>
                    <a:pt x="4160" y="30097"/>
                  </a:cubicBezTo>
                  <a:cubicBezTo>
                    <a:pt x="4379" y="30419"/>
                    <a:pt x="4666" y="30844"/>
                    <a:pt x="4907" y="31142"/>
                  </a:cubicBezTo>
                  <a:cubicBezTo>
                    <a:pt x="6033" y="32544"/>
                    <a:pt x="6056" y="32579"/>
                    <a:pt x="6551" y="33073"/>
                  </a:cubicBezTo>
                  <a:cubicBezTo>
                    <a:pt x="6815" y="33349"/>
                    <a:pt x="7171" y="33728"/>
                    <a:pt x="7458" y="33981"/>
                  </a:cubicBezTo>
                  <a:cubicBezTo>
                    <a:pt x="7998" y="34475"/>
                    <a:pt x="8745" y="35107"/>
                    <a:pt x="9320" y="35567"/>
                  </a:cubicBezTo>
                  <a:cubicBezTo>
                    <a:pt x="9987" y="36061"/>
                    <a:pt x="10665" y="36521"/>
                    <a:pt x="11389" y="36934"/>
                  </a:cubicBezTo>
                  <a:cubicBezTo>
                    <a:pt x="12951" y="37854"/>
                    <a:pt x="14652" y="38520"/>
                    <a:pt x="16433" y="38911"/>
                  </a:cubicBezTo>
                  <a:cubicBezTo>
                    <a:pt x="17431" y="39122"/>
                    <a:pt x="18451" y="39229"/>
                    <a:pt x="19471" y="39229"/>
                  </a:cubicBezTo>
                  <a:cubicBezTo>
                    <a:pt x="20390" y="39229"/>
                    <a:pt x="21310" y="39143"/>
                    <a:pt x="22214" y="38968"/>
                  </a:cubicBezTo>
                  <a:cubicBezTo>
                    <a:pt x="23662" y="38681"/>
                    <a:pt x="25052" y="38141"/>
                    <a:pt x="26316" y="37382"/>
                  </a:cubicBezTo>
                  <a:lnTo>
                    <a:pt x="33912" y="32855"/>
                  </a:lnTo>
                  <a:lnTo>
                    <a:pt x="33912" y="32855"/>
                  </a:lnTo>
                  <a:cubicBezTo>
                    <a:pt x="33096" y="33337"/>
                    <a:pt x="32062" y="33085"/>
                    <a:pt x="31051" y="33291"/>
                  </a:cubicBezTo>
                  <a:cubicBezTo>
                    <a:pt x="30927" y="33295"/>
                    <a:pt x="30803" y="33297"/>
                    <a:pt x="30679" y="33297"/>
                  </a:cubicBezTo>
                  <a:cubicBezTo>
                    <a:pt x="23908" y="33297"/>
                    <a:pt x="16570" y="28073"/>
                    <a:pt x="12733" y="18605"/>
                  </a:cubicBezTo>
                  <a:cubicBezTo>
                    <a:pt x="9377" y="10320"/>
                    <a:pt x="10940" y="4287"/>
                    <a:pt x="14273" y="0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41;p63"/>
            <p:cNvSpPr/>
            <p:nvPr/>
          </p:nvSpPr>
          <p:spPr>
            <a:xfrm>
              <a:off x="1508793" y="2265781"/>
              <a:ext cx="579848" cy="633386"/>
            </a:xfrm>
            <a:custGeom>
              <a:avLst/>
              <a:gdLst/>
              <a:ahLst/>
              <a:cxnLst/>
              <a:rect l="l" t="t" r="r" b="b"/>
              <a:pathLst>
                <a:path w="34593" h="39811" extrusionOk="0">
                  <a:moveTo>
                    <a:pt x="13515" y="1245"/>
                  </a:moveTo>
                  <a:cubicBezTo>
                    <a:pt x="10240" y="6209"/>
                    <a:pt x="9987" y="12174"/>
                    <a:pt x="12745" y="19000"/>
                  </a:cubicBezTo>
                  <a:cubicBezTo>
                    <a:pt x="14629" y="23642"/>
                    <a:pt x="17445" y="27503"/>
                    <a:pt x="20892" y="30158"/>
                  </a:cubicBezTo>
                  <a:cubicBezTo>
                    <a:pt x="24004" y="32561"/>
                    <a:pt x="27564" y="33875"/>
                    <a:pt x="30965" y="33875"/>
                  </a:cubicBezTo>
                  <a:cubicBezTo>
                    <a:pt x="31093" y="33875"/>
                    <a:pt x="31222" y="33873"/>
                    <a:pt x="31350" y="33870"/>
                  </a:cubicBezTo>
                  <a:lnTo>
                    <a:pt x="31396" y="33870"/>
                  </a:lnTo>
                  <a:cubicBezTo>
                    <a:pt x="31752" y="33812"/>
                    <a:pt x="32120" y="33778"/>
                    <a:pt x="32487" y="33778"/>
                  </a:cubicBezTo>
                  <a:lnTo>
                    <a:pt x="32591" y="33778"/>
                  </a:lnTo>
                  <a:lnTo>
                    <a:pt x="26454" y="37432"/>
                  </a:lnTo>
                  <a:cubicBezTo>
                    <a:pt x="25213" y="38179"/>
                    <a:pt x="23857" y="38696"/>
                    <a:pt x="22432" y="38984"/>
                  </a:cubicBezTo>
                  <a:cubicBezTo>
                    <a:pt x="21538" y="39154"/>
                    <a:pt x="20631" y="39240"/>
                    <a:pt x="19725" y="39240"/>
                  </a:cubicBezTo>
                  <a:cubicBezTo>
                    <a:pt x="18732" y="39240"/>
                    <a:pt x="17740" y="39136"/>
                    <a:pt x="16767" y="38926"/>
                  </a:cubicBezTo>
                  <a:cubicBezTo>
                    <a:pt x="15020" y="38547"/>
                    <a:pt x="13354" y="37892"/>
                    <a:pt x="11814" y="36984"/>
                  </a:cubicBezTo>
                  <a:cubicBezTo>
                    <a:pt x="11113" y="36582"/>
                    <a:pt x="10435" y="36134"/>
                    <a:pt x="9791" y="35639"/>
                  </a:cubicBezTo>
                  <a:cubicBezTo>
                    <a:pt x="9228" y="35191"/>
                    <a:pt x="8481" y="34559"/>
                    <a:pt x="7930" y="34065"/>
                  </a:cubicBezTo>
                  <a:cubicBezTo>
                    <a:pt x="7711" y="33870"/>
                    <a:pt x="7459" y="33594"/>
                    <a:pt x="7229" y="33364"/>
                  </a:cubicBezTo>
                  <a:lnTo>
                    <a:pt x="7033" y="33169"/>
                  </a:lnTo>
                  <a:cubicBezTo>
                    <a:pt x="6562" y="32675"/>
                    <a:pt x="6551" y="32663"/>
                    <a:pt x="5413" y="31250"/>
                  </a:cubicBezTo>
                  <a:cubicBezTo>
                    <a:pt x="5252" y="31054"/>
                    <a:pt x="5068" y="30801"/>
                    <a:pt x="4896" y="30549"/>
                  </a:cubicBezTo>
                  <a:cubicBezTo>
                    <a:pt x="4816" y="30434"/>
                    <a:pt x="4747" y="30319"/>
                    <a:pt x="4666" y="30227"/>
                  </a:cubicBezTo>
                  <a:cubicBezTo>
                    <a:pt x="4183" y="29514"/>
                    <a:pt x="3735" y="28779"/>
                    <a:pt x="3333" y="28020"/>
                  </a:cubicBezTo>
                  <a:cubicBezTo>
                    <a:pt x="2908" y="27239"/>
                    <a:pt x="2540" y="26446"/>
                    <a:pt x="2207" y="25630"/>
                  </a:cubicBezTo>
                  <a:cubicBezTo>
                    <a:pt x="1874" y="24803"/>
                    <a:pt x="1586" y="23964"/>
                    <a:pt x="1357" y="23114"/>
                  </a:cubicBezTo>
                  <a:cubicBezTo>
                    <a:pt x="851" y="21378"/>
                    <a:pt x="587" y="19597"/>
                    <a:pt x="575" y="17793"/>
                  </a:cubicBezTo>
                  <a:cubicBezTo>
                    <a:pt x="575" y="15724"/>
                    <a:pt x="805" y="14173"/>
                    <a:pt x="1368" y="12426"/>
                  </a:cubicBezTo>
                  <a:cubicBezTo>
                    <a:pt x="1874" y="10863"/>
                    <a:pt x="2644" y="9416"/>
                    <a:pt x="3643" y="8117"/>
                  </a:cubicBezTo>
                  <a:cubicBezTo>
                    <a:pt x="4034" y="7623"/>
                    <a:pt x="4459" y="7163"/>
                    <a:pt x="4919" y="6726"/>
                  </a:cubicBezTo>
                  <a:cubicBezTo>
                    <a:pt x="5333" y="6359"/>
                    <a:pt x="5873" y="5911"/>
                    <a:pt x="6263" y="5623"/>
                  </a:cubicBezTo>
                  <a:cubicBezTo>
                    <a:pt x="6436" y="5497"/>
                    <a:pt x="6643" y="5370"/>
                    <a:pt x="6838" y="5244"/>
                  </a:cubicBezTo>
                  <a:cubicBezTo>
                    <a:pt x="6941" y="5175"/>
                    <a:pt x="7033" y="5118"/>
                    <a:pt x="7114" y="5072"/>
                  </a:cubicBezTo>
                  <a:lnTo>
                    <a:pt x="13515" y="1245"/>
                  </a:lnTo>
                  <a:close/>
                  <a:moveTo>
                    <a:pt x="14555" y="0"/>
                  </a:moveTo>
                  <a:cubicBezTo>
                    <a:pt x="14509" y="0"/>
                    <a:pt x="14460" y="12"/>
                    <a:pt x="14411" y="38"/>
                  </a:cubicBezTo>
                  <a:lnTo>
                    <a:pt x="6804" y="4578"/>
                  </a:lnTo>
                  <a:lnTo>
                    <a:pt x="6539" y="4750"/>
                  </a:lnTo>
                  <a:cubicBezTo>
                    <a:pt x="6321" y="4888"/>
                    <a:pt x="6103" y="5026"/>
                    <a:pt x="5930" y="5164"/>
                  </a:cubicBezTo>
                  <a:cubicBezTo>
                    <a:pt x="5517" y="5462"/>
                    <a:pt x="4976" y="5911"/>
                    <a:pt x="4540" y="6301"/>
                  </a:cubicBezTo>
                  <a:cubicBezTo>
                    <a:pt x="4057" y="6749"/>
                    <a:pt x="3609" y="7244"/>
                    <a:pt x="3195" y="7772"/>
                  </a:cubicBezTo>
                  <a:cubicBezTo>
                    <a:pt x="2149" y="9117"/>
                    <a:pt x="1357" y="10622"/>
                    <a:pt x="828" y="12242"/>
                  </a:cubicBezTo>
                  <a:cubicBezTo>
                    <a:pt x="242" y="14058"/>
                    <a:pt x="1" y="15667"/>
                    <a:pt x="1" y="17793"/>
                  </a:cubicBezTo>
                  <a:cubicBezTo>
                    <a:pt x="24" y="19643"/>
                    <a:pt x="288" y="21482"/>
                    <a:pt x="793" y="23263"/>
                  </a:cubicBezTo>
                  <a:cubicBezTo>
                    <a:pt x="1035" y="24136"/>
                    <a:pt x="1334" y="24998"/>
                    <a:pt x="1667" y="25837"/>
                  </a:cubicBezTo>
                  <a:cubicBezTo>
                    <a:pt x="2012" y="26676"/>
                    <a:pt x="2391" y="27492"/>
                    <a:pt x="2816" y="28296"/>
                  </a:cubicBezTo>
                  <a:cubicBezTo>
                    <a:pt x="3241" y="29066"/>
                    <a:pt x="3701" y="29825"/>
                    <a:pt x="4195" y="30549"/>
                  </a:cubicBezTo>
                  <a:cubicBezTo>
                    <a:pt x="4264" y="30652"/>
                    <a:pt x="4344" y="30755"/>
                    <a:pt x="4425" y="30870"/>
                  </a:cubicBezTo>
                  <a:cubicBezTo>
                    <a:pt x="4597" y="31123"/>
                    <a:pt x="4781" y="31399"/>
                    <a:pt x="4953" y="31606"/>
                  </a:cubicBezTo>
                  <a:cubicBezTo>
                    <a:pt x="6091" y="33019"/>
                    <a:pt x="6114" y="33054"/>
                    <a:pt x="6620" y="33559"/>
                  </a:cubicBezTo>
                  <a:lnTo>
                    <a:pt x="6804" y="33755"/>
                  </a:lnTo>
                  <a:cubicBezTo>
                    <a:pt x="7045" y="33996"/>
                    <a:pt x="7309" y="34272"/>
                    <a:pt x="7539" y="34479"/>
                  </a:cubicBezTo>
                  <a:cubicBezTo>
                    <a:pt x="8102" y="34984"/>
                    <a:pt x="8861" y="35628"/>
                    <a:pt x="9424" y="36076"/>
                  </a:cubicBezTo>
                  <a:cubicBezTo>
                    <a:pt x="10090" y="36582"/>
                    <a:pt x="10791" y="37053"/>
                    <a:pt x="11515" y="37467"/>
                  </a:cubicBezTo>
                  <a:cubicBezTo>
                    <a:pt x="13112" y="38409"/>
                    <a:pt x="14848" y="39087"/>
                    <a:pt x="16652" y="39478"/>
                  </a:cubicBezTo>
                  <a:cubicBezTo>
                    <a:pt x="17686" y="39696"/>
                    <a:pt x="18743" y="39811"/>
                    <a:pt x="19801" y="39811"/>
                  </a:cubicBezTo>
                  <a:cubicBezTo>
                    <a:pt x="20731" y="39811"/>
                    <a:pt x="21651" y="39719"/>
                    <a:pt x="22547" y="39535"/>
                  </a:cubicBezTo>
                  <a:cubicBezTo>
                    <a:pt x="24029" y="39236"/>
                    <a:pt x="25454" y="38696"/>
                    <a:pt x="26742" y="37915"/>
                  </a:cubicBezTo>
                  <a:lnTo>
                    <a:pt x="34337" y="33387"/>
                  </a:lnTo>
                  <a:cubicBezTo>
                    <a:pt x="34593" y="33279"/>
                    <a:pt x="34395" y="32852"/>
                    <a:pt x="34167" y="32852"/>
                  </a:cubicBezTo>
                  <a:cubicBezTo>
                    <a:pt x="34128" y="32852"/>
                    <a:pt x="34089" y="32865"/>
                    <a:pt x="34050" y="32893"/>
                  </a:cubicBezTo>
                  <a:cubicBezTo>
                    <a:pt x="33602" y="33157"/>
                    <a:pt x="33050" y="33169"/>
                    <a:pt x="32476" y="33192"/>
                  </a:cubicBezTo>
                  <a:cubicBezTo>
                    <a:pt x="32085" y="33192"/>
                    <a:pt x="31694" y="33226"/>
                    <a:pt x="31304" y="33295"/>
                  </a:cubicBezTo>
                  <a:cubicBezTo>
                    <a:pt x="31193" y="33298"/>
                    <a:pt x="31083" y="33299"/>
                    <a:pt x="30972" y="33299"/>
                  </a:cubicBezTo>
                  <a:cubicBezTo>
                    <a:pt x="23888" y="33299"/>
                    <a:pt x="16815" y="27517"/>
                    <a:pt x="13273" y="18781"/>
                  </a:cubicBezTo>
                  <a:cubicBezTo>
                    <a:pt x="10389" y="11633"/>
                    <a:pt x="10895" y="5474"/>
                    <a:pt x="14790" y="464"/>
                  </a:cubicBezTo>
                  <a:cubicBezTo>
                    <a:pt x="14942" y="255"/>
                    <a:pt x="14773" y="0"/>
                    <a:pt x="1455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42;p63"/>
            <p:cNvSpPr/>
            <p:nvPr/>
          </p:nvSpPr>
          <p:spPr>
            <a:xfrm>
              <a:off x="1984381" y="2048994"/>
              <a:ext cx="681711" cy="511915"/>
            </a:xfrm>
            <a:custGeom>
              <a:avLst/>
              <a:gdLst/>
              <a:ahLst/>
              <a:cxnLst/>
              <a:rect l="l" t="t" r="r" b="b"/>
              <a:pathLst>
                <a:path w="40670" h="32176" extrusionOk="0">
                  <a:moveTo>
                    <a:pt x="33832" y="1"/>
                  </a:moveTo>
                  <a:lnTo>
                    <a:pt x="3907" y="13756"/>
                  </a:lnTo>
                  <a:cubicBezTo>
                    <a:pt x="931" y="15135"/>
                    <a:pt x="0" y="19479"/>
                    <a:pt x="1885" y="24133"/>
                  </a:cubicBezTo>
                  <a:cubicBezTo>
                    <a:pt x="3777" y="28815"/>
                    <a:pt x="7883" y="32176"/>
                    <a:pt x="11454" y="32176"/>
                  </a:cubicBezTo>
                  <a:cubicBezTo>
                    <a:pt x="11810" y="32176"/>
                    <a:pt x="12161" y="32143"/>
                    <a:pt x="12503" y="32074"/>
                  </a:cubicBezTo>
                  <a:cubicBezTo>
                    <a:pt x="13170" y="31948"/>
                    <a:pt x="13813" y="31660"/>
                    <a:pt x="14365" y="31247"/>
                  </a:cubicBezTo>
                  <a:lnTo>
                    <a:pt x="40669" y="11446"/>
                  </a:lnTo>
                  <a:cubicBezTo>
                    <a:pt x="38279" y="7838"/>
                    <a:pt x="34889" y="1885"/>
                    <a:pt x="33832" y="1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43;p63"/>
            <p:cNvSpPr/>
            <p:nvPr/>
          </p:nvSpPr>
          <p:spPr>
            <a:xfrm>
              <a:off x="1979185" y="2044412"/>
              <a:ext cx="692288" cy="521095"/>
            </a:xfrm>
            <a:custGeom>
              <a:avLst/>
              <a:gdLst/>
              <a:ahLst/>
              <a:cxnLst/>
              <a:rect l="l" t="t" r="r" b="b"/>
              <a:pathLst>
                <a:path w="41301" h="32753" extrusionOk="0">
                  <a:moveTo>
                    <a:pt x="34015" y="657"/>
                  </a:moveTo>
                  <a:cubicBezTo>
                    <a:pt x="34797" y="2047"/>
                    <a:pt x="38141" y="7931"/>
                    <a:pt x="40588" y="11666"/>
                  </a:cubicBezTo>
                  <a:lnTo>
                    <a:pt x="14502" y="31305"/>
                  </a:lnTo>
                  <a:cubicBezTo>
                    <a:pt x="13985" y="31695"/>
                    <a:pt x="13388" y="31960"/>
                    <a:pt x="12756" y="32075"/>
                  </a:cubicBezTo>
                  <a:cubicBezTo>
                    <a:pt x="12428" y="32141"/>
                    <a:pt x="12092" y="32173"/>
                    <a:pt x="11751" y="32173"/>
                  </a:cubicBezTo>
                  <a:cubicBezTo>
                    <a:pt x="8303" y="32173"/>
                    <a:pt x="4310" y="28887"/>
                    <a:pt x="2459" y="24306"/>
                  </a:cubicBezTo>
                  <a:cubicBezTo>
                    <a:pt x="1574" y="22123"/>
                    <a:pt x="1299" y="19905"/>
                    <a:pt x="1666" y="18055"/>
                  </a:cubicBezTo>
                  <a:cubicBezTo>
                    <a:pt x="2023" y="16262"/>
                    <a:pt x="2976" y="14941"/>
                    <a:pt x="4344" y="14309"/>
                  </a:cubicBezTo>
                  <a:lnTo>
                    <a:pt x="34015" y="657"/>
                  </a:lnTo>
                  <a:close/>
                  <a:moveTo>
                    <a:pt x="34135" y="0"/>
                  </a:moveTo>
                  <a:cubicBezTo>
                    <a:pt x="34095" y="0"/>
                    <a:pt x="34054" y="8"/>
                    <a:pt x="34015" y="24"/>
                  </a:cubicBezTo>
                  <a:lnTo>
                    <a:pt x="4103" y="13791"/>
                  </a:lnTo>
                  <a:cubicBezTo>
                    <a:pt x="919" y="15251"/>
                    <a:pt x="0" y="19767"/>
                    <a:pt x="1931" y="24525"/>
                  </a:cubicBezTo>
                  <a:cubicBezTo>
                    <a:pt x="3861" y="29305"/>
                    <a:pt x="8090" y="32753"/>
                    <a:pt x="11779" y="32753"/>
                  </a:cubicBezTo>
                  <a:cubicBezTo>
                    <a:pt x="12147" y="32753"/>
                    <a:pt x="12503" y="32718"/>
                    <a:pt x="12871" y="32649"/>
                  </a:cubicBezTo>
                  <a:cubicBezTo>
                    <a:pt x="13583" y="32500"/>
                    <a:pt x="14261" y="32201"/>
                    <a:pt x="14847" y="31764"/>
                  </a:cubicBezTo>
                  <a:lnTo>
                    <a:pt x="41152" y="11964"/>
                  </a:lnTo>
                  <a:cubicBezTo>
                    <a:pt x="41278" y="11872"/>
                    <a:pt x="41301" y="11700"/>
                    <a:pt x="41220" y="11574"/>
                  </a:cubicBezTo>
                  <a:cubicBezTo>
                    <a:pt x="38589" y="7597"/>
                    <a:pt x="34808" y="898"/>
                    <a:pt x="34394" y="151"/>
                  </a:cubicBezTo>
                  <a:cubicBezTo>
                    <a:pt x="34337" y="52"/>
                    <a:pt x="34238" y="0"/>
                    <a:pt x="3413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44;p63"/>
            <p:cNvSpPr/>
            <p:nvPr/>
          </p:nvSpPr>
          <p:spPr>
            <a:xfrm>
              <a:off x="1657304" y="1769092"/>
              <a:ext cx="1067337" cy="1043765"/>
            </a:xfrm>
            <a:custGeom>
              <a:avLst/>
              <a:gdLst/>
              <a:ahLst/>
              <a:cxnLst/>
              <a:rect l="l" t="t" r="r" b="b"/>
              <a:pathLst>
                <a:path w="63676" h="65605" extrusionOk="0">
                  <a:moveTo>
                    <a:pt x="28178" y="0"/>
                  </a:moveTo>
                  <a:cubicBezTo>
                    <a:pt x="28176" y="3"/>
                    <a:pt x="28173" y="7"/>
                    <a:pt x="28171" y="10"/>
                  </a:cubicBezTo>
                  <a:lnTo>
                    <a:pt x="28171" y="10"/>
                  </a:lnTo>
                  <a:lnTo>
                    <a:pt x="28178" y="0"/>
                  </a:lnTo>
                  <a:close/>
                  <a:moveTo>
                    <a:pt x="63676" y="59538"/>
                  </a:moveTo>
                  <a:lnTo>
                    <a:pt x="63669" y="59539"/>
                  </a:lnTo>
                  <a:lnTo>
                    <a:pt x="63669" y="59539"/>
                  </a:lnTo>
                  <a:cubicBezTo>
                    <a:pt x="63671" y="59539"/>
                    <a:pt x="63673" y="59539"/>
                    <a:pt x="63676" y="59538"/>
                  </a:cubicBezTo>
                  <a:close/>
                  <a:moveTo>
                    <a:pt x="28171" y="10"/>
                  </a:moveTo>
                  <a:lnTo>
                    <a:pt x="3161" y="33820"/>
                  </a:lnTo>
                  <a:cubicBezTo>
                    <a:pt x="380" y="37589"/>
                    <a:pt x="1" y="43898"/>
                    <a:pt x="2690" y="50529"/>
                  </a:cubicBezTo>
                  <a:cubicBezTo>
                    <a:pt x="6245" y="59299"/>
                    <a:pt x="13922" y="65605"/>
                    <a:pt x="20605" y="65605"/>
                  </a:cubicBezTo>
                  <a:cubicBezTo>
                    <a:pt x="21094" y="65605"/>
                    <a:pt x="21577" y="65571"/>
                    <a:pt x="22053" y="65502"/>
                  </a:cubicBezTo>
                  <a:lnTo>
                    <a:pt x="63669" y="59539"/>
                  </a:lnTo>
                  <a:lnTo>
                    <a:pt x="63669" y="59539"/>
                  </a:lnTo>
                  <a:cubicBezTo>
                    <a:pt x="62783" y="59666"/>
                    <a:pt x="61884" y="59728"/>
                    <a:pt x="60974" y="59728"/>
                  </a:cubicBezTo>
                  <a:cubicBezTo>
                    <a:pt x="48404" y="59728"/>
                    <a:pt x="33957" y="47874"/>
                    <a:pt x="27282" y="31384"/>
                  </a:cubicBezTo>
                  <a:cubicBezTo>
                    <a:pt x="22239" y="18944"/>
                    <a:pt x="22937" y="7090"/>
                    <a:pt x="2817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45;p63"/>
            <p:cNvSpPr/>
            <p:nvPr/>
          </p:nvSpPr>
          <p:spPr>
            <a:xfrm>
              <a:off x="1653834" y="1764828"/>
              <a:ext cx="1077629" cy="1052626"/>
            </a:xfrm>
            <a:custGeom>
              <a:avLst/>
              <a:gdLst/>
              <a:ahLst/>
              <a:cxnLst/>
              <a:rect l="l" t="t" r="r" b="b"/>
              <a:pathLst>
                <a:path w="64290" h="66162" extrusionOk="0">
                  <a:moveTo>
                    <a:pt x="25822" y="4221"/>
                  </a:moveTo>
                  <a:lnTo>
                    <a:pt x="25822" y="4221"/>
                  </a:lnTo>
                  <a:cubicBezTo>
                    <a:pt x="22697" y="11587"/>
                    <a:pt x="23145" y="21677"/>
                    <a:pt x="27236" y="31767"/>
                  </a:cubicBezTo>
                  <a:cubicBezTo>
                    <a:pt x="30706" y="40351"/>
                    <a:pt x="36406" y="47993"/>
                    <a:pt x="43278" y="53302"/>
                  </a:cubicBezTo>
                  <a:cubicBezTo>
                    <a:pt x="48518" y="57336"/>
                    <a:pt x="54023" y="59703"/>
                    <a:pt x="59194" y="60197"/>
                  </a:cubicBezTo>
                  <a:lnTo>
                    <a:pt x="58688" y="60266"/>
                  </a:lnTo>
                  <a:lnTo>
                    <a:pt x="22225" y="65495"/>
                  </a:lnTo>
                  <a:cubicBezTo>
                    <a:pt x="21769" y="65560"/>
                    <a:pt x="21304" y="65592"/>
                    <a:pt x="20831" y="65592"/>
                  </a:cubicBezTo>
                  <a:cubicBezTo>
                    <a:pt x="17877" y="65592"/>
                    <a:pt x="14644" y="64334"/>
                    <a:pt x="11573" y="61967"/>
                  </a:cubicBezTo>
                  <a:cubicBezTo>
                    <a:pt x="7976" y="59186"/>
                    <a:pt x="4988" y="55187"/>
                    <a:pt x="3172" y="50682"/>
                  </a:cubicBezTo>
                  <a:cubicBezTo>
                    <a:pt x="610" y="44373"/>
                    <a:pt x="782" y="38087"/>
                    <a:pt x="3598" y="34260"/>
                  </a:cubicBezTo>
                  <a:lnTo>
                    <a:pt x="25822" y="4221"/>
                  </a:lnTo>
                  <a:close/>
                  <a:moveTo>
                    <a:pt x="28371" y="0"/>
                  </a:moveTo>
                  <a:cubicBezTo>
                    <a:pt x="28295" y="0"/>
                    <a:pt x="28218" y="32"/>
                    <a:pt x="28155" y="107"/>
                  </a:cubicBezTo>
                  <a:lnTo>
                    <a:pt x="3138" y="33927"/>
                  </a:lnTo>
                  <a:cubicBezTo>
                    <a:pt x="196" y="37903"/>
                    <a:pt x="1" y="44407"/>
                    <a:pt x="2632" y="50900"/>
                  </a:cubicBezTo>
                  <a:cubicBezTo>
                    <a:pt x="6229" y="59772"/>
                    <a:pt x="13975" y="66161"/>
                    <a:pt x="20812" y="66161"/>
                  </a:cubicBezTo>
                  <a:cubicBezTo>
                    <a:pt x="21306" y="66161"/>
                    <a:pt x="21812" y="66127"/>
                    <a:pt x="22306" y="66058"/>
                  </a:cubicBezTo>
                  <a:lnTo>
                    <a:pt x="58780" y="60829"/>
                  </a:lnTo>
                  <a:lnTo>
                    <a:pt x="63917" y="60105"/>
                  </a:lnTo>
                  <a:cubicBezTo>
                    <a:pt x="64289" y="60050"/>
                    <a:pt x="64234" y="59526"/>
                    <a:pt x="63890" y="59526"/>
                  </a:cubicBezTo>
                  <a:cubicBezTo>
                    <a:pt x="63873" y="59526"/>
                    <a:pt x="63855" y="59528"/>
                    <a:pt x="63837" y="59530"/>
                  </a:cubicBezTo>
                  <a:cubicBezTo>
                    <a:pt x="62968" y="59654"/>
                    <a:pt x="62083" y="59716"/>
                    <a:pt x="61184" y="59716"/>
                  </a:cubicBezTo>
                  <a:cubicBezTo>
                    <a:pt x="55575" y="59716"/>
                    <a:pt x="49437" y="57329"/>
                    <a:pt x="43623" y="52842"/>
                  </a:cubicBezTo>
                  <a:cubicBezTo>
                    <a:pt x="36831" y="47602"/>
                    <a:pt x="31200" y="40041"/>
                    <a:pt x="27753" y="31548"/>
                  </a:cubicBezTo>
                  <a:cubicBezTo>
                    <a:pt x="22926" y="19609"/>
                    <a:pt x="23248" y="7692"/>
                    <a:pt x="28615" y="440"/>
                  </a:cubicBezTo>
                  <a:cubicBezTo>
                    <a:pt x="28757" y="223"/>
                    <a:pt x="28571" y="0"/>
                    <a:pt x="28371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46;p63"/>
            <p:cNvSpPr/>
            <p:nvPr/>
          </p:nvSpPr>
          <p:spPr>
            <a:xfrm>
              <a:off x="2506199" y="2044428"/>
              <a:ext cx="196099" cy="196327"/>
            </a:xfrm>
            <a:custGeom>
              <a:avLst/>
              <a:gdLst/>
              <a:ahLst/>
              <a:cxnLst/>
              <a:rect l="l" t="t" r="r" b="b"/>
              <a:pathLst>
                <a:path w="11699" h="12340" extrusionOk="0">
                  <a:moveTo>
                    <a:pt x="4073" y="1"/>
                  </a:moveTo>
                  <a:cubicBezTo>
                    <a:pt x="3837" y="1"/>
                    <a:pt x="3605" y="23"/>
                    <a:pt x="3379" y="69"/>
                  </a:cubicBezTo>
                  <a:cubicBezTo>
                    <a:pt x="908" y="564"/>
                    <a:pt x="0" y="3701"/>
                    <a:pt x="1368" y="7068"/>
                  </a:cubicBezTo>
                  <a:cubicBezTo>
                    <a:pt x="2612" y="10141"/>
                    <a:pt x="5292" y="12340"/>
                    <a:pt x="7634" y="12340"/>
                  </a:cubicBezTo>
                  <a:cubicBezTo>
                    <a:pt x="7867" y="12340"/>
                    <a:pt x="8096" y="12318"/>
                    <a:pt x="8320" y="12274"/>
                  </a:cubicBezTo>
                  <a:cubicBezTo>
                    <a:pt x="10791" y="11779"/>
                    <a:pt x="11699" y="8631"/>
                    <a:pt x="10331" y="5264"/>
                  </a:cubicBezTo>
                  <a:cubicBezTo>
                    <a:pt x="9089" y="2206"/>
                    <a:pt x="6406" y="1"/>
                    <a:pt x="4073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47;p63"/>
            <p:cNvSpPr/>
            <p:nvPr/>
          </p:nvSpPr>
          <p:spPr>
            <a:xfrm>
              <a:off x="2510038" y="2039846"/>
              <a:ext cx="188405" cy="205396"/>
            </a:xfrm>
            <a:custGeom>
              <a:avLst/>
              <a:gdLst/>
              <a:ahLst/>
              <a:cxnLst/>
              <a:rect l="l" t="t" r="r" b="b"/>
              <a:pathLst>
                <a:path w="11240" h="12910" extrusionOk="0">
                  <a:moveTo>
                    <a:pt x="3851" y="576"/>
                  </a:moveTo>
                  <a:cubicBezTo>
                    <a:pt x="6069" y="576"/>
                    <a:pt x="8643" y="2713"/>
                    <a:pt x="9838" y="5655"/>
                  </a:cubicBezTo>
                  <a:cubicBezTo>
                    <a:pt x="10608" y="7586"/>
                    <a:pt x="10654" y="9516"/>
                    <a:pt x="9953" y="10826"/>
                  </a:cubicBezTo>
                  <a:cubicBezTo>
                    <a:pt x="9573" y="11573"/>
                    <a:pt x="8861" y="12113"/>
                    <a:pt x="8034" y="12286"/>
                  </a:cubicBezTo>
                  <a:cubicBezTo>
                    <a:pt x="7830" y="12326"/>
                    <a:pt x="7622" y="12345"/>
                    <a:pt x="7410" y="12345"/>
                  </a:cubicBezTo>
                  <a:cubicBezTo>
                    <a:pt x="5195" y="12345"/>
                    <a:pt x="2610" y="10211"/>
                    <a:pt x="1414" y="7252"/>
                  </a:cubicBezTo>
                  <a:cubicBezTo>
                    <a:pt x="633" y="5333"/>
                    <a:pt x="587" y="3403"/>
                    <a:pt x="1299" y="2093"/>
                  </a:cubicBezTo>
                  <a:cubicBezTo>
                    <a:pt x="1679" y="1334"/>
                    <a:pt x="2380" y="806"/>
                    <a:pt x="3207" y="633"/>
                  </a:cubicBezTo>
                  <a:cubicBezTo>
                    <a:pt x="3414" y="599"/>
                    <a:pt x="3632" y="576"/>
                    <a:pt x="3851" y="576"/>
                  </a:cubicBezTo>
                  <a:close/>
                  <a:moveTo>
                    <a:pt x="3826" y="0"/>
                  </a:moveTo>
                  <a:cubicBezTo>
                    <a:pt x="3581" y="0"/>
                    <a:pt x="3340" y="23"/>
                    <a:pt x="3104" y="70"/>
                  </a:cubicBezTo>
                  <a:cubicBezTo>
                    <a:pt x="2104" y="266"/>
                    <a:pt x="1254" y="909"/>
                    <a:pt x="794" y="1817"/>
                  </a:cubicBezTo>
                  <a:cubicBezTo>
                    <a:pt x="1" y="3276"/>
                    <a:pt x="35" y="5391"/>
                    <a:pt x="874" y="7471"/>
                  </a:cubicBezTo>
                  <a:cubicBezTo>
                    <a:pt x="2161" y="10631"/>
                    <a:pt x="4965" y="12906"/>
                    <a:pt x="7413" y="12906"/>
                  </a:cubicBezTo>
                  <a:cubicBezTo>
                    <a:pt x="7455" y="12908"/>
                    <a:pt x="7497" y="12909"/>
                    <a:pt x="7539" y="12909"/>
                  </a:cubicBezTo>
                  <a:cubicBezTo>
                    <a:pt x="7746" y="12909"/>
                    <a:pt x="7947" y="12885"/>
                    <a:pt x="8148" y="12837"/>
                  </a:cubicBezTo>
                  <a:cubicBezTo>
                    <a:pt x="9148" y="12642"/>
                    <a:pt x="9999" y="11998"/>
                    <a:pt x="10458" y="11091"/>
                  </a:cubicBezTo>
                  <a:cubicBezTo>
                    <a:pt x="11240" y="9643"/>
                    <a:pt x="11205" y="7528"/>
                    <a:pt x="10366" y="5448"/>
                  </a:cubicBezTo>
                  <a:cubicBezTo>
                    <a:pt x="9081" y="2283"/>
                    <a:pt x="6277" y="0"/>
                    <a:pt x="3826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48;p63"/>
            <p:cNvSpPr/>
            <p:nvPr/>
          </p:nvSpPr>
          <p:spPr>
            <a:xfrm>
              <a:off x="1950857" y="1567785"/>
              <a:ext cx="1046737" cy="1211868"/>
            </a:xfrm>
            <a:custGeom>
              <a:avLst/>
              <a:gdLst/>
              <a:ahLst/>
              <a:cxnLst/>
              <a:rect l="l" t="t" r="r" b="b"/>
              <a:pathLst>
                <a:path w="62447" h="76171" extrusionOk="0">
                  <a:moveTo>
                    <a:pt x="21329" y="1"/>
                  </a:moveTo>
                  <a:lnTo>
                    <a:pt x="21329" y="1"/>
                  </a:lnTo>
                  <a:cubicBezTo>
                    <a:pt x="21324" y="4"/>
                    <a:pt x="21319" y="7"/>
                    <a:pt x="21315" y="10"/>
                  </a:cubicBezTo>
                  <a:lnTo>
                    <a:pt x="21315" y="10"/>
                  </a:lnTo>
                  <a:lnTo>
                    <a:pt x="21329" y="1"/>
                  </a:lnTo>
                  <a:close/>
                  <a:moveTo>
                    <a:pt x="21315" y="10"/>
                  </a:moveTo>
                  <a:lnTo>
                    <a:pt x="13308" y="4793"/>
                  </a:lnTo>
                  <a:cubicBezTo>
                    <a:pt x="2966" y="10964"/>
                    <a:pt x="1" y="27259"/>
                    <a:pt x="7022" y="44600"/>
                  </a:cubicBezTo>
                  <a:cubicBezTo>
                    <a:pt x="14459" y="62963"/>
                    <a:pt x="30546" y="76171"/>
                    <a:pt x="44546" y="76171"/>
                  </a:cubicBezTo>
                  <a:cubicBezTo>
                    <a:pt x="45949" y="76171"/>
                    <a:pt x="47330" y="76038"/>
                    <a:pt x="48679" y="75765"/>
                  </a:cubicBezTo>
                  <a:cubicBezTo>
                    <a:pt x="50702" y="75374"/>
                    <a:pt x="52644" y="74627"/>
                    <a:pt x="54425" y="73582"/>
                  </a:cubicBezTo>
                  <a:lnTo>
                    <a:pt x="62446" y="68790"/>
                  </a:lnTo>
                  <a:lnTo>
                    <a:pt x="62446" y="68790"/>
                  </a:lnTo>
                  <a:cubicBezTo>
                    <a:pt x="60734" y="69812"/>
                    <a:pt x="58286" y="69813"/>
                    <a:pt x="56183" y="70238"/>
                  </a:cubicBezTo>
                  <a:cubicBezTo>
                    <a:pt x="54800" y="70516"/>
                    <a:pt x="53399" y="70652"/>
                    <a:pt x="51988" y="70652"/>
                  </a:cubicBezTo>
                  <a:cubicBezTo>
                    <a:pt x="38275" y="70652"/>
                    <a:pt x="23657" y="57861"/>
                    <a:pt x="16238" y="39544"/>
                  </a:cubicBezTo>
                  <a:cubicBezTo>
                    <a:pt x="10714" y="22831"/>
                    <a:pt x="10987" y="6188"/>
                    <a:pt x="21315" y="10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49;p63"/>
            <p:cNvSpPr/>
            <p:nvPr/>
          </p:nvSpPr>
          <p:spPr>
            <a:xfrm>
              <a:off x="1987080" y="1563044"/>
              <a:ext cx="1017755" cy="1221318"/>
            </a:xfrm>
            <a:custGeom>
              <a:avLst/>
              <a:gdLst/>
              <a:ahLst/>
              <a:cxnLst/>
              <a:rect l="l" t="t" r="r" b="b"/>
              <a:pathLst>
                <a:path w="60718" h="76765" extrusionOk="0">
                  <a:moveTo>
                    <a:pt x="15755" y="2666"/>
                  </a:moveTo>
                  <a:cubicBezTo>
                    <a:pt x="12767" y="5826"/>
                    <a:pt x="10929" y="10388"/>
                    <a:pt x="10389" y="16088"/>
                  </a:cubicBezTo>
                  <a:cubicBezTo>
                    <a:pt x="9734" y="22937"/>
                    <a:pt x="10917" y="31188"/>
                    <a:pt x="13802" y="39933"/>
                  </a:cubicBezTo>
                  <a:lnTo>
                    <a:pt x="13802" y="39945"/>
                  </a:lnTo>
                  <a:cubicBezTo>
                    <a:pt x="17812" y="49851"/>
                    <a:pt x="24052" y="58423"/>
                    <a:pt x="31384" y="64112"/>
                  </a:cubicBezTo>
                  <a:cubicBezTo>
                    <a:pt x="37397" y="68777"/>
                    <a:pt x="43816" y="71225"/>
                    <a:pt x="49862" y="71225"/>
                  </a:cubicBezTo>
                  <a:cubicBezTo>
                    <a:pt x="51292" y="71225"/>
                    <a:pt x="52702" y="71088"/>
                    <a:pt x="54080" y="70811"/>
                  </a:cubicBezTo>
                  <a:cubicBezTo>
                    <a:pt x="54700" y="70685"/>
                    <a:pt x="55355" y="70593"/>
                    <a:pt x="55987" y="70513"/>
                  </a:cubicBezTo>
                  <a:cubicBezTo>
                    <a:pt x="56596" y="70432"/>
                    <a:pt x="57205" y="70352"/>
                    <a:pt x="57792" y="70237"/>
                  </a:cubicBezTo>
                  <a:lnTo>
                    <a:pt x="57792" y="70237"/>
                  </a:lnTo>
                  <a:lnTo>
                    <a:pt x="52115" y="73627"/>
                  </a:lnTo>
                  <a:cubicBezTo>
                    <a:pt x="50368" y="74661"/>
                    <a:pt x="48460" y="75385"/>
                    <a:pt x="46461" y="75776"/>
                  </a:cubicBezTo>
                  <a:cubicBezTo>
                    <a:pt x="45133" y="76044"/>
                    <a:pt x="43774" y="76174"/>
                    <a:pt x="42393" y="76174"/>
                  </a:cubicBezTo>
                  <a:cubicBezTo>
                    <a:pt x="28517" y="76174"/>
                    <a:pt x="12515" y="63022"/>
                    <a:pt x="5125" y="44783"/>
                  </a:cubicBezTo>
                  <a:cubicBezTo>
                    <a:pt x="1781" y="36520"/>
                    <a:pt x="598" y="28028"/>
                    <a:pt x="1781" y="20846"/>
                  </a:cubicBezTo>
                  <a:cubicBezTo>
                    <a:pt x="2942" y="13813"/>
                    <a:pt x="6321" y="8308"/>
                    <a:pt x="11296" y="5332"/>
                  </a:cubicBezTo>
                  <a:lnTo>
                    <a:pt x="15755" y="2666"/>
                  </a:lnTo>
                  <a:close/>
                  <a:moveTo>
                    <a:pt x="19187" y="1"/>
                  </a:moveTo>
                  <a:cubicBezTo>
                    <a:pt x="19133" y="1"/>
                    <a:pt x="19077" y="18"/>
                    <a:pt x="19019" y="57"/>
                  </a:cubicBezTo>
                  <a:lnTo>
                    <a:pt x="10998" y="4838"/>
                  </a:lnTo>
                  <a:cubicBezTo>
                    <a:pt x="5872" y="7895"/>
                    <a:pt x="2402" y="13549"/>
                    <a:pt x="1207" y="20765"/>
                  </a:cubicBezTo>
                  <a:cubicBezTo>
                    <a:pt x="0" y="28143"/>
                    <a:pt x="1161" y="36532"/>
                    <a:pt x="4597" y="45001"/>
                  </a:cubicBezTo>
                  <a:cubicBezTo>
                    <a:pt x="8573" y="54827"/>
                    <a:pt x="15112" y="63491"/>
                    <a:pt x="23029" y="69410"/>
                  </a:cubicBezTo>
                  <a:cubicBezTo>
                    <a:pt x="29465" y="74236"/>
                    <a:pt x="36199" y="76764"/>
                    <a:pt x="42370" y="76764"/>
                  </a:cubicBezTo>
                  <a:cubicBezTo>
                    <a:pt x="43783" y="76764"/>
                    <a:pt x="45197" y="76626"/>
                    <a:pt x="46576" y="76350"/>
                  </a:cubicBezTo>
                  <a:cubicBezTo>
                    <a:pt x="48633" y="75937"/>
                    <a:pt x="50609" y="75190"/>
                    <a:pt x="52413" y="74121"/>
                  </a:cubicBezTo>
                  <a:lnTo>
                    <a:pt x="60423" y="69329"/>
                  </a:lnTo>
                  <a:cubicBezTo>
                    <a:pt x="60718" y="69177"/>
                    <a:pt x="60557" y="68790"/>
                    <a:pt x="60304" y="68790"/>
                  </a:cubicBezTo>
                  <a:cubicBezTo>
                    <a:pt x="60251" y="68790"/>
                    <a:pt x="60194" y="68807"/>
                    <a:pt x="60136" y="68846"/>
                  </a:cubicBezTo>
                  <a:cubicBezTo>
                    <a:pt x="58975" y="69536"/>
                    <a:pt x="57424" y="69743"/>
                    <a:pt x="55918" y="69950"/>
                  </a:cubicBezTo>
                  <a:cubicBezTo>
                    <a:pt x="55263" y="70030"/>
                    <a:pt x="54597" y="70122"/>
                    <a:pt x="53965" y="70248"/>
                  </a:cubicBezTo>
                  <a:cubicBezTo>
                    <a:pt x="52620" y="70521"/>
                    <a:pt x="51244" y="70656"/>
                    <a:pt x="49846" y="70656"/>
                  </a:cubicBezTo>
                  <a:cubicBezTo>
                    <a:pt x="43934" y="70656"/>
                    <a:pt x="37640" y="68246"/>
                    <a:pt x="31729" y="63664"/>
                  </a:cubicBezTo>
                  <a:cubicBezTo>
                    <a:pt x="24489" y="58033"/>
                    <a:pt x="18306" y="49552"/>
                    <a:pt x="14342" y="39750"/>
                  </a:cubicBezTo>
                  <a:cubicBezTo>
                    <a:pt x="9504" y="25109"/>
                    <a:pt x="8274" y="7136"/>
                    <a:pt x="19318" y="552"/>
                  </a:cubicBezTo>
                  <a:cubicBezTo>
                    <a:pt x="19603" y="390"/>
                    <a:pt x="19440" y="1"/>
                    <a:pt x="19187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50;p63"/>
            <p:cNvSpPr/>
            <p:nvPr/>
          </p:nvSpPr>
          <p:spPr>
            <a:xfrm>
              <a:off x="2065861" y="1526451"/>
              <a:ext cx="1174430" cy="1177105"/>
            </a:xfrm>
            <a:custGeom>
              <a:avLst/>
              <a:gdLst/>
              <a:ahLst/>
              <a:cxnLst/>
              <a:rect l="l" t="t" r="r" b="b"/>
              <a:pathLst>
                <a:path w="70065" h="73986" extrusionOk="0">
                  <a:moveTo>
                    <a:pt x="26165" y="6320"/>
                  </a:moveTo>
                  <a:cubicBezTo>
                    <a:pt x="37777" y="6320"/>
                    <a:pt x="51112" y="17269"/>
                    <a:pt x="57286" y="32500"/>
                  </a:cubicBezTo>
                  <a:cubicBezTo>
                    <a:pt x="64078" y="49266"/>
                    <a:pt x="59607" y="64860"/>
                    <a:pt x="47311" y="67343"/>
                  </a:cubicBezTo>
                  <a:cubicBezTo>
                    <a:pt x="46198" y="67566"/>
                    <a:pt x="45058" y="67675"/>
                    <a:pt x="43902" y="67675"/>
                  </a:cubicBezTo>
                  <a:cubicBezTo>
                    <a:pt x="32285" y="67675"/>
                    <a:pt x="18934" y="56724"/>
                    <a:pt x="12767" y="41486"/>
                  </a:cubicBezTo>
                  <a:cubicBezTo>
                    <a:pt x="5976" y="24732"/>
                    <a:pt x="10446" y="9138"/>
                    <a:pt x="22742" y="6655"/>
                  </a:cubicBezTo>
                  <a:cubicBezTo>
                    <a:pt x="23860" y="6430"/>
                    <a:pt x="25004" y="6320"/>
                    <a:pt x="26165" y="6320"/>
                  </a:cubicBezTo>
                  <a:close/>
                  <a:moveTo>
                    <a:pt x="24336" y="1"/>
                  </a:moveTo>
                  <a:cubicBezTo>
                    <a:pt x="22937" y="1"/>
                    <a:pt x="21560" y="133"/>
                    <a:pt x="20214" y="404"/>
                  </a:cubicBezTo>
                  <a:cubicBezTo>
                    <a:pt x="5390" y="3403"/>
                    <a:pt x="0" y="22204"/>
                    <a:pt x="8182" y="42406"/>
                  </a:cubicBezTo>
                  <a:cubicBezTo>
                    <a:pt x="15621" y="60784"/>
                    <a:pt x="31715" y="73986"/>
                    <a:pt x="45718" y="73986"/>
                  </a:cubicBezTo>
                  <a:cubicBezTo>
                    <a:pt x="47116" y="73986"/>
                    <a:pt x="48493" y="73854"/>
                    <a:pt x="49839" y="73583"/>
                  </a:cubicBezTo>
                  <a:cubicBezTo>
                    <a:pt x="64664" y="70595"/>
                    <a:pt x="70065" y="51783"/>
                    <a:pt x="61871" y="31581"/>
                  </a:cubicBezTo>
                  <a:cubicBezTo>
                    <a:pt x="54432" y="13202"/>
                    <a:pt x="38339" y="1"/>
                    <a:pt x="24336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51;p63"/>
            <p:cNvSpPr/>
            <p:nvPr/>
          </p:nvSpPr>
          <p:spPr>
            <a:xfrm>
              <a:off x="2112661" y="1521885"/>
              <a:ext cx="1080445" cy="1186237"/>
            </a:xfrm>
            <a:custGeom>
              <a:avLst/>
              <a:gdLst/>
              <a:ahLst/>
              <a:cxnLst/>
              <a:rect l="l" t="t" r="r" b="b"/>
              <a:pathLst>
                <a:path w="64458" h="74560" extrusionOk="0">
                  <a:moveTo>
                    <a:pt x="23209" y="6896"/>
                  </a:moveTo>
                  <a:cubicBezTo>
                    <a:pt x="23260" y="6896"/>
                    <a:pt x="23312" y="6896"/>
                    <a:pt x="23363" y="6896"/>
                  </a:cubicBezTo>
                  <a:cubicBezTo>
                    <a:pt x="34855" y="6896"/>
                    <a:pt x="48116" y="17790"/>
                    <a:pt x="54230" y="32890"/>
                  </a:cubicBezTo>
                  <a:cubicBezTo>
                    <a:pt x="58217" y="42750"/>
                    <a:pt x="58424" y="52714"/>
                    <a:pt x="54758" y="59528"/>
                  </a:cubicBezTo>
                  <a:cubicBezTo>
                    <a:pt x="52494" y="63723"/>
                    <a:pt x="48932" y="66423"/>
                    <a:pt x="44462" y="67331"/>
                  </a:cubicBezTo>
                  <a:cubicBezTo>
                    <a:pt x="43409" y="67539"/>
                    <a:pt x="42335" y="67653"/>
                    <a:pt x="41260" y="67653"/>
                  </a:cubicBezTo>
                  <a:cubicBezTo>
                    <a:pt x="41209" y="67653"/>
                    <a:pt x="41158" y="67653"/>
                    <a:pt x="41106" y="67653"/>
                  </a:cubicBezTo>
                  <a:cubicBezTo>
                    <a:pt x="29615" y="67653"/>
                    <a:pt x="16353" y="56759"/>
                    <a:pt x="10240" y="41659"/>
                  </a:cubicBezTo>
                  <a:cubicBezTo>
                    <a:pt x="6241" y="31799"/>
                    <a:pt x="6045" y="21836"/>
                    <a:pt x="9711" y="15021"/>
                  </a:cubicBezTo>
                  <a:cubicBezTo>
                    <a:pt x="11975" y="10827"/>
                    <a:pt x="15537" y="8126"/>
                    <a:pt x="20008" y="7218"/>
                  </a:cubicBezTo>
                  <a:cubicBezTo>
                    <a:pt x="21060" y="7010"/>
                    <a:pt x="22134" y="6896"/>
                    <a:pt x="23209" y="6896"/>
                  </a:cubicBezTo>
                  <a:close/>
                  <a:moveTo>
                    <a:pt x="23395" y="6323"/>
                  </a:moveTo>
                  <a:cubicBezTo>
                    <a:pt x="22201" y="6323"/>
                    <a:pt x="21031" y="6437"/>
                    <a:pt x="19893" y="6667"/>
                  </a:cubicBezTo>
                  <a:cubicBezTo>
                    <a:pt x="15239" y="7609"/>
                    <a:pt x="11550" y="10401"/>
                    <a:pt x="9206" y="14768"/>
                  </a:cubicBezTo>
                  <a:cubicBezTo>
                    <a:pt x="5459" y="21721"/>
                    <a:pt x="5643" y="31868"/>
                    <a:pt x="9700" y="41888"/>
                  </a:cubicBezTo>
                  <a:cubicBezTo>
                    <a:pt x="13009" y="50024"/>
                    <a:pt x="18445" y="57230"/>
                    <a:pt x="25006" y="62137"/>
                  </a:cubicBezTo>
                  <a:cubicBezTo>
                    <a:pt x="30350" y="66136"/>
                    <a:pt x="35935" y="68239"/>
                    <a:pt x="41083" y="68239"/>
                  </a:cubicBezTo>
                  <a:cubicBezTo>
                    <a:pt x="41137" y="68239"/>
                    <a:pt x="41190" y="68240"/>
                    <a:pt x="41243" y="68240"/>
                  </a:cubicBezTo>
                  <a:cubicBezTo>
                    <a:pt x="42362" y="68240"/>
                    <a:pt x="43480" y="68125"/>
                    <a:pt x="44577" y="67905"/>
                  </a:cubicBezTo>
                  <a:cubicBezTo>
                    <a:pt x="49219" y="66963"/>
                    <a:pt x="52920" y="64159"/>
                    <a:pt x="55264" y="59804"/>
                  </a:cubicBezTo>
                  <a:cubicBezTo>
                    <a:pt x="58999" y="52840"/>
                    <a:pt x="58815" y="42704"/>
                    <a:pt x="54758" y="32684"/>
                  </a:cubicBezTo>
                  <a:cubicBezTo>
                    <a:pt x="51460" y="24536"/>
                    <a:pt x="46025" y="17342"/>
                    <a:pt x="39463" y="12435"/>
                  </a:cubicBezTo>
                  <a:cubicBezTo>
                    <a:pt x="34111" y="8426"/>
                    <a:pt x="28532" y="6323"/>
                    <a:pt x="23395" y="6323"/>
                  </a:cubicBezTo>
                  <a:close/>
                  <a:moveTo>
                    <a:pt x="21378" y="575"/>
                  </a:moveTo>
                  <a:cubicBezTo>
                    <a:pt x="21431" y="575"/>
                    <a:pt x="21483" y="576"/>
                    <a:pt x="21536" y="576"/>
                  </a:cubicBezTo>
                  <a:cubicBezTo>
                    <a:pt x="35418" y="576"/>
                    <a:pt x="51426" y="13734"/>
                    <a:pt x="58803" y="31971"/>
                  </a:cubicBezTo>
                  <a:cubicBezTo>
                    <a:pt x="63630" y="43899"/>
                    <a:pt x="63871" y="55920"/>
                    <a:pt x="59435" y="64148"/>
                  </a:cubicBezTo>
                  <a:cubicBezTo>
                    <a:pt x="56700" y="69239"/>
                    <a:pt x="52403" y="72502"/>
                    <a:pt x="46990" y="73594"/>
                  </a:cubicBezTo>
                  <a:cubicBezTo>
                    <a:pt x="45667" y="73860"/>
                    <a:pt x="44312" y="73989"/>
                    <a:pt x="42936" y="73989"/>
                  </a:cubicBezTo>
                  <a:cubicBezTo>
                    <a:pt x="29055" y="73989"/>
                    <a:pt x="13035" y="60834"/>
                    <a:pt x="5643" y="42589"/>
                  </a:cubicBezTo>
                  <a:cubicBezTo>
                    <a:pt x="828" y="30673"/>
                    <a:pt x="587" y="18652"/>
                    <a:pt x="5011" y="10413"/>
                  </a:cubicBezTo>
                  <a:cubicBezTo>
                    <a:pt x="7746" y="5334"/>
                    <a:pt x="12055" y="2070"/>
                    <a:pt x="17468" y="978"/>
                  </a:cubicBezTo>
                  <a:cubicBezTo>
                    <a:pt x="18750" y="713"/>
                    <a:pt x="20063" y="575"/>
                    <a:pt x="21378" y="575"/>
                  </a:cubicBezTo>
                  <a:close/>
                  <a:moveTo>
                    <a:pt x="21567" y="0"/>
                  </a:moveTo>
                  <a:cubicBezTo>
                    <a:pt x="20130" y="0"/>
                    <a:pt x="18722" y="138"/>
                    <a:pt x="17353" y="415"/>
                  </a:cubicBezTo>
                  <a:cubicBezTo>
                    <a:pt x="11768" y="1541"/>
                    <a:pt x="7332" y="4897"/>
                    <a:pt x="4505" y="10149"/>
                  </a:cubicBezTo>
                  <a:cubicBezTo>
                    <a:pt x="1" y="18526"/>
                    <a:pt x="231" y="30742"/>
                    <a:pt x="5115" y="42808"/>
                  </a:cubicBezTo>
                  <a:cubicBezTo>
                    <a:pt x="9102" y="52622"/>
                    <a:pt x="15641" y="61286"/>
                    <a:pt x="23547" y="67216"/>
                  </a:cubicBezTo>
                  <a:cubicBezTo>
                    <a:pt x="29994" y="72031"/>
                    <a:pt x="36728" y="74559"/>
                    <a:pt x="42899" y="74559"/>
                  </a:cubicBezTo>
                  <a:cubicBezTo>
                    <a:pt x="44312" y="74559"/>
                    <a:pt x="45726" y="74421"/>
                    <a:pt x="47105" y="74145"/>
                  </a:cubicBezTo>
                  <a:cubicBezTo>
                    <a:pt x="52690" y="73019"/>
                    <a:pt x="57137" y="69664"/>
                    <a:pt x="59952" y="64412"/>
                  </a:cubicBezTo>
                  <a:cubicBezTo>
                    <a:pt x="64457" y="56035"/>
                    <a:pt x="64227" y="43831"/>
                    <a:pt x="59343" y="31764"/>
                  </a:cubicBezTo>
                  <a:cubicBezTo>
                    <a:pt x="55367" y="21939"/>
                    <a:pt x="48829" y="13263"/>
                    <a:pt x="40911" y="7356"/>
                  </a:cubicBezTo>
                  <a:cubicBezTo>
                    <a:pt x="34469" y="2536"/>
                    <a:pt x="27747" y="0"/>
                    <a:pt x="21567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52;p63"/>
            <p:cNvSpPr/>
            <p:nvPr/>
          </p:nvSpPr>
          <p:spPr>
            <a:xfrm>
              <a:off x="2063548" y="2808657"/>
              <a:ext cx="180510" cy="66933"/>
            </a:xfrm>
            <a:custGeom>
              <a:avLst/>
              <a:gdLst/>
              <a:ahLst/>
              <a:cxnLst/>
              <a:rect l="l" t="t" r="r" b="b"/>
              <a:pathLst>
                <a:path w="10769" h="4207" extrusionOk="0">
                  <a:moveTo>
                    <a:pt x="1828" y="1"/>
                  </a:moveTo>
                  <a:lnTo>
                    <a:pt x="0" y="1219"/>
                  </a:lnTo>
                  <a:lnTo>
                    <a:pt x="8941" y="4206"/>
                  </a:lnTo>
                  <a:lnTo>
                    <a:pt x="10768" y="2977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53;p63"/>
            <p:cNvSpPr/>
            <p:nvPr/>
          </p:nvSpPr>
          <p:spPr>
            <a:xfrm>
              <a:off x="2057581" y="2803963"/>
              <a:ext cx="192445" cy="76192"/>
            </a:xfrm>
            <a:custGeom>
              <a:avLst/>
              <a:gdLst/>
              <a:ahLst/>
              <a:cxnLst/>
              <a:rect l="l" t="t" r="r" b="b"/>
              <a:pathLst>
                <a:path w="11481" h="4789" extrusionOk="0">
                  <a:moveTo>
                    <a:pt x="2230" y="606"/>
                  </a:moveTo>
                  <a:lnTo>
                    <a:pt x="10480" y="3364"/>
                  </a:lnTo>
                  <a:lnTo>
                    <a:pt x="9262" y="4180"/>
                  </a:lnTo>
                  <a:lnTo>
                    <a:pt x="1000" y="1422"/>
                  </a:lnTo>
                  <a:lnTo>
                    <a:pt x="2230" y="606"/>
                  </a:lnTo>
                  <a:close/>
                  <a:moveTo>
                    <a:pt x="2173" y="0"/>
                  </a:moveTo>
                  <a:cubicBezTo>
                    <a:pt x="2118" y="0"/>
                    <a:pt x="2066" y="18"/>
                    <a:pt x="2023" y="54"/>
                  </a:cubicBezTo>
                  <a:lnTo>
                    <a:pt x="195" y="1272"/>
                  </a:lnTo>
                  <a:cubicBezTo>
                    <a:pt x="0" y="1410"/>
                    <a:pt x="46" y="1709"/>
                    <a:pt x="264" y="1789"/>
                  </a:cubicBezTo>
                  <a:lnTo>
                    <a:pt x="9205" y="4766"/>
                  </a:lnTo>
                  <a:cubicBezTo>
                    <a:pt x="9239" y="4777"/>
                    <a:pt x="9274" y="4789"/>
                    <a:pt x="9297" y="4789"/>
                  </a:cubicBezTo>
                  <a:cubicBezTo>
                    <a:pt x="9354" y="4789"/>
                    <a:pt x="9412" y="4766"/>
                    <a:pt x="9458" y="4743"/>
                  </a:cubicBezTo>
                  <a:lnTo>
                    <a:pt x="11285" y="3513"/>
                  </a:lnTo>
                  <a:cubicBezTo>
                    <a:pt x="11480" y="3375"/>
                    <a:pt x="11434" y="3077"/>
                    <a:pt x="11216" y="2996"/>
                  </a:cubicBezTo>
                  <a:lnTo>
                    <a:pt x="2275" y="20"/>
                  </a:lnTo>
                  <a:cubicBezTo>
                    <a:pt x="2241" y="7"/>
                    <a:pt x="2207" y="0"/>
                    <a:pt x="2173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54;p63"/>
            <p:cNvSpPr/>
            <p:nvPr/>
          </p:nvSpPr>
          <p:spPr>
            <a:xfrm>
              <a:off x="2075483" y="2676844"/>
              <a:ext cx="168575" cy="179177"/>
            </a:xfrm>
            <a:custGeom>
              <a:avLst/>
              <a:gdLst/>
              <a:ahLst/>
              <a:cxnLst/>
              <a:rect l="l" t="t" r="r" b="b"/>
              <a:pathLst>
                <a:path w="10057" h="11262" extrusionOk="0">
                  <a:moveTo>
                    <a:pt x="1" y="0"/>
                  </a:moveTo>
                  <a:lnTo>
                    <a:pt x="1116" y="8286"/>
                  </a:lnTo>
                  <a:lnTo>
                    <a:pt x="10056" y="11262"/>
                  </a:lnTo>
                  <a:lnTo>
                    <a:pt x="8941" y="29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55;p63"/>
            <p:cNvSpPr/>
            <p:nvPr/>
          </p:nvSpPr>
          <p:spPr>
            <a:xfrm>
              <a:off x="2070488" y="2672198"/>
              <a:ext cx="178767" cy="188404"/>
            </a:xfrm>
            <a:custGeom>
              <a:avLst/>
              <a:gdLst/>
              <a:ahLst/>
              <a:cxnLst/>
              <a:rect l="l" t="t" r="r" b="b"/>
              <a:pathLst>
                <a:path w="10665" h="11842" extrusionOk="0">
                  <a:moveTo>
                    <a:pt x="655" y="706"/>
                  </a:moveTo>
                  <a:lnTo>
                    <a:pt x="8987" y="3487"/>
                  </a:lnTo>
                  <a:lnTo>
                    <a:pt x="10009" y="11140"/>
                  </a:lnTo>
                  <a:lnTo>
                    <a:pt x="1678" y="8359"/>
                  </a:lnTo>
                  <a:lnTo>
                    <a:pt x="655" y="706"/>
                  </a:lnTo>
                  <a:close/>
                  <a:moveTo>
                    <a:pt x="300" y="0"/>
                  </a:moveTo>
                  <a:cubicBezTo>
                    <a:pt x="235" y="0"/>
                    <a:pt x="170" y="23"/>
                    <a:pt x="115" y="62"/>
                  </a:cubicBezTo>
                  <a:cubicBezTo>
                    <a:pt x="46" y="131"/>
                    <a:pt x="0" y="223"/>
                    <a:pt x="23" y="327"/>
                  </a:cubicBezTo>
                  <a:lnTo>
                    <a:pt x="1138" y="8612"/>
                  </a:lnTo>
                  <a:cubicBezTo>
                    <a:pt x="1149" y="8715"/>
                    <a:pt x="1218" y="8807"/>
                    <a:pt x="1333" y="8842"/>
                  </a:cubicBezTo>
                  <a:lnTo>
                    <a:pt x="10274" y="11830"/>
                  </a:lnTo>
                  <a:cubicBezTo>
                    <a:pt x="10295" y="11840"/>
                    <a:pt x="10325" y="11841"/>
                    <a:pt x="10356" y="11841"/>
                  </a:cubicBezTo>
                  <a:lnTo>
                    <a:pt x="10356" y="11841"/>
                  </a:lnTo>
                  <a:cubicBezTo>
                    <a:pt x="10528" y="11840"/>
                    <a:pt x="10664" y="11691"/>
                    <a:pt x="10641" y="11519"/>
                  </a:cubicBezTo>
                  <a:lnTo>
                    <a:pt x="9527" y="3234"/>
                  </a:lnTo>
                  <a:cubicBezTo>
                    <a:pt x="9515" y="3119"/>
                    <a:pt x="9435" y="3027"/>
                    <a:pt x="9331" y="2993"/>
                  </a:cubicBezTo>
                  <a:lnTo>
                    <a:pt x="391" y="16"/>
                  </a:lnTo>
                  <a:cubicBezTo>
                    <a:pt x="361" y="5"/>
                    <a:pt x="331" y="0"/>
                    <a:pt x="300" y="0"/>
                  </a:cubicBezTo>
                  <a:close/>
                  <a:moveTo>
                    <a:pt x="10356" y="11841"/>
                  </a:moveTo>
                  <a:lnTo>
                    <a:pt x="10356" y="11841"/>
                  </a:lnTo>
                  <a:cubicBezTo>
                    <a:pt x="10356" y="11841"/>
                    <a:pt x="10355" y="11841"/>
                    <a:pt x="10354" y="11841"/>
                  </a:cubicBezTo>
                  <a:lnTo>
                    <a:pt x="10366" y="11841"/>
                  </a:lnTo>
                  <a:cubicBezTo>
                    <a:pt x="10362" y="11841"/>
                    <a:pt x="10359" y="11841"/>
                    <a:pt x="10356" y="1184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56;p63"/>
            <p:cNvSpPr/>
            <p:nvPr/>
          </p:nvSpPr>
          <p:spPr>
            <a:xfrm>
              <a:off x="2063548" y="2828035"/>
              <a:ext cx="223840" cy="291452"/>
            </a:xfrm>
            <a:custGeom>
              <a:avLst/>
              <a:gdLst/>
              <a:ahLst/>
              <a:cxnLst/>
              <a:rect l="l" t="t" r="r" b="b"/>
              <a:pathLst>
                <a:path w="13354" h="18319" extrusionOk="0">
                  <a:moveTo>
                    <a:pt x="0" y="1"/>
                  </a:moveTo>
                  <a:lnTo>
                    <a:pt x="3862" y="11194"/>
                  </a:lnTo>
                  <a:lnTo>
                    <a:pt x="4413" y="15342"/>
                  </a:lnTo>
                  <a:lnTo>
                    <a:pt x="13354" y="18318"/>
                  </a:lnTo>
                  <a:lnTo>
                    <a:pt x="13354" y="18318"/>
                  </a:lnTo>
                  <a:lnTo>
                    <a:pt x="12802" y="14181"/>
                  </a:lnTo>
                  <a:lnTo>
                    <a:pt x="8941" y="29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57;p63"/>
            <p:cNvSpPr/>
            <p:nvPr/>
          </p:nvSpPr>
          <p:spPr>
            <a:xfrm>
              <a:off x="2057950" y="2823437"/>
              <a:ext cx="234635" cy="300616"/>
            </a:xfrm>
            <a:custGeom>
              <a:avLst/>
              <a:gdLst/>
              <a:ahLst/>
              <a:cxnLst/>
              <a:rect l="l" t="t" r="r" b="b"/>
              <a:pathLst>
                <a:path w="13998" h="18895" extrusionOk="0">
                  <a:moveTo>
                    <a:pt x="806" y="749"/>
                  </a:moveTo>
                  <a:lnTo>
                    <a:pt x="9057" y="3496"/>
                  </a:lnTo>
                  <a:lnTo>
                    <a:pt x="12849" y="14539"/>
                  </a:lnTo>
                  <a:lnTo>
                    <a:pt x="13343" y="18194"/>
                  </a:lnTo>
                  <a:lnTo>
                    <a:pt x="5011" y="15413"/>
                  </a:lnTo>
                  <a:lnTo>
                    <a:pt x="4483" y="11448"/>
                  </a:lnTo>
                  <a:cubicBezTo>
                    <a:pt x="4471" y="11425"/>
                    <a:pt x="4471" y="11414"/>
                    <a:pt x="4471" y="11391"/>
                  </a:cubicBezTo>
                  <a:lnTo>
                    <a:pt x="806" y="749"/>
                  </a:lnTo>
                  <a:close/>
                  <a:moveTo>
                    <a:pt x="336" y="0"/>
                  </a:moveTo>
                  <a:cubicBezTo>
                    <a:pt x="146" y="0"/>
                    <a:pt x="0" y="182"/>
                    <a:pt x="70" y="382"/>
                  </a:cubicBezTo>
                  <a:lnTo>
                    <a:pt x="3908" y="11563"/>
                  </a:lnTo>
                  <a:lnTo>
                    <a:pt x="4471" y="15665"/>
                  </a:lnTo>
                  <a:cubicBezTo>
                    <a:pt x="4483" y="15780"/>
                    <a:pt x="4563" y="15872"/>
                    <a:pt x="4667" y="15907"/>
                  </a:cubicBezTo>
                  <a:lnTo>
                    <a:pt x="13607" y="18883"/>
                  </a:lnTo>
                  <a:cubicBezTo>
                    <a:pt x="13630" y="18895"/>
                    <a:pt x="13665" y="18895"/>
                    <a:pt x="13699" y="18895"/>
                  </a:cubicBezTo>
                  <a:cubicBezTo>
                    <a:pt x="13757" y="18895"/>
                    <a:pt x="13826" y="18872"/>
                    <a:pt x="13883" y="18837"/>
                  </a:cubicBezTo>
                  <a:cubicBezTo>
                    <a:pt x="13952" y="18768"/>
                    <a:pt x="13998" y="18676"/>
                    <a:pt x="13986" y="18573"/>
                  </a:cubicBezTo>
                  <a:lnTo>
                    <a:pt x="13423" y="14424"/>
                  </a:lnTo>
                  <a:cubicBezTo>
                    <a:pt x="13412" y="14413"/>
                    <a:pt x="13412" y="14390"/>
                    <a:pt x="13412" y="14378"/>
                  </a:cubicBezTo>
                  <a:lnTo>
                    <a:pt x="9551" y="3174"/>
                  </a:lnTo>
                  <a:cubicBezTo>
                    <a:pt x="9516" y="3094"/>
                    <a:pt x="9447" y="3025"/>
                    <a:pt x="9367" y="3002"/>
                  </a:cubicBezTo>
                  <a:lnTo>
                    <a:pt x="426" y="14"/>
                  </a:lnTo>
                  <a:cubicBezTo>
                    <a:pt x="396" y="5"/>
                    <a:pt x="366" y="0"/>
                    <a:pt x="336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8;p63"/>
            <p:cNvSpPr/>
            <p:nvPr/>
          </p:nvSpPr>
          <p:spPr>
            <a:xfrm>
              <a:off x="2060280" y="3072108"/>
              <a:ext cx="227108" cy="96748"/>
            </a:xfrm>
            <a:custGeom>
              <a:avLst/>
              <a:gdLst/>
              <a:ahLst/>
              <a:cxnLst/>
              <a:rect l="l" t="t" r="r" b="b"/>
              <a:pathLst>
                <a:path w="13549" h="6081" extrusionOk="0">
                  <a:moveTo>
                    <a:pt x="4608" y="1"/>
                  </a:moveTo>
                  <a:lnTo>
                    <a:pt x="0" y="3092"/>
                  </a:lnTo>
                  <a:lnTo>
                    <a:pt x="8940" y="6080"/>
                  </a:lnTo>
                  <a:lnTo>
                    <a:pt x="13549" y="297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59;p63"/>
            <p:cNvSpPr/>
            <p:nvPr/>
          </p:nvSpPr>
          <p:spPr>
            <a:xfrm>
              <a:off x="2055268" y="3067541"/>
              <a:ext cx="238289" cy="105880"/>
            </a:xfrm>
            <a:custGeom>
              <a:avLst/>
              <a:gdLst/>
              <a:ahLst/>
              <a:cxnLst/>
              <a:rect l="l" t="t" r="r" b="b"/>
              <a:pathLst>
                <a:path w="14216" h="6655" extrusionOk="0">
                  <a:moveTo>
                    <a:pt x="4953" y="610"/>
                  </a:moveTo>
                  <a:lnTo>
                    <a:pt x="13204" y="3356"/>
                  </a:lnTo>
                  <a:lnTo>
                    <a:pt x="9194" y="6045"/>
                  </a:lnTo>
                  <a:lnTo>
                    <a:pt x="943" y="3299"/>
                  </a:lnTo>
                  <a:lnTo>
                    <a:pt x="4953" y="610"/>
                  </a:lnTo>
                  <a:close/>
                  <a:moveTo>
                    <a:pt x="4916" y="1"/>
                  </a:moveTo>
                  <a:cubicBezTo>
                    <a:pt x="4860" y="1"/>
                    <a:pt x="4804" y="16"/>
                    <a:pt x="4758" y="47"/>
                  </a:cubicBezTo>
                  <a:lnTo>
                    <a:pt x="138" y="3149"/>
                  </a:lnTo>
                  <a:cubicBezTo>
                    <a:pt x="46" y="3207"/>
                    <a:pt x="0" y="3310"/>
                    <a:pt x="12" y="3425"/>
                  </a:cubicBezTo>
                  <a:cubicBezTo>
                    <a:pt x="23" y="3529"/>
                    <a:pt x="104" y="3621"/>
                    <a:pt x="207" y="3655"/>
                  </a:cubicBezTo>
                  <a:lnTo>
                    <a:pt x="9148" y="6643"/>
                  </a:lnTo>
                  <a:cubicBezTo>
                    <a:pt x="9182" y="6643"/>
                    <a:pt x="9205" y="6654"/>
                    <a:pt x="9239" y="6654"/>
                  </a:cubicBezTo>
                  <a:cubicBezTo>
                    <a:pt x="9297" y="6654"/>
                    <a:pt x="9354" y="6631"/>
                    <a:pt x="9400" y="6608"/>
                  </a:cubicBezTo>
                  <a:lnTo>
                    <a:pt x="14009" y="3506"/>
                  </a:lnTo>
                  <a:cubicBezTo>
                    <a:pt x="14215" y="3379"/>
                    <a:pt x="14169" y="3069"/>
                    <a:pt x="13940" y="3000"/>
                  </a:cubicBezTo>
                  <a:lnTo>
                    <a:pt x="4999" y="12"/>
                  </a:lnTo>
                  <a:cubicBezTo>
                    <a:pt x="4972" y="5"/>
                    <a:pt x="4944" y="1"/>
                    <a:pt x="4916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60;p63"/>
            <p:cNvSpPr/>
            <p:nvPr/>
          </p:nvSpPr>
          <p:spPr>
            <a:xfrm>
              <a:off x="1918305" y="2676844"/>
              <a:ext cx="219230" cy="444473"/>
            </a:xfrm>
            <a:custGeom>
              <a:avLst/>
              <a:gdLst/>
              <a:ahLst/>
              <a:cxnLst/>
              <a:rect l="l" t="t" r="r" b="b"/>
              <a:pathLst>
                <a:path w="13079" h="27937" extrusionOk="0">
                  <a:moveTo>
                    <a:pt x="9378" y="0"/>
                  </a:moveTo>
                  <a:lnTo>
                    <a:pt x="1" y="6286"/>
                  </a:lnTo>
                  <a:lnTo>
                    <a:pt x="1115" y="14571"/>
                  </a:lnTo>
                  <a:lnTo>
                    <a:pt x="7953" y="24087"/>
                  </a:lnTo>
                  <a:lnTo>
                    <a:pt x="8470" y="27936"/>
                  </a:lnTo>
                  <a:lnTo>
                    <a:pt x="13078" y="24845"/>
                  </a:lnTo>
                  <a:lnTo>
                    <a:pt x="12527" y="20697"/>
                  </a:lnTo>
                  <a:lnTo>
                    <a:pt x="8665" y="9504"/>
                  </a:lnTo>
                  <a:lnTo>
                    <a:pt x="10493" y="8286"/>
                  </a:lnTo>
                  <a:lnTo>
                    <a:pt x="9378" y="0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61;p63"/>
            <p:cNvSpPr/>
            <p:nvPr/>
          </p:nvSpPr>
          <p:spPr>
            <a:xfrm>
              <a:off x="1913294" y="2672246"/>
              <a:ext cx="229237" cy="453637"/>
            </a:xfrm>
            <a:custGeom>
              <a:avLst/>
              <a:gdLst/>
              <a:ahLst/>
              <a:cxnLst/>
              <a:rect l="l" t="t" r="r" b="b"/>
              <a:pathLst>
                <a:path w="13676" h="28513" extrusionOk="0">
                  <a:moveTo>
                    <a:pt x="9447" y="783"/>
                  </a:moveTo>
                  <a:lnTo>
                    <a:pt x="10481" y="8425"/>
                  </a:lnTo>
                  <a:lnTo>
                    <a:pt x="8803" y="9551"/>
                  </a:lnTo>
                  <a:cubicBezTo>
                    <a:pt x="8700" y="9620"/>
                    <a:pt x="8654" y="9758"/>
                    <a:pt x="8700" y="9885"/>
                  </a:cubicBezTo>
                  <a:lnTo>
                    <a:pt x="12538" y="21066"/>
                  </a:lnTo>
                  <a:lnTo>
                    <a:pt x="13067" y="24996"/>
                  </a:lnTo>
                  <a:lnTo>
                    <a:pt x="8987" y="27731"/>
                  </a:lnTo>
                  <a:lnTo>
                    <a:pt x="8539" y="24341"/>
                  </a:lnTo>
                  <a:cubicBezTo>
                    <a:pt x="8528" y="24295"/>
                    <a:pt x="8505" y="24249"/>
                    <a:pt x="8482" y="24215"/>
                  </a:cubicBezTo>
                  <a:lnTo>
                    <a:pt x="1690" y="14746"/>
                  </a:lnTo>
                  <a:lnTo>
                    <a:pt x="610" y="6713"/>
                  </a:lnTo>
                  <a:lnTo>
                    <a:pt x="9447" y="783"/>
                  </a:lnTo>
                  <a:close/>
                  <a:moveTo>
                    <a:pt x="9673" y="0"/>
                  </a:moveTo>
                  <a:cubicBezTo>
                    <a:pt x="9620" y="0"/>
                    <a:pt x="9565" y="15"/>
                    <a:pt x="9516" y="48"/>
                  </a:cubicBezTo>
                  <a:lnTo>
                    <a:pt x="139" y="6334"/>
                  </a:lnTo>
                  <a:cubicBezTo>
                    <a:pt x="47" y="6391"/>
                    <a:pt x="1" y="6506"/>
                    <a:pt x="24" y="6609"/>
                  </a:cubicBezTo>
                  <a:lnTo>
                    <a:pt x="1139" y="14895"/>
                  </a:lnTo>
                  <a:cubicBezTo>
                    <a:pt x="1139" y="14941"/>
                    <a:pt x="1162" y="14987"/>
                    <a:pt x="1185" y="15033"/>
                  </a:cubicBezTo>
                  <a:lnTo>
                    <a:pt x="7976" y="24490"/>
                  </a:lnTo>
                  <a:lnTo>
                    <a:pt x="8482" y="28271"/>
                  </a:lnTo>
                  <a:cubicBezTo>
                    <a:pt x="8493" y="28363"/>
                    <a:pt x="8562" y="28455"/>
                    <a:pt x="8654" y="28490"/>
                  </a:cubicBezTo>
                  <a:cubicBezTo>
                    <a:pt x="8689" y="28501"/>
                    <a:pt x="8723" y="28513"/>
                    <a:pt x="8769" y="28513"/>
                  </a:cubicBezTo>
                  <a:cubicBezTo>
                    <a:pt x="8826" y="28513"/>
                    <a:pt x="8884" y="28501"/>
                    <a:pt x="8930" y="28467"/>
                  </a:cubicBezTo>
                  <a:lnTo>
                    <a:pt x="13538" y="25375"/>
                  </a:lnTo>
                  <a:cubicBezTo>
                    <a:pt x="13630" y="25318"/>
                    <a:pt x="13676" y="25203"/>
                    <a:pt x="13664" y="25100"/>
                  </a:cubicBezTo>
                  <a:lnTo>
                    <a:pt x="13113" y="20951"/>
                  </a:lnTo>
                  <a:cubicBezTo>
                    <a:pt x="13101" y="20940"/>
                    <a:pt x="13101" y="20917"/>
                    <a:pt x="13090" y="20894"/>
                  </a:cubicBezTo>
                  <a:lnTo>
                    <a:pt x="9309" y="9908"/>
                  </a:lnTo>
                  <a:lnTo>
                    <a:pt x="10952" y="8816"/>
                  </a:lnTo>
                  <a:cubicBezTo>
                    <a:pt x="11044" y="8747"/>
                    <a:pt x="11090" y="8643"/>
                    <a:pt x="11079" y="8529"/>
                  </a:cubicBezTo>
                  <a:lnTo>
                    <a:pt x="9964" y="243"/>
                  </a:lnTo>
                  <a:cubicBezTo>
                    <a:pt x="9939" y="95"/>
                    <a:pt x="9809" y="0"/>
                    <a:pt x="9673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62;p63"/>
            <p:cNvSpPr/>
            <p:nvPr/>
          </p:nvSpPr>
          <p:spPr>
            <a:xfrm>
              <a:off x="2183933" y="1267948"/>
              <a:ext cx="152953" cy="176806"/>
            </a:xfrm>
            <a:custGeom>
              <a:avLst/>
              <a:gdLst/>
              <a:ahLst/>
              <a:cxnLst/>
              <a:rect l="l" t="t" r="r" b="b"/>
              <a:pathLst>
                <a:path w="9125" h="11113" extrusionOk="0">
                  <a:moveTo>
                    <a:pt x="4344" y="1"/>
                  </a:moveTo>
                  <a:lnTo>
                    <a:pt x="1" y="11113"/>
                  </a:lnTo>
                  <a:lnTo>
                    <a:pt x="9125" y="644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63;p63"/>
            <p:cNvSpPr/>
            <p:nvPr/>
          </p:nvSpPr>
          <p:spPr>
            <a:xfrm>
              <a:off x="2102838" y="1022412"/>
              <a:ext cx="349052" cy="422342"/>
            </a:xfrm>
            <a:custGeom>
              <a:avLst/>
              <a:gdLst/>
              <a:ahLst/>
              <a:cxnLst/>
              <a:rect l="l" t="t" r="r" b="b"/>
              <a:pathLst>
                <a:path w="20824" h="26546" extrusionOk="0">
                  <a:moveTo>
                    <a:pt x="20823" y="0"/>
                  </a:moveTo>
                  <a:lnTo>
                    <a:pt x="1" y="13767"/>
                  </a:lnTo>
                  <a:lnTo>
                    <a:pt x="4839" y="26546"/>
                  </a:lnTo>
                  <a:lnTo>
                    <a:pt x="9182" y="15434"/>
                  </a:lnTo>
                  <a:lnTo>
                    <a:pt x="20823" y="0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64;p63"/>
            <p:cNvSpPr/>
            <p:nvPr/>
          </p:nvSpPr>
          <p:spPr>
            <a:xfrm>
              <a:off x="2256747" y="1022412"/>
              <a:ext cx="236948" cy="276083"/>
            </a:xfrm>
            <a:custGeom>
              <a:avLst/>
              <a:gdLst/>
              <a:ahLst/>
              <a:cxnLst/>
              <a:rect l="l" t="t" r="r" b="b"/>
              <a:pathLst>
                <a:path w="14136" h="17353" extrusionOk="0">
                  <a:moveTo>
                    <a:pt x="11641" y="0"/>
                  </a:moveTo>
                  <a:lnTo>
                    <a:pt x="0" y="15434"/>
                  </a:lnTo>
                  <a:lnTo>
                    <a:pt x="4781" y="16077"/>
                  </a:lnTo>
                  <a:lnTo>
                    <a:pt x="14135" y="17353"/>
                  </a:lnTo>
                  <a:lnTo>
                    <a:pt x="1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65;p63"/>
            <p:cNvSpPr/>
            <p:nvPr/>
          </p:nvSpPr>
          <p:spPr>
            <a:xfrm>
              <a:off x="1936224" y="1022412"/>
              <a:ext cx="515666" cy="219047"/>
            </a:xfrm>
            <a:custGeom>
              <a:avLst/>
              <a:gdLst/>
              <a:ahLst/>
              <a:cxnLst/>
              <a:rect l="l" t="t" r="r" b="b"/>
              <a:pathLst>
                <a:path w="30764" h="13768" extrusionOk="0">
                  <a:moveTo>
                    <a:pt x="30763" y="0"/>
                  </a:moveTo>
                  <a:lnTo>
                    <a:pt x="0" y="12262"/>
                  </a:lnTo>
                  <a:lnTo>
                    <a:pt x="9941" y="13767"/>
                  </a:lnTo>
                  <a:lnTo>
                    <a:pt x="30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66;p63"/>
            <p:cNvSpPr/>
            <p:nvPr/>
          </p:nvSpPr>
          <p:spPr>
            <a:xfrm>
              <a:off x="1929871" y="1017878"/>
              <a:ext cx="528372" cy="431459"/>
            </a:xfrm>
            <a:custGeom>
              <a:avLst/>
              <a:gdLst/>
              <a:ahLst/>
              <a:cxnLst/>
              <a:rect l="l" t="t" r="r" b="b"/>
              <a:pathLst>
                <a:path w="31522" h="27119" extrusionOk="0">
                  <a:moveTo>
                    <a:pt x="30292" y="940"/>
                  </a:moveTo>
                  <a:lnTo>
                    <a:pt x="19272" y="15546"/>
                  </a:lnTo>
                  <a:cubicBezTo>
                    <a:pt x="19260" y="15558"/>
                    <a:pt x="19237" y="15581"/>
                    <a:pt x="19237" y="15615"/>
                  </a:cubicBezTo>
                  <a:lnTo>
                    <a:pt x="15158" y="26038"/>
                  </a:lnTo>
                  <a:lnTo>
                    <a:pt x="10584" y="13960"/>
                  </a:lnTo>
                  <a:cubicBezTo>
                    <a:pt x="10550" y="13857"/>
                    <a:pt x="10469" y="13788"/>
                    <a:pt x="10366" y="13776"/>
                  </a:cubicBezTo>
                  <a:lnTo>
                    <a:pt x="1471" y="12432"/>
                  </a:lnTo>
                  <a:lnTo>
                    <a:pt x="30292" y="940"/>
                  </a:lnTo>
                  <a:close/>
                  <a:moveTo>
                    <a:pt x="31145" y="0"/>
                  </a:moveTo>
                  <a:cubicBezTo>
                    <a:pt x="31111" y="0"/>
                    <a:pt x="31075" y="7"/>
                    <a:pt x="31039" y="21"/>
                  </a:cubicBezTo>
                  <a:lnTo>
                    <a:pt x="265" y="12283"/>
                  </a:lnTo>
                  <a:cubicBezTo>
                    <a:pt x="0" y="12386"/>
                    <a:pt x="46" y="12788"/>
                    <a:pt x="333" y="12834"/>
                  </a:cubicBezTo>
                  <a:lnTo>
                    <a:pt x="10113" y="14305"/>
                  </a:lnTo>
                  <a:lnTo>
                    <a:pt x="14893" y="26934"/>
                  </a:lnTo>
                  <a:cubicBezTo>
                    <a:pt x="14928" y="27049"/>
                    <a:pt x="15043" y="27118"/>
                    <a:pt x="15158" y="27118"/>
                  </a:cubicBezTo>
                  <a:cubicBezTo>
                    <a:pt x="15273" y="27118"/>
                    <a:pt x="15376" y="27049"/>
                    <a:pt x="15422" y="26934"/>
                  </a:cubicBezTo>
                  <a:lnTo>
                    <a:pt x="19754" y="15856"/>
                  </a:lnTo>
                  <a:lnTo>
                    <a:pt x="31372" y="458"/>
                  </a:lnTo>
                  <a:cubicBezTo>
                    <a:pt x="31521" y="259"/>
                    <a:pt x="31361" y="0"/>
                    <a:pt x="3114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67;p63"/>
            <p:cNvSpPr/>
            <p:nvPr/>
          </p:nvSpPr>
          <p:spPr>
            <a:xfrm>
              <a:off x="2095848" y="1017814"/>
              <a:ext cx="403042" cy="285247"/>
            </a:xfrm>
            <a:custGeom>
              <a:avLst/>
              <a:gdLst/>
              <a:ahLst/>
              <a:cxnLst/>
              <a:rect l="l" t="t" r="r" b="b"/>
              <a:pathLst>
                <a:path w="24045" h="17929" extrusionOk="0">
                  <a:moveTo>
                    <a:pt x="21241" y="0"/>
                  </a:moveTo>
                  <a:cubicBezTo>
                    <a:pt x="21187" y="0"/>
                    <a:pt x="21131" y="16"/>
                    <a:pt x="21080" y="48"/>
                  </a:cubicBezTo>
                  <a:lnTo>
                    <a:pt x="257" y="13815"/>
                  </a:lnTo>
                  <a:cubicBezTo>
                    <a:pt x="0" y="13995"/>
                    <a:pt x="168" y="14349"/>
                    <a:pt x="416" y="14349"/>
                  </a:cubicBezTo>
                  <a:cubicBezTo>
                    <a:pt x="467" y="14349"/>
                    <a:pt x="523" y="14333"/>
                    <a:pt x="579" y="14298"/>
                  </a:cubicBezTo>
                  <a:lnTo>
                    <a:pt x="21022" y="783"/>
                  </a:lnTo>
                  <a:lnTo>
                    <a:pt x="23401" y="17297"/>
                  </a:lnTo>
                  <a:lnTo>
                    <a:pt x="9634" y="15435"/>
                  </a:lnTo>
                  <a:cubicBezTo>
                    <a:pt x="9616" y="15432"/>
                    <a:pt x="9599" y="15431"/>
                    <a:pt x="9582" y="15431"/>
                  </a:cubicBezTo>
                  <a:cubicBezTo>
                    <a:pt x="9248" y="15431"/>
                    <a:pt x="9192" y="15955"/>
                    <a:pt x="9554" y="16010"/>
                  </a:cubicBezTo>
                  <a:lnTo>
                    <a:pt x="23700" y="17929"/>
                  </a:lnTo>
                  <a:lnTo>
                    <a:pt x="23734" y="17929"/>
                  </a:lnTo>
                  <a:cubicBezTo>
                    <a:pt x="23907" y="17929"/>
                    <a:pt x="24044" y="17780"/>
                    <a:pt x="24021" y="17607"/>
                  </a:cubicBezTo>
                  <a:lnTo>
                    <a:pt x="21528" y="255"/>
                  </a:lnTo>
                  <a:cubicBezTo>
                    <a:pt x="21503" y="98"/>
                    <a:pt x="21378" y="0"/>
                    <a:pt x="21241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68;p63"/>
            <p:cNvSpPr/>
            <p:nvPr/>
          </p:nvSpPr>
          <p:spPr>
            <a:xfrm>
              <a:off x="2177580" y="1273294"/>
              <a:ext cx="166531" cy="176042"/>
            </a:xfrm>
            <a:custGeom>
              <a:avLst/>
              <a:gdLst/>
              <a:ahLst/>
              <a:cxnLst/>
              <a:rect l="l" t="t" r="r" b="b"/>
              <a:pathLst>
                <a:path w="9935" h="11065" extrusionOk="0">
                  <a:moveTo>
                    <a:pt x="9513" y="1"/>
                  </a:moveTo>
                  <a:cubicBezTo>
                    <a:pt x="9434" y="1"/>
                    <a:pt x="9352" y="37"/>
                    <a:pt x="9286" y="124"/>
                  </a:cubicBezTo>
                  <a:lnTo>
                    <a:pt x="161" y="10593"/>
                  </a:lnTo>
                  <a:cubicBezTo>
                    <a:pt x="0" y="10777"/>
                    <a:pt x="138" y="11064"/>
                    <a:pt x="380" y="11064"/>
                  </a:cubicBezTo>
                  <a:cubicBezTo>
                    <a:pt x="460" y="11064"/>
                    <a:pt x="541" y="11030"/>
                    <a:pt x="586" y="10972"/>
                  </a:cubicBezTo>
                  <a:lnTo>
                    <a:pt x="9722" y="503"/>
                  </a:lnTo>
                  <a:cubicBezTo>
                    <a:pt x="9934" y="283"/>
                    <a:pt x="9734" y="1"/>
                    <a:pt x="9513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69;p63"/>
            <p:cNvSpPr/>
            <p:nvPr/>
          </p:nvSpPr>
          <p:spPr>
            <a:xfrm>
              <a:off x="1158216" y="4155201"/>
              <a:ext cx="220772" cy="117574"/>
            </a:xfrm>
            <a:custGeom>
              <a:avLst/>
              <a:gdLst/>
              <a:ahLst/>
              <a:cxnLst/>
              <a:rect l="l" t="t" r="r" b="b"/>
              <a:pathLst>
                <a:path w="13171" h="7390" extrusionOk="0">
                  <a:moveTo>
                    <a:pt x="3793" y="0"/>
                  </a:moveTo>
                  <a:lnTo>
                    <a:pt x="1" y="2977"/>
                  </a:lnTo>
                  <a:lnTo>
                    <a:pt x="13170" y="7390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70;p63"/>
            <p:cNvSpPr/>
            <p:nvPr/>
          </p:nvSpPr>
          <p:spPr>
            <a:xfrm>
              <a:off x="922458" y="4037453"/>
              <a:ext cx="456530" cy="235322"/>
            </a:xfrm>
            <a:custGeom>
              <a:avLst/>
              <a:gdLst/>
              <a:ahLst/>
              <a:cxnLst/>
              <a:rect l="l" t="t" r="r" b="b"/>
              <a:pathLst>
                <a:path w="27236" h="14791" extrusionOk="0">
                  <a:moveTo>
                    <a:pt x="0" y="1"/>
                  </a:moveTo>
                  <a:lnTo>
                    <a:pt x="17858" y="7401"/>
                  </a:lnTo>
                  <a:lnTo>
                    <a:pt x="27235" y="14791"/>
                  </a:lnTo>
                  <a:lnTo>
                    <a:pt x="24925" y="1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71;p63"/>
            <p:cNvSpPr/>
            <p:nvPr/>
          </p:nvSpPr>
          <p:spPr>
            <a:xfrm>
              <a:off x="922458" y="4037453"/>
              <a:ext cx="299353" cy="257994"/>
            </a:xfrm>
            <a:custGeom>
              <a:avLst/>
              <a:gdLst/>
              <a:ahLst/>
              <a:cxnLst/>
              <a:rect l="l" t="t" r="r" b="b"/>
              <a:pathLst>
                <a:path w="17859" h="16216" extrusionOk="0">
                  <a:moveTo>
                    <a:pt x="0" y="1"/>
                  </a:moveTo>
                  <a:lnTo>
                    <a:pt x="6631" y="16216"/>
                  </a:lnTo>
                  <a:lnTo>
                    <a:pt x="14066" y="10378"/>
                  </a:lnTo>
                  <a:lnTo>
                    <a:pt x="17858" y="7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72;p63"/>
            <p:cNvSpPr/>
            <p:nvPr/>
          </p:nvSpPr>
          <p:spPr>
            <a:xfrm>
              <a:off x="922458" y="3957744"/>
              <a:ext cx="548788" cy="100757"/>
            </a:xfrm>
            <a:custGeom>
              <a:avLst/>
              <a:gdLst/>
              <a:ahLst/>
              <a:cxnLst/>
              <a:rect l="l" t="t" r="r" b="b"/>
              <a:pathLst>
                <a:path w="32740" h="6333" extrusionOk="0">
                  <a:moveTo>
                    <a:pt x="32740" y="0"/>
                  </a:moveTo>
                  <a:lnTo>
                    <a:pt x="0" y="5011"/>
                  </a:lnTo>
                  <a:lnTo>
                    <a:pt x="24925" y="6332"/>
                  </a:lnTo>
                  <a:lnTo>
                    <a:pt x="32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73;p63"/>
            <p:cNvSpPr/>
            <p:nvPr/>
          </p:nvSpPr>
          <p:spPr>
            <a:xfrm>
              <a:off x="916088" y="3953115"/>
              <a:ext cx="561879" cy="324226"/>
            </a:xfrm>
            <a:custGeom>
              <a:avLst/>
              <a:gdLst/>
              <a:ahLst/>
              <a:cxnLst/>
              <a:rect l="l" t="t" r="r" b="b"/>
              <a:pathLst>
                <a:path w="33521" h="20379" extrusionOk="0">
                  <a:moveTo>
                    <a:pt x="32120" y="728"/>
                  </a:moveTo>
                  <a:lnTo>
                    <a:pt x="25133" y="6394"/>
                  </a:lnTo>
                  <a:cubicBezTo>
                    <a:pt x="25041" y="6462"/>
                    <a:pt x="25007" y="6566"/>
                    <a:pt x="25030" y="6669"/>
                  </a:cubicBezTo>
                  <a:lnTo>
                    <a:pt x="27201" y="19402"/>
                  </a:lnTo>
                  <a:lnTo>
                    <a:pt x="18410" y="12473"/>
                  </a:lnTo>
                  <a:cubicBezTo>
                    <a:pt x="18387" y="12461"/>
                    <a:pt x="18364" y="12450"/>
                    <a:pt x="18341" y="12438"/>
                  </a:cubicBezTo>
                  <a:lnTo>
                    <a:pt x="1449" y="5428"/>
                  </a:lnTo>
                  <a:lnTo>
                    <a:pt x="32120" y="728"/>
                  </a:lnTo>
                  <a:close/>
                  <a:moveTo>
                    <a:pt x="33134" y="0"/>
                  </a:moveTo>
                  <a:cubicBezTo>
                    <a:pt x="33118" y="0"/>
                    <a:pt x="33102" y="2"/>
                    <a:pt x="33085" y="4"/>
                  </a:cubicBezTo>
                  <a:lnTo>
                    <a:pt x="346" y="5015"/>
                  </a:lnTo>
                  <a:cubicBezTo>
                    <a:pt x="58" y="5049"/>
                    <a:pt x="1" y="5451"/>
                    <a:pt x="277" y="5555"/>
                  </a:cubicBezTo>
                  <a:lnTo>
                    <a:pt x="18089" y="12955"/>
                  </a:lnTo>
                  <a:lnTo>
                    <a:pt x="27431" y="20321"/>
                  </a:lnTo>
                  <a:cubicBezTo>
                    <a:pt x="27489" y="20356"/>
                    <a:pt x="27546" y="20379"/>
                    <a:pt x="27615" y="20379"/>
                  </a:cubicBezTo>
                  <a:cubicBezTo>
                    <a:pt x="27661" y="20379"/>
                    <a:pt x="27719" y="20367"/>
                    <a:pt x="27765" y="20333"/>
                  </a:cubicBezTo>
                  <a:cubicBezTo>
                    <a:pt x="27868" y="20275"/>
                    <a:pt x="27925" y="20161"/>
                    <a:pt x="27902" y="20046"/>
                  </a:cubicBezTo>
                  <a:lnTo>
                    <a:pt x="25627" y="6738"/>
                  </a:lnTo>
                  <a:lnTo>
                    <a:pt x="33304" y="510"/>
                  </a:lnTo>
                  <a:cubicBezTo>
                    <a:pt x="33520" y="337"/>
                    <a:pt x="33390" y="0"/>
                    <a:pt x="33134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74;p63"/>
            <p:cNvSpPr/>
            <p:nvPr/>
          </p:nvSpPr>
          <p:spPr>
            <a:xfrm>
              <a:off x="917446" y="4032855"/>
              <a:ext cx="429493" cy="267158"/>
            </a:xfrm>
            <a:custGeom>
              <a:avLst/>
              <a:gdLst/>
              <a:ahLst/>
              <a:cxnLst/>
              <a:rect l="l" t="t" r="r" b="b"/>
              <a:pathLst>
                <a:path w="25623" h="16792" extrusionOk="0">
                  <a:moveTo>
                    <a:pt x="291" y="1"/>
                  </a:moveTo>
                  <a:cubicBezTo>
                    <a:pt x="200" y="1"/>
                    <a:pt x="121" y="45"/>
                    <a:pt x="69" y="117"/>
                  </a:cubicBezTo>
                  <a:cubicBezTo>
                    <a:pt x="12" y="198"/>
                    <a:pt x="0" y="301"/>
                    <a:pt x="35" y="393"/>
                  </a:cubicBezTo>
                  <a:lnTo>
                    <a:pt x="6665" y="16619"/>
                  </a:lnTo>
                  <a:cubicBezTo>
                    <a:pt x="6700" y="16700"/>
                    <a:pt x="6769" y="16757"/>
                    <a:pt x="6861" y="16780"/>
                  </a:cubicBezTo>
                  <a:cubicBezTo>
                    <a:pt x="6884" y="16792"/>
                    <a:pt x="6907" y="16792"/>
                    <a:pt x="6930" y="16792"/>
                  </a:cubicBezTo>
                  <a:cubicBezTo>
                    <a:pt x="6999" y="16792"/>
                    <a:pt x="7056" y="16780"/>
                    <a:pt x="7114" y="16746"/>
                  </a:cubicBezTo>
                  <a:lnTo>
                    <a:pt x="18329" y="7920"/>
                  </a:lnTo>
                  <a:cubicBezTo>
                    <a:pt x="18569" y="7736"/>
                    <a:pt x="18395" y="7404"/>
                    <a:pt x="18156" y="7404"/>
                  </a:cubicBezTo>
                  <a:cubicBezTo>
                    <a:pt x="18098" y="7404"/>
                    <a:pt x="18035" y="7424"/>
                    <a:pt x="17973" y="7472"/>
                  </a:cubicBezTo>
                  <a:lnTo>
                    <a:pt x="7056" y="16056"/>
                  </a:lnTo>
                  <a:lnTo>
                    <a:pt x="736" y="600"/>
                  </a:lnTo>
                  <a:lnTo>
                    <a:pt x="25213" y="1910"/>
                  </a:lnTo>
                  <a:cubicBezTo>
                    <a:pt x="25217" y="1910"/>
                    <a:pt x="25220" y="1910"/>
                    <a:pt x="25224" y="1910"/>
                  </a:cubicBezTo>
                  <a:cubicBezTo>
                    <a:pt x="25593" y="1910"/>
                    <a:pt x="25623" y="1347"/>
                    <a:pt x="25247" y="1336"/>
                  </a:cubicBezTo>
                  <a:lnTo>
                    <a:pt x="322" y="3"/>
                  </a:lnTo>
                  <a:cubicBezTo>
                    <a:pt x="311" y="1"/>
                    <a:pt x="301" y="1"/>
                    <a:pt x="29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75;p63"/>
            <p:cNvSpPr/>
            <p:nvPr/>
          </p:nvSpPr>
          <p:spPr>
            <a:xfrm>
              <a:off x="1151427" y="4198126"/>
              <a:ext cx="234299" cy="79215"/>
            </a:xfrm>
            <a:custGeom>
              <a:avLst/>
              <a:gdLst/>
              <a:ahLst/>
              <a:cxnLst/>
              <a:rect l="l" t="t" r="r" b="b"/>
              <a:pathLst>
                <a:path w="13978" h="4979" extrusionOk="0">
                  <a:moveTo>
                    <a:pt x="406" y="1"/>
                  </a:moveTo>
                  <a:cubicBezTo>
                    <a:pt x="115" y="1"/>
                    <a:pt x="0" y="440"/>
                    <a:pt x="314" y="555"/>
                  </a:cubicBezTo>
                  <a:lnTo>
                    <a:pt x="13483" y="4967"/>
                  </a:lnTo>
                  <a:cubicBezTo>
                    <a:pt x="13506" y="4979"/>
                    <a:pt x="13541" y="4979"/>
                    <a:pt x="13575" y="4979"/>
                  </a:cubicBezTo>
                  <a:cubicBezTo>
                    <a:pt x="13897" y="4979"/>
                    <a:pt x="13977" y="4519"/>
                    <a:pt x="13667" y="4416"/>
                  </a:cubicBezTo>
                  <a:lnTo>
                    <a:pt x="498" y="14"/>
                  </a:lnTo>
                  <a:cubicBezTo>
                    <a:pt x="466" y="5"/>
                    <a:pt x="435" y="1"/>
                    <a:pt x="406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76;p63"/>
            <p:cNvSpPr/>
            <p:nvPr/>
          </p:nvSpPr>
          <p:spPr>
            <a:xfrm>
              <a:off x="3108525" y="3097341"/>
              <a:ext cx="206692" cy="101855"/>
            </a:xfrm>
            <a:custGeom>
              <a:avLst/>
              <a:gdLst/>
              <a:ahLst/>
              <a:cxnLst/>
              <a:rect l="l" t="t" r="r" b="b"/>
              <a:pathLst>
                <a:path w="12331" h="6402" extrusionOk="0">
                  <a:moveTo>
                    <a:pt x="0" y="1"/>
                  </a:moveTo>
                  <a:lnTo>
                    <a:pt x="12331" y="6402"/>
                  </a:lnTo>
                  <a:lnTo>
                    <a:pt x="12331" y="6402"/>
                  </a:lnTo>
                  <a:lnTo>
                    <a:pt x="11837" y="15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77;p63"/>
            <p:cNvSpPr/>
            <p:nvPr/>
          </p:nvSpPr>
          <p:spPr>
            <a:xfrm>
              <a:off x="3108525" y="2974660"/>
              <a:ext cx="495636" cy="270244"/>
            </a:xfrm>
            <a:custGeom>
              <a:avLst/>
              <a:gdLst/>
              <a:ahLst/>
              <a:cxnLst/>
              <a:rect l="l" t="t" r="r" b="b"/>
              <a:pathLst>
                <a:path w="29569" h="16986" extrusionOk="0">
                  <a:moveTo>
                    <a:pt x="11285" y="1"/>
                  </a:moveTo>
                  <a:lnTo>
                    <a:pt x="0" y="7712"/>
                  </a:lnTo>
                  <a:lnTo>
                    <a:pt x="11837" y="9309"/>
                  </a:lnTo>
                  <a:lnTo>
                    <a:pt x="29568" y="16986"/>
                  </a:lnTo>
                  <a:lnTo>
                    <a:pt x="11285" y="1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78;p63"/>
            <p:cNvSpPr/>
            <p:nvPr/>
          </p:nvSpPr>
          <p:spPr>
            <a:xfrm>
              <a:off x="3306920" y="3122764"/>
              <a:ext cx="297241" cy="225983"/>
            </a:xfrm>
            <a:custGeom>
              <a:avLst/>
              <a:gdLst/>
              <a:ahLst/>
              <a:cxnLst/>
              <a:rect l="l" t="t" r="r" b="b"/>
              <a:pathLst>
                <a:path w="17733" h="14204" extrusionOk="0">
                  <a:moveTo>
                    <a:pt x="1" y="0"/>
                  </a:moveTo>
                  <a:lnTo>
                    <a:pt x="495" y="4804"/>
                  </a:lnTo>
                  <a:lnTo>
                    <a:pt x="1472" y="14204"/>
                  </a:lnTo>
                  <a:lnTo>
                    <a:pt x="17732" y="76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79;p63"/>
            <p:cNvSpPr/>
            <p:nvPr/>
          </p:nvSpPr>
          <p:spPr>
            <a:xfrm>
              <a:off x="3282850" y="2815243"/>
              <a:ext cx="321311" cy="429661"/>
            </a:xfrm>
            <a:custGeom>
              <a:avLst/>
              <a:gdLst/>
              <a:ahLst/>
              <a:cxnLst/>
              <a:rect l="l" t="t" r="r" b="b"/>
              <a:pathLst>
                <a:path w="19169" h="27006" extrusionOk="0">
                  <a:moveTo>
                    <a:pt x="0" y="0"/>
                  </a:moveTo>
                  <a:lnTo>
                    <a:pt x="885" y="10021"/>
                  </a:lnTo>
                  <a:lnTo>
                    <a:pt x="19168" y="27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80;p63"/>
            <p:cNvSpPr/>
            <p:nvPr/>
          </p:nvSpPr>
          <p:spPr>
            <a:xfrm>
              <a:off x="3102172" y="2810836"/>
              <a:ext cx="508341" cy="438825"/>
            </a:xfrm>
            <a:custGeom>
              <a:avLst/>
              <a:gdLst/>
              <a:ahLst/>
              <a:cxnLst/>
              <a:rect l="l" t="t" r="r" b="b"/>
              <a:pathLst>
                <a:path w="30327" h="27582" extrusionOk="0">
                  <a:moveTo>
                    <a:pt x="11159" y="1311"/>
                  </a:moveTo>
                  <a:lnTo>
                    <a:pt x="29120" y="26616"/>
                  </a:lnTo>
                  <a:lnTo>
                    <a:pt x="12331" y="19353"/>
                  </a:lnTo>
                  <a:cubicBezTo>
                    <a:pt x="12308" y="19342"/>
                    <a:pt x="12273" y="19330"/>
                    <a:pt x="12250" y="19330"/>
                  </a:cubicBezTo>
                  <a:lnTo>
                    <a:pt x="1161" y="17836"/>
                  </a:lnTo>
                  <a:lnTo>
                    <a:pt x="11825" y="10539"/>
                  </a:lnTo>
                  <a:cubicBezTo>
                    <a:pt x="11905" y="10482"/>
                    <a:pt x="11951" y="10378"/>
                    <a:pt x="11940" y="10275"/>
                  </a:cubicBezTo>
                  <a:lnTo>
                    <a:pt x="11159" y="1311"/>
                  </a:lnTo>
                  <a:close/>
                  <a:moveTo>
                    <a:pt x="10791" y="1"/>
                  </a:moveTo>
                  <a:cubicBezTo>
                    <a:pt x="10634" y="1"/>
                    <a:pt x="10481" y="125"/>
                    <a:pt x="10504" y="312"/>
                  </a:cubicBezTo>
                  <a:lnTo>
                    <a:pt x="11365" y="10160"/>
                  </a:lnTo>
                  <a:lnTo>
                    <a:pt x="219" y="17779"/>
                  </a:lnTo>
                  <a:cubicBezTo>
                    <a:pt x="0" y="17928"/>
                    <a:pt x="81" y="18262"/>
                    <a:pt x="345" y="18296"/>
                  </a:cubicBezTo>
                  <a:lnTo>
                    <a:pt x="12135" y="19893"/>
                  </a:lnTo>
                  <a:lnTo>
                    <a:pt x="29844" y="27547"/>
                  </a:lnTo>
                  <a:cubicBezTo>
                    <a:pt x="29878" y="27570"/>
                    <a:pt x="29913" y="27570"/>
                    <a:pt x="29947" y="27581"/>
                  </a:cubicBezTo>
                  <a:lnTo>
                    <a:pt x="29959" y="27581"/>
                  </a:lnTo>
                  <a:cubicBezTo>
                    <a:pt x="30189" y="27581"/>
                    <a:pt x="30327" y="27317"/>
                    <a:pt x="30189" y="27122"/>
                  </a:cubicBezTo>
                  <a:lnTo>
                    <a:pt x="11021" y="116"/>
                  </a:lnTo>
                  <a:cubicBezTo>
                    <a:pt x="10961" y="36"/>
                    <a:pt x="10875" y="1"/>
                    <a:pt x="1079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81;p63"/>
            <p:cNvSpPr/>
            <p:nvPr/>
          </p:nvSpPr>
          <p:spPr>
            <a:xfrm>
              <a:off x="3290812" y="2970046"/>
              <a:ext cx="319316" cy="383284"/>
            </a:xfrm>
            <a:custGeom>
              <a:avLst/>
              <a:gdLst/>
              <a:ahLst/>
              <a:cxnLst/>
              <a:rect l="l" t="t" r="r" b="b"/>
              <a:pathLst>
                <a:path w="19050" h="24091" extrusionOk="0">
                  <a:moveTo>
                    <a:pt x="413" y="1"/>
                  </a:moveTo>
                  <a:cubicBezTo>
                    <a:pt x="189" y="1"/>
                    <a:pt x="0" y="304"/>
                    <a:pt x="215" y="509"/>
                  </a:cubicBezTo>
                  <a:lnTo>
                    <a:pt x="18176" y="17184"/>
                  </a:lnTo>
                  <a:lnTo>
                    <a:pt x="2674" y="23389"/>
                  </a:lnTo>
                  <a:lnTo>
                    <a:pt x="1249" y="9576"/>
                  </a:lnTo>
                  <a:cubicBezTo>
                    <a:pt x="1228" y="9401"/>
                    <a:pt x="1094" y="9319"/>
                    <a:pt x="960" y="9319"/>
                  </a:cubicBezTo>
                  <a:cubicBezTo>
                    <a:pt x="804" y="9319"/>
                    <a:pt x="650" y="9430"/>
                    <a:pt x="674" y="9634"/>
                  </a:cubicBezTo>
                  <a:lnTo>
                    <a:pt x="2145" y="23826"/>
                  </a:lnTo>
                  <a:cubicBezTo>
                    <a:pt x="2157" y="23918"/>
                    <a:pt x="2203" y="23998"/>
                    <a:pt x="2283" y="24044"/>
                  </a:cubicBezTo>
                  <a:cubicBezTo>
                    <a:pt x="2329" y="24067"/>
                    <a:pt x="2375" y="24090"/>
                    <a:pt x="2433" y="24090"/>
                  </a:cubicBezTo>
                  <a:cubicBezTo>
                    <a:pt x="2467" y="24090"/>
                    <a:pt x="2502" y="24079"/>
                    <a:pt x="2536" y="24067"/>
                  </a:cubicBezTo>
                  <a:lnTo>
                    <a:pt x="18808" y="17551"/>
                  </a:lnTo>
                  <a:cubicBezTo>
                    <a:pt x="19004" y="17471"/>
                    <a:pt x="19050" y="17207"/>
                    <a:pt x="18900" y="17069"/>
                  </a:cubicBezTo>
                  <a:lnTo>
                    <a:pt x="606" y="84"/>
                  </a:lnTo>
                  <a:cubicBezTo>
                    <a:pt x="544" y="25"/>
                    <a:pt x="477" y="1"/>
                    <a:pt x="413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82;p63"/>
            <p:cNvSpPr/>
            <p:nvPr/>
          </p:nvSpPr>
          <p:spPr>
            <a:xfrm>
              <a:off x="3101602" y="3092997"/>
              <a:ext cx="220370" cy="110955"/>
            </a:xfrm>
            <a:custGeom>
              <a:avLst/>
              <a:gdLst/>
              <a:ahLst/>
              <a:cxnLst/>
              <a:rect l="l" t="t" r="r" b="b"/>
              <a:pathLst>
                <a:path w="13147" h="6974" extrusionOk="0">
                  <a:moveTo>
                    <a:pt x="418" y="0"/>
                  </a:moveTo>
                  <a:cubicBezTo>
                    <a:pt x="156" y="0"/>
                    <a:pt x="0" y="380"/>
                    <a:pt x="287" y="538"/>
                  </a:cubicBezTo>
                  <a:lnTo>
                    <a:pt x="12606" y="6939"/>
                  </a:lnTo>
                  <a:cubicBezTo>
                    <a:pt x="12652" y="6962"/>
                    <a:pt x="12698" y="6973"/>
                    <a:pt x="12744" y="6973"/>
                  </a:cubicBezTo>
                  <a:cubicBezTo>
                    <a:pt x="13043" y="6973"/>
                    <a:pt x="13146" y="6560"/>
                    <a:pt x="12882" y="6422"/>
                  </a:cubicBezTo>
                  <a:lnTo>
                    <a:pt x="551" y="33"/>
                  </a:lnTo>
                  <a:cubicBezTo>
                    <a:pt x="505" y="10"/>
                    <a:pt x="460" y="0"/>
                    <a:pt x="418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83;p63"/>
            <p:cNvSpPr/>
            <p:nvPr/>
          </p:nvSpPr>
          <p:spPr>
            <a:xfrm>
              <a:off x="203385" y="1687411"/>
              <a:ext cx="874340" cy="687703"/>
            </a:xfrm>
            <a:custGeom>
              <a:avLst/>
              <a:gdLst/>
              <a:ahLst/>
              <a:cxnLst/>
              <a:rect l="l" t="t" r="r" b="b"/>
              <a:pathLst>
                <a:path w="52162" h="43225" extrusionOk="0">
                  <a:moveTo>
                    <a:pt x="47031" y="0"/>
                  </a:moveTo>
                  <a:cubicBezTo>
                    <a:pt x="46335" y="0"/>
                    <a:pt x="45589" y="147"/>
                    <a:pt x="44818" y="457"/>
                  </a:cubicBezTo>
                  <a:lnTo>
                    <a:pt x="6241" y="15879"/>
                  </a:lnTo>
                  <a:cubicBezTo>
                    <a:pt x="2724" y="17292"/>
                    <a:pt x="1" y="21544"/>
                    <a:pt x="162" y="25382"/>
                  </a:cubicBezTo>
                  <a:lnTo>
                    <a:pt x="690" y="38356"/>
                  </a:lnTo>
                  <a:cubicBezTo>
                    <a:pt x="816" y="41355"/>
                    <a:pt x="2660" y="43225"/>
                    <a:pt x="5138" y="43225"/>
                  </a:cubicBezTo>
                  <a:cubicBezTo>
                    <a:pt x="5832" y="43225"/>
                    <a:pt x="6575" y="43078"/>
                    <a:pt x="7344" y="42769"/>
                  </a:cubicBezTo>
                  <a:lnTo>
                    <a:pt x="35108" y="31657"/>
                  </a:lnTo>
                  <a:cubicBezTo>
                    <a:pt x="36448" y="32603"/>
                    <a:pt x="38107" y="33059"/>
                    <a:pt x="39960" y="33059"/>
                  </a:cubicBezTo>
                  <a:cubicBezTo>
                    <a:pt x="41730" y="33059"/>
                    <a:pt x="43676" y="32643"/>
                    <a:pt x="45692" y="31841"/>
                  </a:cubicBezTo>
                  <a:cubicBezTo>
                    <a:pt x="46094" y="31680"/>
                    <a:pt x="46496" y="31496"/>
                    <a:pt x="46910" y="31312"/>
                  </a:cubicBezTo>
                  <a:cubicBezTo>
                    <a:pt x="44301" y="31163"/>
                    <a:pt x="43037" y="30013"/>
                    <a:pt x="42462" y="28726"/>
                  </a:cubicBezTo>
                  <a:lnTo>
                    <a:pt x="45921" y="27336"/>
                  </a:lnTo>
                  <a:cubicBezTo>
                    <a:pt x="49438" y="25934"/>
                    <a:pt x="52161" y="21682"/>
                    <a:pt x="52012" y="17844"/>
                  </a:cubicBezTo>
                  <a:lnTo>
                    <a:pt x="51472" y="4858"/>
                  </a:lnTo>
                  <a:cubicBezTo>
                    <a:pt x="51355" y="1862"/>
                    <a:pt x="49509" y="0"/>
                    <a:pt x="47031" y="0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84;p63"/>
            <p:cNvSpPr/>
            <p:nvPr/>
          </p:nvSpPr>
          <p:spPr>
            <a:xfrm>
              <a:off x="198574" y="1682829"/>
              <a:ext cx="884162" cy="696755"/>
            </a:xfrm>
            <a:custGeom>
              <a:avLst/>
              <a:gdLst/>
              <a:ahLst/>
              <a:cxnLst/>
              <a:rect l="l" t="t" r="r" b="b"/>
              <a:pathLst>
                <a:path w="52748" h="43794" extrusionOk="0">
                  <a:moveTo>
                    <a:pt x="47325" y="571"/>
                  </a:moveTo>
                  <a:cubicBezTo>
                    <a:pt x="48126" y="571"/>
                    <a:pt x="48868" y="780"/>
                    <a:pt x="49506" y="1193"/>
                  </a:cubicBezTo>
                  <a:cubicBezTo>
                    <a:pt x="50713" y="1975"/>
                    <a:pt x="51403" y="3377"/>
                    <a:pt x="51483" y="5158"/>
                  </a:cubicBezTo>
                  <a:lnTo>
                    <a:pt x="52012" y="18132"/>
                  </a:lnTo>
                  <a:cubicBezTo>
                    <a:pt x="52161" y="21855"/>
                    <a:pt x="49518" y="25992"/>
                    <a:pt x="46105" y="27360"/>
                  </a:cubicBezTo>
                  <a:lnTo>
                    <a:pt x="42646" y="28739"/>
                  </a:lnTo>
                  <a:cubicBezTo>
                    <a:pt x="42577" y="28773"/>
                    <a:pt x="42520" y="28831"/>
                    <a:pt x="42485" y="28900"/>
                  </a:cubicBezTo>
                  <a:cubicBezTo>
                    <a:pt x="42451" y="28968"/>
                    <a:pt x="42451" y="29049"/>
                    <a:pt x="42485" y="29129"/>
                  </a:cubicBezTo>
                  <a:cubicBezTo>
                    <a:pt x="43129" y="30554"/>
                    <a:pt x="44358" y="31439"/>
                    <a:pt x="46128" y="31761"/>
                  </a:cubicBezTo>
                  <a:lnTo>
                    <a:pt x="45875" y="31853"/>
                  </a:lnTo>
                  <a:cubicBezTo>
                    <a:pt x="43857" y="32664"/>
                    <a:pt x="41952" y="33069"/>
                    <a:pt x="40242" y="33069"/>
                  </a:cubicBezTo>
                  <a:cubicBezTo>
                    <a:pt x="38437" y="33069"/>
                    <a:pt x="36847" y="32618"/>
                    <a:pt x="35567" y="31715"/>
                  </a:cubicBezTo>
                  <a:cubicBezTo>
                    <a:pt x="35517" y="31679"/>
                    <a:pt x="35458" y="31661"/>
                    <a:pt x="35398" y="31661"/>
                  </a:cubicBezTo>
                  <a:cubicBezTo>
                    <a:pt x="35362" y="31661"/>
                    <a:pt x="35326" y="31668"/>
                    <a:pt x="35291" y="31680"/>
                  </a:cubicBezTo>
                  <a:lnTo>
                    <a:pt x="7528" y="42781"/>
                  </a:lnTo>
                  <a:cubicBezTo>
                    <a:pt x="6806" y="43074"/>
                    <a:pt x="6096" y="43219"/>
                    <a:pt x="5427" y="43219"/>
                  </a:cubicBezTo>
                  <a:cubicBezTo>
                    <a:pt x="4625" y="43219"/>
                    <a:pt x="3880" y="43011"/>
                    <a:pt x="3241" y="42598"/>
                  </a:cubicBezTo>
                  <a:cubicBezTo>
                    <a:pt x="2035" y="41828"/>
                    <a:pt x="1334" y="40414"/>
                    <a:pt x="1265" y="38633"/>
                  </a:cubicBezTo>
                  <a:lnTo>
                    <a:pt x="736" y="25659"/>
                  </a:lnTo>
                  <a:cubicBezTo>
                    <a:pt x="587" y="21936"/>
                    <a:pt x="3230" y="17799"/>
                    <a:pt x="6643" y="16443"/>
                  </a:cubicBezTo>
                  <a:lnTo>
                    <a:pt x="45220" y="1009"/>
                  </a:lnTo>
                  <a:cubicBezTo>
                    <a:pt x="45947" y="717"/>
                    <a:pt x="46657" y="571"/>
                    <a:pt x="47325" y="571"/>
                  </a:cubicBezTo>
                  <a:close/>
                  <a:moveTo>
                    <a:pt x="47323" y="1"/>
                  </a:moveTo>
                  <a:cubicBezTo>
                    <a:pt x="46580" y="1"/>
                    <a:pt x="45797" y="161"/>
                    <a:pt x="45002" y="481"/>
                  </a:cubicBezTo>
                  <a:lnTo>
                    <a:pt x="6424" y="15902"/>
                  </a:lnTo>
                  <a:cubicBezTo>
                    <a:pt x="2805" y="17350"/>
                    <a:pt x="1" y="21740"/>
                    <a:pt x="161" y="25682"/>
                  </a:cubicBezTo>
                  <a:lnTo>
                    <a:pt x="690" y="38656"/>
                  </a:lnTo>
                  <a:cubicBezTo>
                    <a:pt x="770" y="40632"/>
                    <a:pt x="1563" y="42195"/>
                    <a:pt x="2919" y="43080"/>
                  </a:cubicBezTo>
                  <a:cubicBezTo>
                    <a:pt x="3650" y="43541"/>
                    <a:pt x="4491" y="43793"/>
                    <a:pt x="5355" y="43793"/>
                  </a:cubicBezTo>
                  <a:cubicBezTo>
                    <a:pt x="5375" y="43793"/>
                    <a:pt x="5394" y="43793"/>
                    <a:pt x="5413" y="43793"/>
                  </a:cubicBezTo>
                  <a:cubicBezTo>
                    <a:pt x="6218" y="43781"/>
                    <a:pt x="6999" y="43620"/>
                    <a:pt x="7734" y="43322"/>
                  </a:cubicBezTo>
                  <a:lnTo>
                    <a:pt x="35360" y="32278"/>
                  </a:lnTo>
                  <a:cubicBezTo>
                    <a:pt x="36718" y="33189"/>
                    <a:pt x="38377" y="33646"/>
                    <a:pt x="40245" y="33646"/>
                  </a:cubicBezTo>
                  <a:cubicBezTo>
                    <a:pt x="42029" y="33646"/>
                    <a:pt x="44005" y="33229"/>
                    <a:pt x="46093" y="32393"/>
                  </a:cubicBezTo>
                  <a:cubicBezTo>
                    <a:pt x="46507" y="32232"/>
                    <a:pt x="46921" y="32048"/>
                    <a:pt x="47323" y="31853"/>
                  </a:cubicBezTo>
                  <a:cubicBezTo>
                    <a:pt x="47599" y="31726"/>
                    <a:pt x="47518" y="31324"/>
                    <a:pt x="47220" y="31313"/>
                  </a:cubicBezTo>
                  <a:cubicBezTo>
                    <a:pt x="45232" y="31198"/>
                    <a:pt x="43864" y="30474"/>
                    <a:pt x="43140" y="29164"/>
                  </a:cubicBezTo>
                  <a:lnTo>
                    <a:pt x="46312" y="27900"/>
                  </a:lnTo>
                  <a:cubicBezTo>
                    <a:pt x="49932" y="26452"/>
                    <a:pt x="52747" y="22062"/>
                    <a:pt x="52575" y="18120"/>
                  </a:cubicBezTo>
                  <a:lnTo>
                    <a:pt x="52046" y="5135"/>
                  </a:lnTo>
                  <a:cubicBezTo>
                    <a:pt x="51977" y="3170"/>
                    <a:pt x="51173" y="1595"/>
                    <a:pt x="49817" y="722"/>
                  </a:cubicBezTo>
                  <a:cubicBezTo>
                    <a:pt x="49083" y="241"/>
                    <a:pt x="48233" y="1"/>
                    <a:pt x="47323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85;p63"/>
            <p:cNvSpPr/>
            <p:nvPr/>
          </p:nvSpPr>
          <p:spPr>
            <a:xfrm>
              <a:off x="824601" y="1929559"/>
              <a:ext cx="84380" cy="90591"/>
            </a:xfrm>
            <a:custGeom>
              <a:avLst/>
              <a:gdLst/>
              <a:ahLst/>
              <a:cxnLst/>
              <a:rect l="l" t="t" r="r" b="b"/>
              <a:pathLst>
                <a:path w="5034" h="5694" extrusionOk="0">
                  <a:moveTo>
                    <a:pt x="3258" y="1"/>
                  </a:moveTo>
                  <a:cubicBezTo>
                    <a:pt x="2989" y="1"/>
                    <a:pt x="2701" y="57"/>
                    <a:pt x="2402" y="176"/>
                  </a:cubicBezTo>
                  <a:cubicBezTo>
                    <a:pt x="1058" y="716"/>
                    <a:pt x="0" y="2348"/>
                    <a:pt x="69" y="3830"/>
                  </a:cubicBezTo>
                  <a:cubicBezTo>
                    <a:pt x="114" y="4980"/>
                    <a:pt x="825" y="5694"/>
                    <a:pt x="1775" y="5694"/>
                  </a:cubicBezTo>
                  <a:cubicBezTo>
                    <a:pt x="2041" y="5694"/>
                    <a:pt x="2326" y="5638"/>
                    <a:pt x="2620" y="5520"/>
                  </a:cubicBezTo>
                  <a:cubicBezTo>
                    <a:pt x="3976" y="4980"/>
                    <a:pt x="5034" y="3348"/>
                    <a:pt x="4976" y="1865"/>
                  </a:cubicBezTo>
                  <a:cubicBezTo>
                    <a:pt x="4922" y="709"/>
                    <a:pt x="4212" y="1"/>
                    <a:pt x="3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86;p63"/>
            <p:cNvSpPr/>
            <p:nvPr/>
          </p:nvSpPr>
          <p:spPr>
            <a:xfrm>
              <a:off x="674933" y="1986436"/>
              <a:ext cx="83994" cy="90606"/>
            </a:xfrm>
            <a:custGeom>
              <a:avLst/>
              <a:gdLst/>
              <a:ahLst/>
              <a:cxnLst/>
              <a:rect l="l" t="t" r="r" b="b"/>
              <a:pathLst>
                <a:path w="5011" h="5695" extrusionOk="0">
                  <a:moveTo>
                    <a:pt x="3242" y="1"/>
                  </a:moveTo>
                  <a:cubicBezTo>
                    <a:pt x="2974" y="1"/>
                    <a:pt x="2687" y="57"/>
                    <a:pt x="2391" y="175"/>
                  </a:cubicBezTo>
                  <a:cubicBezTo>
                    <a:pt x="1035" y="715"/>
                    <a:pt x="0" y="2370"/>
                    <a:pt x="46" y="3841"/>
                  </a:cubicBezTo>
                  <a:cubicBezTo>
                    <a:pt x="91" y="4988"/>
                    <a:pt x="799" y="5694"/>
                    <a:pt x="1752" y="5694"/>
                  </a:cubicBezTo>
                  <a:cubicBezTo>
                    <a:pt x="2021" y="5694"/>
                    <a:pt x="2310" y="5638"/>
                    <a:pt x="2609" y="5519"/>
                  </a:cubicBezTo>
                  <a:cubicBezTo>
                    <a:pt x="3965" y="4979"/>
                    <a:pt x="5011" y="3347"/>
                    <a:pt x="4953" y="1864"/>
                  </a:cubicBezTo>
                  <a:cubicBezTo>
                    <a:pt x="4908" y="715"/>
                    <a:pt x="4197" y="1"/>
                    <a:pt x="3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87;p63"/>
            <p:cNvSpPr/>
            <p:nvPr/>
          </p:nvSpPr>
          <p:spPr>
            <a:xfrm>
              <a:off x="524679" y="2043298"/>
              <a:ext cx="84196" cy="90766"/>
            </a:xfrm>
            <a:custGeom>
              <a:avLst/>
              <a:gdLst/>
              <a:ahLst/>
              <a:cxnLst/>
              <a:rect l="l" t="t" r="r" b="b"/>
              <a:pathLst>
                <a:path w="5023" h="5705" extrusionOk="0">
                  <a:moveTo>
                    <a:pt x="3253" y="1"/>
                  </a:moveTo>
                  <a:cubicBezTo>
                    <a:pt x="2985" y="1"/>
                    <a:pt x="2699" y="57"/>
                    <a:pt x="2403" y="175"/>
                  </a:cubicBezTo>
                  <a:cubicBezTo>
                    <a:pt x="1047" y="727"/>
                    <a:pt x="1" y="2358"/>
                    <a:pt x="70" y="3829"/>
                  </a:cubicBezTo>
                  <a:cubicBezTo>
                    <a:pt x="115" y="4988"/>
                    <a:pt x="826" y="5704"/>
                    <a:pt x="1777" y="5704"/>
                  </a:cubicBezTo>
                  <a:cubicBezTo>
                    <a:pt x="2043" y="5704"/>
                    <a:pt x="2327" y="5648"/>
                    <a:pt x="2621" y="5530"/>
                  </a:cubicBezTo>
                  <a:cubicBezTo>
                    <a:pt x="3977" y="4990"/>
                    <a:pt x="5023" y="3358"/>
                    <a:pt x="4965" y="1876"/>
                  </a:cubicBezTo>
                  <a:cubicBezTo>
                    <a:pt x="4920" y="717"/>
                    <a:pt x="4209" y="1"/>
                    <a:pt x="3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88;p63"/>
            <p:cNvSpPr/>
            <p:nvPr/>
          </p:nvSpPr>
          <p:spPr>
            <a:xfrm>
              <a:off x="374625" y="2100319"/>
              <a:ext cx="84397" cy="90606"/>
            </a:xfrm>
            <a:custGeom>
              <a:avLst/>
              <a:gdLst/>
              <a:ahLst/>
              <a:cxnLst/>
              <a:rect l="l" t="t" r="r" b="b"/>
              <a:pathLst>
                <a:path w="5035" h="5695" extrusionOk="0">
                  <a:moveTo>
                    <a:pt x="3270" y="1"/>
                  </a:moveTo>
                  <a:cubicBezTo>
                    <a:pt x="3001" y="1"/>
                    <a:pt x="2713" y="57"/>
                    <a:pt x="2414" y="176"/>
                  </a:cubicBezTo>
                  <a:cubicBezTo>
                    <a:pt x="1058" y="716"/>
                    <a:pt x="1" y="2348"/>
                    <a:pt x="70" y="3831"/>
                  </a:cubicBezTo>
                  <a:cubicBezTo>
                    <a:pt x="115" y="4980"/>
                    <a:pt x="833" y="5694"/>
                    <a:pt x="1786" y="5694"/>
                  </a:cubicBezTo>
                  <a:cubicBezTo>
                    <a:pt x="2053" y="5694"/>
                    <a:pt x="2338" y="5638"/>
                    <a:pt x="2632" y="5520"/>
                  </a:cubicBezTo>
                  <a:cubicBezTo>
                    <a:pt x="3988" y="4980"/>
                    <a:pt x="5034" y="3337"/>
                    <a:pt x="4977" y="1866"/>
                  </a:cubicBezTo>
                  <a:cubicBezTo>
                    <a:pt x="4932" y="710"/>
                    <a:pt x="4223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89;p63"/>
            <p:cNvSpPr/>
            <p:nvPr/>
          </p:nvSpPr>
          <p:spPr>
            <a:xfrm>
              <a:off x="2563408" y="4136714"/>
              <a:ext cx="253509" cy="201880"/>
            </a:xfrm>
            <a:custGeom>
              <a:avLst/>
              <a:gdLst/>
              <a:ahLst/>
              <a:cxnLst/>
              <a:rect l="l" t="t" r="r" b="b"/>
              <a:pathLst>
                <a:path w="15124" h="12689" extrusionOk="0">
                  <a:moveTo>
                    <a:pt x="10068" y="1"/>
                  </a:moveTo>
                  <a:cubicBezTo>
                    <a:pt x="9972" y="1"/>
                    <a:pt x="9876" y="5"/>
                    <a:pt x="9779" y="13"/>
                  </a:cubicBezTo>
                  <a:cubicBezTo>
                    <a:pt x="8263" y="151"/>
                    <a:pt x="7251" y="1312"/>
                    <a:pt x="7136" y="2829"/>
                  </a:cubicBezTo>
                  <a:cubicBezTo>
                    <a:pt x="6267" y="1497"/>
                    <a:pt x="4825" y="597"/>
                    <a:pt x="3402" y="597"/>
                  </a:cubicBezTo>
                  <a:cubicBezTo>
                    <a:pt x="3302" y="597"/>
                    <a:pt x="3202" y="602"/>
                    <a:pt x="3103" y="611"/>
                  </a:cubicBezTo>
                  <a:cubicBezTo>
                    <a:pt x="1115" y="783"/>
                    <a:pt x="0" y="2702"/>
                    <a:pt x="609" y="4886"/>
                  </a:cubicBezTo>
                  <a:cubicBezTo>
                    <a:pt x="1264" y="7265"/>
                    <a:pt x="3344" y="8885"/>
                    <a:pt x="5079" y="10022"/>
                  </a:cubicBezTo>
                  <a:cubicBezTo>
                    <a:pt x="6286" y="10815"/>
                    <a:pt x="7401" y="11401"/>
                    <a:pt x="7527" y="11470"/>
                  </a:cubicBezTo>
                  <a:lnTo>
                    <a:pt x="9860" y="12689"/>
                  </a:lnTo>
                  <a:lnTo>
                    <a:pt x="11423" y="11126"/>
                  </a:lnTo>
                  <a:cubicBezTo>
                    <a:pt x="11986" y="10563"/>
                    <a:pt x="12503" y="9954"/>
                    <a:pt x="12974" y="9322"/>
                  </a:cubicBezTo>
                  <a:cubicBezTo>
                    <a:pt x="14020" y="7943"/>
                    <a:pt x="15123" y="6046"/>
                    <a:pt x="14468" y="3668"/>
                  </a:cubicBezTo>
                  <a:cubicBezTo>
                    <a:pt x="13889" y="1579"/>
                    <a:pt x="11957" y="1"/>
                    <a:pt x="10068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90;p63"/>
            <p:cNvSpPr/>
            <p:nvPr/>
          </p:nvSpPr>
          <p:spPr>
            <a:xfrm>
              <a:off x="2563207" y="4132291"/>
              <a:ext cx="258906" cy="210869"/>
            </a:xfrm>
            <a:custGeom>
              <a:avLst/>
              <a:gdLst/>
              <a:ahLst/>
              <a:cxnLst/>
              <a:rect l="l" t="t" r="r" b="b"/>
              <a:pathLst>
                <a:path w="15446" h="13254" extrusionOk="0">
                  <a:moveTo>
                    <a:pt x="10064" y="569"/>
                  </a:moveTo>
                  <a:cubicBezTo>
                    <a:pt x="11838" y="569"/>
                    <a:pt x="13655" y="2061"/>
                    <a:pt x="14204" y="4026"/>
                  </a:cubicBezTo>
                  <a:cubicBezTo>
                    <a:pt x="14825" y="6290"/>
                    <a:pt x="13768" y="8106"/>
                    <a:pt x="12768" y="9439"/>
                  </a:cubicBezTo>
                  <a:cubicBezTo>
                    <a:pt x="12297" y="10059"/>
                    <a:pt x="11780" y="10645"/>
                    <a:pt x="11239" y="11208"/>
                  </a:cubicBezTo>
                  <a:lnTo>
                    <a:pt x="9826" y="12622"/>
                  </a:lnTo>
                  <a:lnTo>
                    <a:pt x="7677" y="11496"/>
                  </a:lnTo>
                  <a:cubicBezTo>
                    <a:pt x="7654" y="11484"/>
                    <a:pt x="6505" y="10887"/>
                    <a:pt x="5252" y="10059"/>
                  </a:cubicBezTo>
                  <a:cubicBezTo>
                    <a:pt x="3552" y="8944"/>
                    <a:pt x="1529" y="7382"/>
                    <a:pt x="897" y="5095"/>
                  </a:cubicBezTo>
                  <a:cubicBezTo>
                    <a:pt x="610" y="4026"/>
                    <a:pt x="736" y="2992"/>
                    <a:pt x="1253" y="2233"/>
                  </a:cubicBezTo>
                  <a:cubicBezTo>
                    <a:pt x="1690" y="1613"/>
                    <a:pt x="2379" y="1222"/>
                    <a:pt x="3138" y="1176"/>
                  </a:cubicBezTo>
                  <a:lnTo>
                    <a:pt x="3138" y="1165"/>
                  </a:lnTo>
                  <a:cubicBezTo>
                    <a:pt x="3221" y="1158"/>
                    <a:pt x="3304" y="1154"/>
                    <a:pt x="3388" y="1154"/>
                  </a:cubicBezTo>
                  <a:cubicBezTo>
                    <a:pt x="4677" y="1154"/>
                    <a:pt x="6065" y="1973"/>
                    <a:pt x="6907" y="3268"/>
                  </a:cubicBezTo>
                  <a:cubicBezTo>
                    <a:pt x="6962" y="3341"/>
                    <a:pt x="7054" y="3393"/>
                    <a:pt x="7153" y="3393"/>
                  </a:cubicBezTo>
                  <a:cubicBezTo>
                    <a:pt x="7178" y="3393"/>
                    <a:pt x="7204" y="3389"/>
                    <a:pt x="7229" y="3383"/>
                  </a:cubicBezTo>
                  <a:cubicBezTo>
                    <a:pt x="7344" y="3348"/>
                    <a:pt x="7424" y="3245"/>
                    <a:pt x="7436" y="3130"/>
                  </a:cubicBezTo>
                  <a:cubicBezTo>
                    <a:pt x="7551" y="1693"/>
                    <a:pt x="8481" y="693"/>
                    <a:pt x="9814" y="579"/>
                  </a:cubicBezTo>
                  <a:cubicBezTo>
                    <a:pt x="9898" y="572"/>
                    <a:pt x="9981" y="569"/>
                    <a:pt x="10064" y="569"/>
                  </a:cubicBezTo>
                  <a:close/>
                  <a:moveTo>
                    <a:pt x="10085" y="0"/>
                  </a:moveTo>
                  <a:cubicBezTo>
                    <a:pt x="9975" y="0"/>
                    <a:pt x="9866" y="5"/>
                    <a:pt x="9757" y="15"/>
                  </a:cubicBezTo>
                  <a:cubicBezTo>
                    <a:pt x="8412" y="119"/>
                    <a:pt x="7286" y="1084"/>
                    <a:pt x="6976" y="2394"/>
                  </a:cubicBezTo>
                  <a:cubicBezTo>
                    <a:pt x="6022" y="1271"/>
                    <a:pt x="4696" y="587"/>
                    <a:pt x="3405" y="587"/>
                  </a:cubicBezTo>
                  <a:cubicBezTo>
                    <a:pt x="3296" y="587"/>
                    <a:pt x="3188" y="592"/>
                    <a:pt x="3080" y="602"/>
                  </a:cubicBezTo>
                  <a:cubicBezTo>
                    <a:pt x="2161" y="671"/>
                    <a:pt x="1311" y="1153"/>
                    <a:pt x="782" y="1912"/>
                  </a:cubicBezTo>
                  <a:cubicBezTo>
                    <a:pt x="162" y="2808"/>
                    <a:pt x="1" y="4015"/>
                    <a:pt x="345" y="5244"/>
                  </a:cubicBezTo>
                  <a:cubicBezTo>
                    <a:pt x="1023" y="7715"/>
                    <a:pt x="3149" y="9370"/>
                    <a:pt x="4931" y="10542"/>
                  </a:cubicBezTo>
                  <a:cubicBezTo>
                    <a:pt x="6229" y="11392"/>
                    <a:pt x="7401" y="12001"/>
                    <a:pt x="7413" y="12001"/>
                  </a:cubicBezTo>
                  <a:lnTo>
                    <a:pt x="9746" y="13219"/>
                  </a:lnTo>
                  <a:cubicBezTo>
                    <a:pt x="9780" y="13242"/>
                    <a:pt x="9826" y="13254"/>
                    <a:pt x="9872" y="13254"/>
                  </a:cubicBezTo>
                  <a:cubicBezTo>
                    <a:pt x="9952" y="13254"/>
                    <a:pt x="10021" y="13219"/>
                    <a:pt x="10079" y="13173"/>
                  </a:cubicBezTo>
                  <a:lnTo>
                    <a:pt x="11642" y="11611"/>
                  </a:lnTo>
                  <a:cubicBezTo>
                    <a:pt x="12205" y="11036"/>
                    <a:pt x="12733" y="10415"/>
                    <a:pt x="13216" y="9772"/>
                  </a:cubicBezTo>
                  <a:cubicBezTo>
                    <a:pt x="14296" y="8335"/>
                    <a:pt x="15445" y="6370"/>
                    <a:pt x="14744" y="3865"/>
                  </a:cubicBezTo>
                  <a:cubicBezTo>
                    <a:pt x="14145" y="1674"/>
                    <a:pt x="12098" y="0"/>
                    <a:pt x="1008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91;p63"/>
            <p:cNvSpPr/>
            <p:nvPr/>
          </p:nvSpPr>
          <p:spPr>
            <a:xfrm>
              <a:off x="948255" y="1266835"/>
              <a:ext cx="253509" cy="201880"/>
            </a:xfrm>
            <a:custGeom>
              <a:avLst/>
              <a:gdLst/>
              <a:ahLst/>
              <a:cxnLst/>
              <a:rect l="l" t="t" r="r" b="b"/>
              <a:pathLst>
                <a:path w="15124" h="12689" extrusionOk="0">
                  <a:moveTo>
                    <a:pt x="5066" y="1"/>
                  </a:moveTo>
                  <a:cubicBezTo>
                    <a:pt x="3167" y="1"/>
                    <a:pt x="1236" y="1579"/>
                    <a:pt x="667" y="3667"/>
                  </a:cubicBezTo>
                  <a:cubicBezTo>
                    <a:pt x="1" y="6046"/>
                    <a:pt x="1116" y="7942"/>
                    <a:pt x="2150" y="9321"/>
                  </a:cubicBezTo>
                  <a:cubicBezTo>
                    <a:pt x="2621" y="9953"/>
                    <a:pt x="3150" y="10551"/>
                    <a:pt x="3701" y="11125"/>
                  </a:cubicBezTo>
                  <a:lnTo>
                    <a:pt x="5264" y="12688"/>
                  </a:lnTo>
                  <a:lnTo>
                    <a:pt x="7597" y="11470"/>
                  </a:lnTo>
                  <a:cubicBezTo>
                    <a:pt x="7723" y="11401"/>
                    <a:pt x="8838" y="10815"/>
                    <a:pt x="10056" y="10022"/>
                  </a:cubicBezTo>
                  <a:cubicBezTo>
                    <a:pt x="11791" y="8885"/>
                    <a:pt x="13860" y="7264"/>
                    <a:pt x="14515" y="4886"/>
                  </a:cubicBezTo>
                  <a:cubicBezTo>
                    <a:pt x="15124" y="2691"/>
                    <a:pt x="14009" y="783"/>
                    <a:pt x="12033" y="599"/>
                  </a:cubicBezTo>
                  <a:cubicBezTo>
                    <a:pt x="11940" y="591"/>
                    <a:pt x="11848" y="588"/>
                    <a:pt x="11756" y="588"/>
                  </a:cubicBezTo>
                  <a:cubicBezTo>
                    <a:pt x="10325" y="588"/>
                    <a:pt x="8873" y="1490"/>
                    <a:pt x="7988" y="2829"/>
                  </a:cubicBezTo>
                  <a:cubicBezTo>
                    <a:pt x="7873" y="1300"/>
                    <a:pt x="6861" y="151"/>
                    <a:pt x="5356" y="13"/>
                  </a:cubicBezTo>
                  <a:cubicBezTo>
                    <a:pt x="5259" y="5"/>
                    <a:pt x="5163" y="1"/>
                    <a:pt x="5066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92;p63"/>
            <p:cNvSpPr/>
            <p:nvPr/>
          </p:nvSpPr>
          <p:spPr>
            <a:xfrm>
              <a:off x="943058" y="1262253"/>
              <a:ext cx="258906" cy="211028"/>
            </a:xfrm>
            <a:custGeom>
              <a:avLst/>
              <a:gdLst/>
              <a:ahLst/>
              <a:cxnLst/>
              <a:rect l="l" t="t" r="r" b="b"/>
              <a:pathLst>
                <a:path w="15446" h="13264" extrusionOk="0">
                  <a:moveTo>
                    <a:pt x="5367" y="577"/>
                  </a:moveTo>
                  <a:cubicBezTo>
                    <a:pt x="5459" y="577"/>
                    <a:pt x="5551" y="577"/>
                    <a:pt x="5643" y="588"/>
                  </a:cubicBezTo>
                  <a:cubicBezTo>
                    <a:pt x="6976" y="703"/>
                    <a:pt x="7907" y="1703"/>
                    <a:pt x="8022" y="3128"/>
                  </a:cubicBezTo>
                  <a:cubicBezTo>
                    <a:pt x="8036" y="3296"/>
                    <a:pt x="8170" y="3396"/>
                    <a:pt x="8308" y="3396"/>
                  </a:cubicBezTo>
                  <a:cubicBezTo>
                    <a:pt x="8397" y="3396"/>
                    <a:pt x="8488" y="3355"/>
                    <a:pt x="8550" y="3266"/>
                  </a:cubicBezTo>
                  <a:cubicBezTo>
                    <a:pt x="9391" y="1972"/>
                    <a:pt x="10779" y="1164"/>
                    <a:pt x="12067" y="1164"/>
                  </a:cubicBezTo>
                  <a:cubicBezTo>
                    <a:pt x="12152" y="1164"/>
                    <a:pt x="12236" y="1167"/>
                    <a:pt x="12320" y="1174"/>
                  </a:cubicBezTo>
                  <a:cubicBezTo>
                    <a:pt x="13078" y="1232"/>
                    <a:pt x="13768" y="1623"/>
                    <a:pt x="14204" y="2243"/>
                  </a:cubicBezTo>
                  <a:cubicBezTo>
                    <a:pt x="14721" y="2990"/>
                    <a:pt x="14848" y="4036"/>
                    <a:pt x="14561" y="5093"/>
                  </a:cubicBezTo>
                  <a:cubicBezTo>
                    <a:pt x="13928" y="7380"/>
                    <a:pt x="11894" y="8954"/>
                    <a:pt x="10205" y="10057"/>
                  </a:cubicBezTo>
                  <a:cubicBezTo>
                    <a:pt x="8953" y="10885"/>
                    <a:pt x="7792" y="11494"/>
                    <a:pt x="7780" y="11494"/>
                  </a:cubicBezTo>
                  <a:lnTo>
                    <a:pt x="5632" y="12620"/>
                  </a:lnTo>
                  <a:lnTo>
                    <a:pt x="4218" y="11207"/>
                  </a:lnTo>
                  <a:cubicBezTo>
                    <a:pt x="3666" y="10644"/>
                    <a:pt x="3161" y="10057"/>
                    <a:pt x="2690" y="9437"/>
                  </a:cubicBezTo>
                  <a:cubicBezTo>
                    <a:pt x="1690" y="8104"/>
                    <a:pt x="633" y="6288"/>
                    <a:pt x="1253" y="4024"/>
                  </a:cubicBezTo>
                  <a:cubicBezTo>
                    <a:pt x="1793" y="2071"/>
                    <a:pt x="3598" y="577"/>
                    <a:pt x="5367" y="577"/>
                  </a:cubicBezTo>
                  <a:close/>
                  <a:moveTo>
                    <a:pt x="5368" y="0"/>
                  </a:moveTo>
                  <a:cubicBezTo>
                    <a:pt x="3350" y="0"/>
                    <a:pt x="1302" y="1678"/>
                    <a:pt x="690" y="3875"/>
                  </a:cubicBezTo>
                  <a:cubicBezTo>
                    <a:pt x="1" y="6380"/>
                    <a:pt x="1150" y="8345"/>
                    <a:pt x="2230" y="9782"/>
                  </a:cubicBezTo>
                  <a:cubicBezTo>
                    <a:pt x="2713" y="10425"/>
                    <a:pt x="3241" y="11034"/>
                    <a:pt x="3804" y="11609"/>
                  </a:cubicBezTo>
                  <a:lnTo>
                    <a:pt x="5367" y="13183"/>
                  </a:lnTo>
                  <a:cubicBezTo>
                    <a:pt x="5425" y="13229"/>
                    <a:pt x="5494" y="13264"/>
                    <a:pt x="5574" y="13264"/>
                  </a:cubicBezTo>
                  <a:cubicBezTo>
                    <a:pt x="5620" y="13264"/>
                    <a:pt x="5666" y="13252"/>
                    <a:pt x="5712" y="13229"/>
                  </a:cubicBezTo>
                  <a:lnTo>
                    <a:pt x="8045" y="12011"/>
                  </a:lnTo>
                  <a:cubicBezTo>
                    <a:pt x="8056" y="12011"/>
                    <a:pt x="9217" y="11402"/>
                    <a:pt x="10515" y="10540"/>
                  </a:cubicBezTo>
                  <a:cubicBezTo>
                    <a:pt x="12285" y="9379"/>
                    <a:pt x="14411" y="7725"/>
                    <a:pt x="15101" y="5254"/>
                  </a:cubicBezTo>
                  <a:cubicBezTo>
                    <a:pt x="15445" y="4024"/>
                    <a:pt x="15285" y="2806"/>
                    <a:pt x="14664" y="1910"/>
                  </a:cubicBezTo>
                  <a:cubicBezTo>
                    <a:pt x="14135" y="1151"/>
                    <a:pt x="13285" y="669"/>
                    <a:pt x="12366" y="600"/>
                  </a:cubicBezTo>
                  <a:cubicBezTo>
                    <a:pt x="12265" y="592"/>
                    <a:pt x="12164" y="587"/>
                    <a:pt x="12063" y="587"/>
                  </a:cubicBezTo>
                  <a:cubicBezTo>
                    <a:pt x="10765" y="587"/>
                    <a:pt x="9429" y="1263"/>
                    <a:pt x="8470" y="2404"/>
                  </a:cubicBezTo>
                  <a:cubicBezTo>
                    <a:pt x="8160" y="1082"/>
                    <a:pt x="7034" y="117"/>
                    <a:pt x="5678" y="14"/>
                  </a:cubicBezTo>
                  <a:cubicBezTo>
                    <a:pt x="5574" y="5"/>
                    <a:pt x="5471" y="0"/>
                    <a:pt x="5368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93;p63"/>
            <p:cNvSpPr/>
            <p:nvPr/>
          </p:nvSpPr>
          <p:spPr>
            <a:xfrm>
              <a:off x="3479904" y="2462140"/>
              <a:ext cx="264672" cy="197521"/>
            </a:xfrm>
            <a:custGeom>
              <a:avLst/>
              <a:gdLst/>
              <a:ahLst/>
              <a:cxnLst/>
              <a:rect l="l" t="t" r="r" b="b"/>
              <a:pathLst>
                <a:path w="15790" h="12415" extrusionOk="0">
                  <a:moveTo>
                    <a:pt x="5407" y="1"/>
                  </a:moveTo>
                  <a:cubicBezTo>
                    <a:pt x="3616" y="1"/>
                    <a:pt x="1746" y="1233"/>
                    <a:pt x="966" y="3015"/>
                  </a:cubicBezTo>
                  <a:cubicBezTo>
                    <a:pt x="0" y="5244"/>
                    <a:pt x="885" y="7244"/>
                    <a:pt x="1758" y="8726"/>
                  </a:cubicBezTo>
                  <a:cubicBezTo>
                    <a:pt x="2172" y="9404"/>
                    <a:pt x="2620" y="10059"/>
                    <a:pt x="3114" y="10691"/>
                  </a:cubicBezTo>
                  <a:lnTo>
                    <a:pt x="4505" y="12415"/>
                  </a:lnTo>
                  <a:lnTo>
                    <a:pt x="7033" y="11530"/>
                  </a:lnTo>
                  <a:cubicBezTo>
                    <a:pt x="7159" y="11496"/>
                    <a:pt x="8366" y="11059"/>
                    <a:pt x="9699" y="10450"/>
                  </a:cubicBezTo>
                  <a:cubicBezTo>
                    <a:pt x="11607" y="9565"/>
                    <a:pt x="13928" y="8266"/>
                    <a:pt x="14893" y="6037"/>
                  </a:cubicBezTo>
                  <a:cubicBezTo>
                    <a:pt x="15790" y="3980"/>
                    <a:pt x="14893" y="1969"/>
                    <a:pt x="12905" y="1532"/>
                  </a:cubicBezTo>
                  <a:cubicBezTo>
                    <a:pt x="12649" y="1476"/>
                    <a:pt x="12388" y="1450"/>
                    <a:pt x="12125" y="1450"/>
                  </a:cubicBezTo>
                  <a:cubicBezTo>
                    <a:pt x="10816" y="1450"/>
                    <a:pt x="9465" y="2112"/>
                    <a:pt x="8527" y="3164"/>
                  </a:cubicBezTo>
                  <a:cubicBezTo>
                    <a:pt x="8596" y="1670"/>
                    <a:pt x="7711" y="406"/>
                    <a:pt x="6194" y="84"/>
                  </a:cubicBezTo>
                  <a:cubicBezTo>
                    <a:pt x="5936" y="28"/>
                    <a:pt x="5672" y="1"/>
                    <a:pt x="5407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94;p63"/>
            <p:cNvSpPr/>
            <p:nvPr/>
          </p:nvSpPr>
          <p:spPr>
            <a:xfrm>
              <a:off x="3474507" y="2457511"/>
              <a:ext cx="267756" cy="206907"/>
            </a:xfrm>
            <a:custGeom>
              <a:avLst/>
              <a:gdLst/>
              <a:ahLst/>
              <a:cxnLst/>
              <a:rect l="l" t="t" r="r" b="b"/>
              <a:pathLst>
                <a:path w="15974" h="13005" extrusionOk="0">
                  <a:moveTo>
                    <a:pt x="5723" y="571"/>
                  </a:moveTo>
                  <a:cubicBezTo>
                    <a:pt x="5976" y="571"/>
                    <a:pt x="6217" y="605"/>
                    <a:pt x="6447" y="651"/>
                  </a:cubicBezTo>
                  <a:cubicBezTo>
                    <a:pt x="7803" y="938"/>
                    <a:pt x="8631" y="2042"/>
                    <a:pt x="8562" y="3444"/>
                  </a:cubicBezTo>
                  <a:cubicBezTo>
                    <a:pt x="8550" y="3570"/>
                    <a:pt x="8619" y="3685"/>
                    <a:pt x="8734" y="3731"/>
                  </a:cubicBezTo>
                  <a:cubicBezTo>
                    <a:pt x="8768" y="3745"/>
                    <a:pt x="8804" y="3751"/>
                    <a:pt x="8839" y="3751"/>
                  </a:cubicBezTo>
                  <a:cubicBezTo>
                    <a:pt x="8920" y="3751"/>
                    <a:pt x="8999" y="3715"/>
                    <a:pt x="9056" y="3650"/>
                  </a:cubicBezTo>
                  <a:cubicBezTo>
                    <a:pt x="9965" y="2636"/>
                    <a:pt x="11256" y="2036"/>
                    <a:pt x="12459" y="2036"/>
                  </a:cubicBezTo>
                  <a:cubicBezTo>
                    <a:pt x="12701" y="2036"/>
                    <a:pt x="12939" y="2061"/>
                    <a:pt x="13170" y="2111"/>
                  </a:cubicBezTo>
                  <a:cubicBezTo>
                    <a:pt x="13940" y="2260"/>
                    <a:pt x="14606" y="2754"/>
                    <a:pt x="14974" y="3455"/>
                  </a:cubicBezTo>
                  <a:cubicBezTo>
                    <a:pt x="15388" y="4248"/>
                    <a:pt x="15376" y="5259"/>
                    <a:pt x="14951" y="6225"/>
                  </a:cubicBezTo>
                  <a:cubicBezTo>
                    <a:pt x="14020" y="8362"/>
                    <a:pt x="11768" y="9626"/>
                    <a:pt x="9906" y="10488"/>
                  </a:cubicBezTo>
                  <a:cubicBezTo>
                    <a:pt x="8516" y="11131"/>
                    <a:pt x="7263" y="11557"/>
                    <a:pt x="7252" y="11557"/>
                  </a:cubicBezTo>
                  <a:lnTo>
                    <a:pt x="4919" y="12373"/>
                  </a:lnTo>
                  <a:lnTo>
                    <a:pt x="3655" y="10798"/>
                  </a:lnTo>
                  <a:cubicBezTo>
                    <a:pt x="3172" y="10189"/>
                    <a:pt x="2724" y="9546"/>
                    <a:pt x="2333" y="8868"/>
                  </a:cubicBezTo>
                  <a:cubicBezTo>
                    <a:pt x="1483" y="7443"/>
                    <a:pt x="632" y="5535"/>
                    <a:pt x="1552" y="3421"/>
                  </a:cubicBezTo>
                  <a:cubicBezTo>
                    <a:pt x="2276" y="1743"/>
                    <a:pt x="4057" y="571"/>
                    <a:pt x="5723" y="571"/>
                  </a:cubicBezTo>
                  <a:close/>
                  <a:moveTo>
                    <a:pt x="5745" y="1"/>
                  </a:moveTo>
                  <a:cubicBezTo>
                    <a:pt x="3845" y="1"/>
                    <a:pt x="1845" y="1308"/>
                    <a:pt x="1023" y="3191"/>
                  </a:cubicBezTo>
                  <a:cubicBezTo>
                    <a:pt x="0" y="5547"/>
                    <a:pt x="920" y="7615"/>
                    <a:pt x="1839" y="9166"/>
                  </a:cubicBezTo>
                  <a:cubicBezTo>
                    <a:pt x="2253" y="9856"/>
                    <a:pt x="2712" y="10522"/>
                    <a:pt x="3207" y="11154"/>
                  </a:cubicBezTo>
                  <a:lnTo>
                    <a:pt x="4597" y="12890"/>
                  </a:lnTo>
                  <a:cubicBezTo>
                    <a:pt x="4655" y="12959"/>
                    <a:pt x="4735" y="12993"/>
                    <a:pt x="4827" y="13005"/>
                  </a:cubicBezTo>
                  <a:cubicBezTo>
                    <a:pt x="4850" y="12993"/>
                    <a:pt x="4884" y="12993"/>
                    <a:pt x="4919" y="12982"/>
                  </a:cubicBezTo>
                  <a:lnTo>
                    <a:pt x="7447" y="12097"/>
                  </a:lnTo>
                  <a:cubicBezTo>
                    <a:pt x="7459" y="12097"/>
                    <a:pt x="8723" y="11660"/>
                    <a:pt x="10148" y="11005"/>
                  </a:cubicBezTo>
                  <a:cubicBezTo>
                    <a:pt x="12101" y="10097"/>
                    <a:pt x="14480" y="8764"/>
                    <a:pt x="15480" y="6443"/>
                  </a:cubicBezTo>
                  <a:cubicBezTo>
                    <a:pt x="15974" y="5328"/>
                    <a:pt x="15974" y="4133"/>
                    <a:pt x="15491" y="3191"/>
                  </a:cubicBezTo>
                  <a:cubicBezTo>
                    <a:pt x="15043" y="2340"/>
                    <a:pt x="14239" y="1731"/>
                    <a:pt x="13285" y="1547"/>
                  </a:cubicBezTo>
                  <a:cubicBezTo>
                    <a:pt x="13010" y="1489"/>
                    <a:pt x="12729" y="1460"/>
                    <a:pt x="12445" y="1460"/>
                  </a:cubicBezTo>
                  <a:cubicBezTo>
                    <a:pt x="11280" y="1460"/>
                    <a:pt x="10072" y="1941"/>
                    <a:pt x="9102" y="2800"/>
                  </a:cubicBezTo>
                  <a:cubicBezTo>
                    <a:pt x="8929" y="1444"/>
                    <a:pt x="7907" y="352"/>
                    <a:pt x="6574" y="88"/>
                  </a:cubicBezTo>
                  <a:cubicBezTo>
                    <a:pt x="6302" y="29"/>
                    <a:pt x="6025" y="1"/>
                    <a:pt x="5745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95;p63"/>
            <p:cNvSpPr/>
            <p:nvPr/>
          </p:nvSpPr>
          <p:spPr>
            <a:xfrm>
              <a:off x="2798294" y="1314214"/>
              <a:ext cx="211821" cy="196184"/>
            </a:xfrm>
            <a:custGeom>
              <a:avLst/>
              <a:gdLst/>
              <a:ahLst/>
              <a:cxnLst/>
              <a:rect l="l" t="t" r="r" b="b"/>
              <a:pathLst>
                <a:path w="12637" h="12331" extrusionOk="0">
                  <a:moveTo>
                    <a:pt x="1785" y="1"/>
                  </a:moveTo>
                  <a:cubicBezTo>
                    <a:pt x="639" y="1"/>
                    <a:pt x="1" y="992"/>
                    <a:pt x="306" y="2563"/>
                  </a:cubicBezTo>
                  <a:cubicBezTo>
                    <a:pt x="708" y="4688"/>
                    <a:pt x="2386" y="6768"/>
                    <a:pt x="3799" y="8354"/>
                  </a:cubicBezTo>
                  <a:cubicBezTo>
                    <a:pt x="4787" y="9446"/>
                    <a:pt x="5707" y="10354"/>
                    <a:pt x="5810" y="10457"/>
                  </a:cubicBezTo>
                  <a:lnTo>
                    <a:pt x="7718" y="12330"/>
                  </a:lnTo>
                  <a:lnTo>
                    <a:pt x="9154" y="11710"/>
                  </a:lnTo>
                  <a:cubicBezTo>
                    <a:pt x="9660" y="11492"/>
                    <a:pt x="10142" y="11227"/>
                    <a:pt x="10591" y="10917"/>
                  </a:cubicBezTo>
                  <a:cubicBezTo>
                    <a:pt x="11567" y="10227"/>
                    <a:pt x="12636" y="9182"/>
                    <a:pt x="12222" y="7056"/>
                  </a:cubicBezTo>
                  <a:cubicBezTo>
                    <a:pt x="11855" y="5091"/>
                    <a:pt x="10165" y="2988"/>
                    <a:pt x="8453" y="2344"/>
                  </a:cubicBezTo>
                  <a:cubicBezTo>
                    <a:pt x="8118" y="2221"/>
                    <a:pt x="7808" y="2162"/>
                    <a:pt x="7527" y="2162"/>
                  </a:cubicBezTo>
                  <a:cubicBezTo>
                    <a:pt x="6711" y="2162"/>
                    <a:pt x="6154" y="2661"/>
                    <a:pt x="6017" y="3516"/>
                  </a:cubicBezTo>
                  <a:cubicBezTo>
                    <a:pt x="5316" y="2022"/>
                    <a:pt x="4017" y="678"/>
                    <a:pt x="2707" y="184"/>
                  </a:cubicBezTo>
                  <a:cubicBezTo>
                    <a:pt x="2374" y="60"/>
                    <a:pt x="2064" y="1"/>
                    <a:pt x="1785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96;p63"/>
            <p:cNvSpPr/>
            <p:nvPr/>
          </p:nvSpPr>
          <p:spPr>
            <a:xfrm>
              <a:off x="2795126" y="1309696"/>
              <a:ext cx="220370" cy="205269"/>
            </a:xfrm>
            <a:custGeom>
              <a:avLst/>
              <a:gdLst/>
              <a:ahLst/>
              <a:cxnLst/>
              <a:rect l="l" t="t" r="r" b="b"/>
              <a:pathLst>
                <a:path w="13147" h="12902" extrusionOk="0">
                  <a:moveTo>
                    <a:pt x="1918" y="570"/>
                  </a:moveTo>
                  <a:cubicBezTo>
                    <a:pt x="1934" y="570"/>
                    <a:pt x="1950" y="571"/>
                    <a:pt x="1966" y="571"/>
                  </a:cubicBezTo>
                  <a:cubicBezTo>
                    <a:pt x="2253" y="583"/>
                    <a:pt x="2529" y="640"/>
                    <a:pt x="2793" y="744"/>
                  </a:cubicBezTo>
                  <a:cubicBezTo>
                    <a:pt x="3988" y="1192"/>
                    <a:pt x="5252" y="2467"/>
                    <a:pt x="5942" y="3927"/>
                  </a:cubicBezTo>
                  <a:cubicBezTo>
                    <a:pt x="5994" y="4032"/>
                    <a:pt x="6095" y="4089"/>
                    <a:pt x="6209" y="4089"/>
                  </a:cubicBezTo>
                  <a:cubicBezTo>
                    <a:pt x="6219" y="4089"/>
                    <a:pt x="6230" y="4089"/>
                    <a:pt x="6240" y="4088"/>
                  </a:cubicBezTo>
                  <a:cubicBezTo>
                    <a:pt x="6367" y="4065"/>
                    <a:pt x="6470" y="3973"/>
                    <a:pt x="6482" y="3846"/>
                  </a:cubicBezTo>
                  <a:cubicBezTo>
                    <a:pt x="6562" y="3398"/>
                    <a:pt x="6769" y="3065"/>
                    <a:pt x="7079" y="2892"/>
                  </a:cubicBezTo>
                  <a:cubicBezTo>
                    <a:pt x="7258" y="2786"/>
                    <a:pt x="7470" y="2734"/>
                    <a:pt x="7708" y="2734"/>
                  </a:cubicBezTo>
                  <a:cubicBezTo>
                    <a:pt x="7958" y="2734"/>
                    <a:pt x="8238" y="2792"/>
                    <a:pt x="8539" y="2904"/>
                  </a:cubicBezTo>
                  <a:cubicBezTo>
                    <a:pt x="10159" y="3513"/>
                    <a:pt x="11768" y="5524"/>
                    <a:pt x="12136" y="7397"/>
                  </a:cubicBezTo>
                  <a:cubicBezTo>
                    <a:pt x="12515" y="9351"/>
                    <a:pt x="11584" y="10293"/>
                    <a:pt x="10619" y="10960"/>
                  </a:cubicBezTo>
                  <a:cubicBezTo>
                    <a:pt x="10182" y="11258"/>
                    <a:pt x="9711" y="11523"/>
                    <a:pt x="9228" y="11741"/>
                  </a:cubicBezTo>
                  <a:lnTo>
                    <a:pt x="7964" y="12270"/>
                  </a:lnTo>
                  <a:lnTo>
                    <a:pt x="6183" y="10534"/>
                  </a:lnTo>
                  <a:cubicBezTo>
                    <a:pt x="6183" y="10523"/>
                    <a:pt x="5229" y="9592"/>
                    <a:pt x="4195" y="8443"/>
                  </a:cubicBezTo>
                  <a:cubicBezTo>
                    <a:pt x="2816" y="6903"/>
                    <a:pt x="1173" y="4858"/>
                    <a:pt x="770" y="2801"/>
                  </a:cubicBezTo>
                  <a:cubicBezTo>
                    <a:pt x="598" y="1916"/>
                    <a:pt x="747" y="1192"/>
                    <a:pt x="1173" y="835"/>
                  </a:cubicBezTo>
                  <a:cubicBezTo>
                    <a:pt x="1390" y="662"/>
                    <a:pt x="1648" y="570"/>
                    <a:pt x="1918" y="570"/>
                  </a:cubicBezTo>
                  <a:close/>
                  <a:moveTo>
                    <a:pt x="1962" y="0"/>
                  </a:moveTo>
                  <a:cubicBezTo>
                    <a:pt x="1514" y="0"/>
                    <a:pt x="1119" y="132"/>
                    <a:pt x="805" y="399"/>
                  </a:cubicBezTo>
                  <a:cubicBezTo>
                    <a:pt x="219" y="893"/>
                    <a:pt x="1" y="1812"/>
                    <a:pt x="219" y="2904"/>
                  </a:cubicBezTo>
                  <a:cubicBezTo>
                    <a:pt x="633" y="5110"/>
                    <a:pt x="2333" y="7225"/>
                    <a:pt x="3770" y="8834"/>
                  </a:cubicBezTo>
                  <a:cubicBezTo>
                    <a:pt x="4816" y="9994"/>
                    <a:pt x="5781" y="10948"/>
                    <a:pt x="5792" y="10948"/>
                  </a:cubicBezTo>
                  <a:lnTo>
                    <a:pt x="7711" y="12821"/>
                  </a:lnTo>
                  <a:cubicBezTo>
                    <a:pt x="7757" y="12867"/>
                    <a:pt x="7838" y="12902"/>
                    <a:pt x="7907" y="12902"/>
                  </a:cubicBezTo>
                  <a:cubicBezTo>
                    <a:pt x="7941" y="12902"/>
                    <a:pt x="7987" y="12890"/>
                    <a:pt x="8022" y="12879"/>
                  </a:cubicBezTo>
                  <a:lnTo>
                    <a:pt x="9458" y="12270"/>
                  </a:lnTo>
                  <a:cubicBezTo>
                    <a:pt x="9975" y="12040"/>
                    <a:pt x="10481" y="11764"/>
                    <a:pt x="10952" y="11442"/>
                  </a:cubicBezTo>
                  <a:cubicBezTo>
                    <a:pt x="11917" y="10764"/>
                    <a:pt x="13147" y="9604"/>
                    <a:pt x="12699" y="7294"/>
                  </a:cubicBezTo>
                  <a:cubicBezTo>
                    <a:pt x="12308" y="5237"/>
                    <a:pt x="10538" y="3042"/>
                    <a:pt x="8746" y="2364"/>
                  </a:cubicBezTo>
                  <a:cubicBezTo>
                    <a:pt x="8387" y="2231"/>
                    <a:pt x="8044" y="2165"/>
                    <a:pt x="7727" y="2165"/>
                  </a:cubicBezTo>
                  <a:cubicBezTo>
                    <a:pt x="7382" y="2165"/>
                    <a:pt x="7067" y="2243"/>
                    <a:pt x="6792" y="2398"/>
                  </a:cubicBezTo>
                  <a:cubicBezTo>
                    <a:pt x="6516" y="2559"/>
                    <a:pt x="6298" y="2789"/>
                    <a:pt x="6149" y="3076"/>
                  </a:cubicBezTo>
                  <a:cubicBezTo>
                    <a:pt x="5356" y="1743"/>
                    <a:pt x="4172" y="640"/>
                    <a:pt x="3000" y="203"/>
                  </a:cubicBezTo>
                  <a:cubicBezTo>
                    <a:pt x="2634" y="69"/>
                    <a:pt x="2284" y="0"/>
                    <a:pt x="1962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97;p63"/>
            <p:cNvSpPr/>
            <p:nvPr/>
          </p:nvSpPr>
          <p:spPr>
            <a:xfrm>
              <a:off x="1018052" y="3510487"/>
              <a:ext cx="211838" cy="196248"/>
            </a:xfrm>
            <a:custGeom>
              <a:avLst/>
              <a:gdLst/>
              <a:ahLst/>
              <a:cxnLst/>
              <a:rect l="l" t="t" r="r" b="b"/>
              <a:pathLst>
                <a:path w="12638" h="12335" extrusionOk="0">
                  <a:moveTo>
                    <a:pt x="1777" y="1"/>
                  </a:moveTo>
                  <a:cubicBezTo>
                    <a:pt x="631" y="1"/>
                    <a:pt x="0" y="1000"/>
                    <a:pt x="296" y="2578"/>
                  </a:cubicBezTo>
                  <a:cubicBezTo>
                    <a:pt x="709" y="4704"/>
                    <a:pt x="2387" y="6784"/>
                    <a:pt x="3789" y="8358"/>
                  </a:cubicBezTo>
                  <a:cubicBezTo>
                    <a:pt x="4777" y="9462"/>
                    <a:pt x="5708" y="10369"/>
                    <a:pt x="5800" y="10461"/>
                  </a:cubicBezTo>
                  <a:lnTo>
                    <a:pt x="7719" y="12334"/>
                  </a:lnTo>
                  <a:lnTo>
                    <a:pt x="9156" y="11714"/>
                  </a:lnTo>
                  <a:cubicBezTo>
                    <a:pt x="9661" y="11496"/>
                    <a:pt x="10144" y="11220"/>
                    <a:pt x="10592" y="10909"/>
                  </a:cubicBezTo>
                  <a:cubicBezTo>
                    <a:pt x="11569" y="10231"/>
                    <a:pt x="12638" y="9186"/>
                    <a:pt x="12224" y="7060"/>
                  </a:cubicBezTo>
                  <a:cubicBezTo>
                    <a:pt x="11845" y="5095"/>
                    <a:pt x="10155" y="2992"/>
                    <a:pt x="8455" y="2348"/>
                  </a:cubicBezTo>
                  <a:cubicBezTo>
                    <a:pt x="8120" y="2225"/>
                    <a:pt x="7809" y="2166"/>
                    <a:pt x="7529" y="2166"/>
                  </a:cubicBezTo>
                  <a:cubicBezTo>
                    <a:pt x="6712" y="2166"/>
                    <a:pt x="6152" y="2665"/>
                    <a:pt x="6007" y="3520"/>
                  </a:cubicBezTo>
                  <a:cubicBezTo>
                    <a:pt x="5306" y="2026"/>
                    <a:pt x="4019" y="682"/>
                    <a:pt x="2709" y="188"/>
                  </a:cubicBezTo>
                  <a:cubicBezTo>
                    <a:pt x="2371" y="61"/>
                    <a:pt x="2059" y="1"/>
                    <a:pt x="1777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98;p63"/>
            <p:cNvSpPr/>
            <p:nvPr/>
          </p:nvSpPr>
          <p:spPr>
            <a:xfrm>
              <a:off x="1014917" y="3505953"/>
              <a:ext cx="220370" cy="205348"/>
            </a:xfrm>
            <a:custGeom>
              <a:avLst/>
              <a:gdLst/>
              <a:ahLst/>
              <a:cxnLst/>
              <a:rect l="l" t="t" r="r" b="b"/>
              <a:pathLst>
                <a:path w="13147" h="12907" extrusionOk="0">
                  <a:moveTo>
                    <a:pt x="1917" y="575"/>
                  </a:moveTo>
                  <a:cubicBezTo>
                    <a:pt x="1933" y="575"/>
                    <a:pt x="1949" y="576"/>
                    <a:pt x="1965" y="576"/>
                  </a:cubicBezTo>
                  <a:cubicBezTo>
                    <a:pt x="2252" y="576"/>
                    <a:pt x="2528" y="634"/>
                    <a:pt x="2792" y="737"/>
                  </a:cubicBezTo>
                  <a:cubicBezTo>
                    <a:pt x="3988" y="1197"/>
                    <a:pt x="5252" y="2472"/>
                    <a:pt x="5941" y="3932"/>
                  </a:cubicBezTo>
                  <a:cubicBezTo>
                    <a:pt x="5996" y="4042"/>
                    <a:pt x="6097" y="4093"/>
                    <a:pt x="6197" y="4093"/>
                  </a:cubicBezTo>
                  <a:cubicBezTo>
                    <a:pt x="6327" y="4093"/>
                    <a:pt x="6455" y="4007"/>
                    <a:pt x="6481" y="3851"/>
                  </a:cubicBezTo>
                  <a:cubicBezTo>
                    <a:pt x="6562" y="3403"/>
                    <a:pt x="6769" y="3070"/>
                    <a:pt x="7079" y="2898"/>
                  </a:cubicBezTo>
                  <a:cubicBezTo>
                    <a:pt x="7260" y="2790"/>
                    <a:pt x="7475" y="2735"/>
                    <a:pt x="7717" y="2735"/>
                  </a:cubicBezTo>
                  <a:cubicBezTo>
                    <a:pt x="7965" y="2735"/>
                    <a:pt x="8242" y="2793"/>
                    <a:pt x="8538" y="2909"/>
                  </a:cubicBezTo>
                  <a:cubicBezTo>
                    <a:pt x="10159" y="3518"/>
                    <a:pt x="11767" y="5529"/>
                    <a:pt x="12135" y="7391"/>
                  </a:cubicBezTo>
                  <a:cubicBezTo>
                    <a:pt x="12514" y="9344"/>
                    <a:pt x="11584" y="10298"/>
                    <a:pt x="10618" y="10965"/>
                  </a:cubicBezTo>
                  <a:cubicBezTo>
                    <a:pt x="10182" y="11263"/>
                    <a:pt x="9710" y="11528"/>
                    <a:pt x="9228" y="11735"/>
                  </a:cubicBezTo>
                  <a:lnTo>
                    <a:pt x="7964" y="12275"/>
                  </a:lnTo>
                  <a:lnTo>
                    <a:pt x="6183" y="10539"/>
                  </a:lnTo>
                  <a:cubicBezTo>
                    <a:pt x="6183" y="10528"/>
                    <a:pt x="5229" y="9597"/>
                    <a:pt x="4194" y="8448"/>
                  </a:cubicBezTo>
                  <a:cubicBezTo>
                    <a:pt x="2815" y="6897"/>
                    <a:pt x="1172" y="4863"/>
                    <a:pt x="770" y="2794"/>
                  </a:cubicBezTo>
                  <a:cubicBezTo>
                    <a:pt x="598" y="1909"/>
                    <a:pt x="747" y="1197"/>
                    <a:pt x="1172" y="841"/>
                  </a:cubicBezTo>
                  <a:cubicBezTo>
                    <a:pt x="1389" y="667"/>
                    <a:pt x="1647" y="575"/>
                    <a:pt x="1917" y="575"/>
                  </a:cubicBezTo>
                  <a:close/>
                  <a:moveTo>
                    <a:pt x="1961" y="1"/>
                  </a:moveTo>
                  <a:cubicBezTo>
                    <a:pt x="1513" y="1"/>
                    <a:pt x="1119" y="136"/>
                    <a:pt x="804" y="404"/>
                  </a:cubicBezTo>
                  <a:cubicBezTo>
                    <a:pt x="207" y="898"/>
                    <a:pt x="0" y="1817"/>
                    <a:pt x="207" y="2909"/>
                  </a:cubicBezTo>
                  <a:cubicBezTo>
                    <a:pt x="632" y="5104"/>
                    <a:pt x="2333" y="7230"/>
                    <a:pt x="3769" y="8839"/>
                  </a:cubicBezTo>
                  <a:cubicBezTo>
                    <a:pt x="4815" y="10011"/>
                    <a:pt x="5780" y="10942"/>
                    <a:pt x="5792" y="10953"/>
                  </a:cubicBezTo>
                  <a:lnTo>
                    <a:pt x="7699" y="12815"/>
                  </a:lnTo>
                  <a:cubicBezTo>
                    <a:pt x="7757" y="12872"/>
                    <a:pt x="7826" y="12907"/>
                    <a:pt x="7906" y="12907"/>
                  </a:cubicBezTo>
                  <a:cubicBezTo>
                    <a:pt x="7941" y="12907"/>
                    <a:pt x="7975" y="12895"/>
                    <a:pt x="8010" y="12884"/>
                  </a:cubicBezTo>
                  <a:lnTo>
                    <a:pt x="9446" y="12275"/>
                  </a:lnTo>
                  <a:cubicBezTo>
                    <a:pt x="9975" y="12045"/>
                    <a:pt x="10469" y="11769"/>
                    <a:pt x="10952" y="11447"/>
                  </a:cubicBezTo>
                  <a:cubicBezTo>
                    <a:pt x="11917" y="10769"/>
                    <a:pt x="13146" y="9609"/>
                    <a:pt x="12698" y="7299"/>
                  </a:cubicBezTo>
                  <a:cubicBezTo>
                    <a:pt x="12308" y="5253"/>
                    <a:pt x="10526" y="3047"/>
                    <a:pt x="8745" y="2380"/>
                  </a:cubicBezTo>
                  <a:cubicBezTo>
                    <a:pt x="8377" y="2241"/>
                    <a:pt x="8031" y="2172"/>
                    <a:pt x="7711" y="2172"/>
                  </a:cubicBezTo>
                  <a:cubicBezTo>
                    <a:pt x="7372" y="2172"/>
                    <a:pt x="7064" y="2250"/>
                    <a:pt x="6792" y="2403"/>
                  </a:cubicBezTo>
                  <a:cubicBezTo>
                    <a:pt x="6516" y="2564"/>
                    <a:pt x="6286" y="2794"/>
                    <a:pt x="6137" y="3081"/>
                  </a:cubicBezTo>
                  <a:cubicBezTo>
                    <a:pt x="5355" y="1748"/>
                    <a:pt x="4171" y="657"/>
                    <a:pt x="2999" y="208"/>
                  </a:cubicBezTo>
                  <a:cubicBezTo>
                    <a:pt x="2631" y="70"/>
                    <a:pt x="2282" y="1"/>
                    <a:pt x="196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919;p63"/>
          <p:cNvSpPr/>
          <p:nvPr/>
        </p:nvSpPr>
        <p:spPr>
          <a:xfrm>
            <a:off x="4941747" y="617226"/>
            <a:ext cx="903264" cy="898917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920;p63"/>
          <p:cNvSpPr/>
          <p:nvPr/>
        </p:nvSpPr>
        <p:spPr>
          <a:xfrm>
            <a:off x="4976132" y="2065775"/>
            <a:ext cx="903264" cy="913384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921;p63"/>
          <p:cNvSpPr/>
          <p:nvPr/>
        </p:nvSpPr>
        <p:spPr>
          <a:xfrm>
            <a:off x="4892538" y="3495415"/>
            <a:ext cx="903265" cy="865241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:\Users\RARA\Downloads\tele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30" y="892337"/>
            <a:ext cx="476697" cy="4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ARA\Downloads\glo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14" y="2286730"/>
            <a:ext cx="499294" cy="4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ARA\Downloads\p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21" y="3731517"/>
            <a:ext cx="516576" cy="51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Google Shape;958;p37"/>
          <p:cNvSpPr txBox="1">
            <a:spLocks/>
          </p:cNvSpPr>
          <p:nvPr/>
        </p:nvSpPr>
        <p:spPr>
          <a:xfrm>
            <a:off x="5427764" y="640995"/>
            <a:ext cx="2630908" cy="66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oppins ExtraBold"/>
              <a:buNone/>
              <a:defRPr sz="2600" b="0" i="0" u="none" strike="noStrike" cap="none">
                <a:solidFill>
                  <a:schemeClr val="accent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000" dirty="0" smtClean="0">
                <a:solidFill>
                  <a:schemeClr val="bg1"/>
                </a:solidFill>
              </a:rPr>
              <a:t>082227427004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3" name="Google Shape;958;p37"/>
          <p:cNvSpPr txBox="1">
            <a:spLocks/>
          </p:cNvSpPr>
          <p:nvPr/>
        </p:nvSpPr>
        <p:spPr>
          <a:xfrm>
            <a:off x="5500081" y="2141897"/>
            <a:ext cx="2630908" cy="66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oppins ExtraBold"/>
              <a:buNone/>
              <a:defRPr sz="2600" b="0" i="0" u="none" strike="noStrike" cap="none">
                <a:solidFill>
                  <a:schemeClr val="accent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000" dirty="0">
                <a:solidFill>
                  <a:schemeClr val="bg1"/>
                </a:solidFill>
              </a:rPr>
              <a:t>t</a:t>
            </a:r>
            <a:r>
              <a:rPr lang="en-ID" sz="2000" dirty="0" smtClean="0">
                <a:solidFill>
                  <a:schemeClr val="bg1"/>
                </a:solidFill>
              </a:rPr>
              <a:t>ukanglas.org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4" name="Google Shape;958;p37"/>
          <p:cNvSpPr txBox="1">
            <a:spLocks/>
          </p:cNvSpPr>
          <p:nvPr/>
        </p:nvSpPr>
        <p:spPr>
          <a:xfrm>
            <a:off x="6073234" y="3249661"/>
            <a:ext cx="2869068" cy="142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oppins ExtraBold"/>
              <a:buNone/>
              <a:defRPr sz="2600" b="0" i="0" u="none" strike="noStrike" cap="none">
                <a:solidFill>
                  <a:schemeClr val="accent6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 err="1"/>
              <a:t>Dusun</a:t>
            </a:r>
            <a:r>
              <a:rPr lang="en-US" sz="2000" dirty="0"/>
              <a:t> </a:t>
            </a:r>
            <a:r>
              <a:rPr lang="en-US" sz="2000" dirty="0" err="1"/>
              <a:t>Tegal</a:t>
            </a:r>
            <a:r>
              <a:rPr lang="en-US" sz="2000" dirty="0"/>
              <a:t> </a:t>
            </a:r>
            <a:r>
              <a:rPr lang="en-US" sz="2000" dirty="0" err="1"/>
              <a:t>pasar</a:t>
            </a:r>
            <a:r>
              <a:rPr lang="en-US" sz="2000" dirty="0"/>
              <a:t> </a:t>
            </a:r>
            <a:r>
              <a:rPr lang="en-US" sz="2000" dirty="0" err="1"/>
              <a:t>Rt</a:t>
            </a:r>
            <a:r>
              <a:rPr lang="en-US" sz="2000" dirty="0"/>
              <a:t> 08/20. </a:t>
            </a:r>
            <a:r>
              <a:rPr lang="en-US" sz="2000" dirty="0" err="1"/>
              <a:t>Kanoman.Banguntapan</a:t>
            </a:r>
            <a:r>
              <a:rPr lang="en-US" sz="2000" dirty="0"/>
              <a:t> </a:t>
            </a:r>
            <a:r>
              <a:rPr lang="en-US" sz="2000" dirty="0" err="1"/>
              <a:t>Bantul</a:t>
            </a:r>
            <a:r>
              <a:rPr lang="en-US" sz="2000" dirty="0"/>
              <a:t>. </a:t>
            </a:r>
            <a:r>
              <a:rPr lang="en-US" sz="2000" dirty="0" err="1"/>
              <a:t>Yogya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7" name="Flowchart: Connector 216"/>
          <p:cNvSpPr/>
          <p:nvPr/>
        </p:nvSpPr>
        <p:spPr>
          <a:xfrm>
            <a:off x="5343830" y="541918"/>
            <a:ext cx="141728" cy="15061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Connector 217"/>
          <p:cNvSpPr/>
          <p:nvPr/>
        </p:nvSpPr>
        <p:spPr>
          <a:xfrm>
            <a:off x="5354502" y="1997436"/>
            <a:ext cx="141728" cy="15061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/>
          <p:cNvSpPr/>
          <p:nvPr/>
        </p:nvSpPr>
        <p:spPr>
          <a:xfrm>
            <a:off x="5272966" y="3420107"/>
            <a:ext cx="141728" cy="15061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260648" y="-2468810"/>
            <a:ext cx="11809312" cy="943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38889E-6 -5.86601E-8 C 0.02778 -5.86601E-8 0.05122 0.03767 0.05122 0.08459 C 0.05122 0.13183 0.02778 0.17042 -1.38889E-6 0.17042 C -0.02847 0.17042 -0.05104 0.13183 -0.05104 0.08459 C -0.05104 0.03767 -0.02847 -5.86601E-8 -1.38889E-6 -5.86601E-8 Z " pathEditMode="relative" rAng="0" ptsTypes="fffff">
                                      <p:cBhvr>
                                        <p:cTn id="27" dur="1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path" presetSubtype="0" accel="50000" decel="5000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8.33333E-7 -2.13029E-6 C 0.02778 -2.13029E-6 0.05121 0.03983 0.05121 0.08984 C 0.05121 0.14017 0.02778 0.18123 8.33333E-7 0.18123 C -0.02847 0.18123 -0.05104 0.14017 -0.05104 0.08984 C -0.05104 0.03983 -0.02847 -2.13029E-6 8.33333E-7 -2.13029E-6 Z " pathEditMode="relative" rAng="0" ptsTypes="fffff">
                                      <p:cBhvr>
                                        <p:cTn id="45" dur="12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-7.19358E-7 C 0.02778 -7.19358E-7 0.05122 0.03736 0.05122 0.08459 C 0.05122 0.13183 0.02778 0.17073 5E-6 0.17073 C -0.02847 0.17073 -0.05105 0.13183 -0.05105 0.08459 C -0.05105 0.03736 -0.02847 -7.19358E-7 5E-6 -7.19358E-7 Z " pathEditMode="relative" rAng="0" ptsTypes="fffff">
                                      <p:cBhvr>
                                        <p:cTn id="63" dur="1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2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 animBg="1"/>
      <p:bldP spid="178" grpId="0" animBg="1"/>
      <p:bldP spid="212" grpId="0"/>
      <p:bldP spid="213" grpId="0"/>
      <p:bldP spid="214" grpId="0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7" grpId="0" animBg="1"/>
    </p:bldLst>
  </p:timing>
</p:sld>
</file>

<file path=ppt/theme/theme1.xml><?xml version="1.0" encoding="utf-8"?>
<a:theme xmlns:a="http://schemas.openxmlformats.org/drawingml/2006/main" name="Orange Waves Digital Marketing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FFC100"/>
      </a:accent1>
      <a:accent2>
        <a:srgbClr val="FF8D00"/>
      </a:accent2>
      <a:accent3>
        <a:srgbClr val="EDC28F"/>
      </a:accent3>
      <a:accent4>
        <a:srgbClr val="F3D36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117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Poppins Medium</vt:lpstr>
      <vt:lpstr>Poppins SemiBold</vt:lpstr>
      <vt:lpstr>Poppins</vt:lpstr>
      <vt:lpstr>Poppins ExtraBold</vt:lpstr>
      <vt:lpstr>Orange Waves Digital Marketing by Slidesgo</vt:lpstr>
      <vt:lpstr>Pekerjaan Besi? Serahkan Kepada</vt:lpstr>
      <vt:lpstr>Apa Aja Sih Yang Bisa Dikerjakan tukanglas.org</vt:lpstr>
      <vt:lpstr>01</vt:lpstr>
      <vt:lpstr>Baja Ringan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WAVES DIGITAL MARKETING</dc:title>
  <dc:creator>RARA</dc:creator>
  <cp:lastModifiedBy>Windows User</cp:lastModifiedBy>
  <cp:revision>28</cp:revision>
  <dcterms:modified xsi:type="dcterms:W3CDTF">2021-02-03T08:45:21Z</dcterms:modified>
</cp:coreProperties>
</file>