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1" r:id="rId2"/>
    <p:sldId id="257" r:id="rId3"/>
    <p:sldId id="279" r:id="rId4"/>
    <p:sldId id="256" r:id="rId5"/>
  </p:sldIdLst>
  <p:sldSz cx="9144000" cy="5143500" type="screen16x9"/>
  <p:notesSz cx="6858000" cy="9144000"/>
  <p:embeddedFontLst>
    <p:embeddedFont>
      <p:font typeface="Fira Sans Medium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0" autoAdjust="0"/>
    <p:restoredTop sz="93913" autoAdjust="0"/>
  </p:normalViewPr>
  <p:slideViewPr>
    <p:cSldViewPr snapToGrid="0">
      <p:cViewPr>
        <p:scale>
          <a:sx n="100" d="100"/>
          <a:sy n="100" d="100"/>
        </p:scale>
        <p:origin x="-72" y="168"/>
      </p:cViewPr>
      <p:guideLst>
        <p:guide orient="horz"/>
        <p:guide pos="288"/>
        <p:guide pos="54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444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60247" y="441719"/>
            <a:ext cx="1435518" cy="1326035"/>
            <a:chOff x="6263540" y="452929"/>
            <a:chExt cx="1435518" cy="1326035"/>
          </a:xfrm>
        </p:grpSpPr>
        <p:sp>
          <p:nvSpPr>
            <p:cNvPr id="1500" name="Google Shape;1500;p18"/>
            <p:cNvSpPr/>
            <p:nvPr/>
          </p:nvSpPr>
          <p:spPr>
            <a:xfrm>
              <a:off x="6263540" y="452929"/>
              <a:ext cx="1435518" cy="783002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6643832" y="1088564"/>
              <a:ext cx="367664" cy="283479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6680297" y="1223259"/>
              <a:ext cx="66018" cy="115111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6760272" y="1190959"/>
              <a:ext cx="66018" cy="147411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6840247" y="1157285"/>
              <a:ext cx="66018" cy="18108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6920266" y="1125029"/>
              <a:ext cx="65974" cy="213341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6680297" y="1033800"/>
              <a:ext cx="305943" cy="126365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6271959" y="673226"/>
              <a:ext cx="44" cy="827886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6967941" y="1226051"/>
              <a:ext cx="552913" cy="552913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40831" y="2470737"/>
            <a:ext cx="1333080" cy="1435474"/>
            <a:chOff x="6960940" y="2484694"/>
            <a:chExt cx="1333080" cy="1435474"/>
          </a:xfrm>
        </p:grpSpPr>
        <p:sp>
          <p:nvSpPr>
            <p:cNvPr id="1514" name="Google Shape;1514;p18"/>
            <p:cNvSpPr/>
            <p:nvPr/>
          </p:nvSpPr>
          <p:spPr>
            <a:xfrm>
              <a:off x="7317350" y="2970215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7320141" y="289192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7335605" y="302382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7696223" y="2970215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7697597" y="289192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7682178" y="302382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7484345" y="3156838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7503973" y="3194721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7405743" y="2824266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7436626" y="2883461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6960940" y="3182094"/>
              <a:ext cx="552913" cy="552869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7512392" y="2484694"/>
              <a:ext cx="781628" cy="1435474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25684" y="1035307"/>
            <a:ext cx="1048227" cy="1436892"/>
            <a:chOff x="7245793" y="1049264"/>
            <a:chExt cx="1048227" cy="1436892"/>
          </a:xfrm>
        </p:grpSpPr>
        <p:sp>
          <p:nvSpPr>
            <p:cNvPr id="1503" name="Google Shape;1503;p18"/>
            <p:cNvSpPr/>
            <p:nvPr/>
          </p:nvSpPr>
          <p:spPr>
            <a:xfrm>
              <a:off x="7562902" y="1875731"/>
              <a:ext cx="84229" cy="84229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7360860" y="1781711"/>
              <a:ext cx="378873" cy="378918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7351024" y="2097402"/>
              <a:ext cx="74392" cy="74437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7344023" y="2074982"/>
              <a:ext cx="58973" cy="5755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7390324" y="2119866"/>
              <a:ext cx="57555" cy="576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7245793" y="2486112"/>
              <a:ext cx="827930" cy="44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7510974" y="1049264"/>
              <a:ext cx="783046" cy="1435474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43431" y="3478201"/>
            <a:ext cx="1435518" cy="1024389"/>
            <a:chOff x="6263540" y="3492158"/>
            <a:chExt cx="1435518" cy="1024389"/>
          </a:xfrm>
        </p:grpSpPr>
        <p:sp>
          <p:nvSpPr>
            <p:cNvPr id="1524" name="Google Shape;1524;p18"/>
            <p:cNvSpPr/>
            <p:nvPr/>
          </p:nvSpPr>
          <p:spPr>
            <a:xfrm>
              <a:off x="6589112" y="3566550"/>
              <a:ext cx="437802" cy="437847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6728016" y="3622688"/>
              <a:ext cx="165621" cy="317153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6271959" y="3492158"/>
              <a:ext cx="44" cy="82793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6263540" y="3733501"/>
              <a:ext cx="1435518" cy="783046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675513" y="1739794"/>
            <a:ext cx="3063240" cy="11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Jasa</a:t>
            </a:r>
            <a:r>
              <a:rPr lang="en-ID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ID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Tukang</a:t>
            </a:r>
            <a:r>
              <a:rPr lang="en-ID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 Las? </a:t>
            </a:r>
            <a:r>
              <a:rPr lang="en-ID" sz="2800" dirty="0" err="1" smtClean="0">
                <a:latin typeface="Fira Sans Medium"/>
                <a:ea typeface="Fira Sans Medium"/>
                <a:cs typeface="Fira Sans Medium"/>
                <a:sym typeface="Fira Sans Medium"/>
              </a:rPr>
              <a:t>Ingat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26" name="Picture 2" descr="Tukang Las Jog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8" y="2919658"/>
            <a:ext cx="1360170" cy="5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117713" y="1445018"/>
            <a:ext cx="2051526" cy="2051482"/>
            <a:chOff x="5237822" y="1458975"/>
            <a:chExt cx="2051526" cy="2051482"/>
          </a:xfrm>
        </p:grpSpPr>
        <p:sp>
          <p:nvSpPr>
            <p:cNvPr id="1501" name="Google Shape;1501;p18"/>
            <p:cNvSpPr/>
            <p:nvPr/>
          </p:nvSpPr>
          <p:spPr>
            <a:xfrm>
              <a:off x="5237822" y="1458975"/>
              <a:ext cx="2051526" cy="2051482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5288333" y="1597525"/>
              <a:ext cx="1949087" cy="1774382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7" name="Picture 3" descr="C:\Users\RARA\Downloads\customer-suppor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773" y="2067659"/>
              <a:ext cx="925533" cy="92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7924408" y="-2476500"/>
            <a:ext cx="126966" cy="5569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550309" y="2009283"/>
            <a:ext cx="126966" cy="6201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11111E-6 0.25031 L -1.11111E-6 0.0003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66667E-6 -0.25 L 1.66667E-6 0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" grpId="0"/>
      <p:bldP spid="7" grpId="0" animBg="1"/>
      <p:bldP spid="7" grpId="1" animBg="1"/>
      <p:bldP spid="7" grpId="2" animBg="1"/>
      <p:bldP spid="65" grpId="0" animBg="1"/>
      <p:bldP spid="65" grpId="1" animBg="1"/>
      <p:bldP spid="6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Baja Ringan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55038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Pagar Besi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40454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Kanopi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64248" y="187399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Jasa Bisa Dikerjakan TukangLas.com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Custom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63179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Teralis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Jendela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43924" y="1065276"/>
            <a:ext cx="950858" cy="926174"/>
            <a:chOff x="8056664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8065960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266708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056664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Flowchart: Delay 8"/>
          <p:cNvSpPr/>
          <p:nvPr/>
        </p:nvSpPr>
        <p:spPr>
          <a:xfrm flipH="1">
            <a:off x="6974958" y="3722297"/>
            <a:ext cx="1623898" cy="781229"/>
          </a:xfrm>
          <a:prstGeom prst="flowChartDelay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44080" y="3619080"/>
            <a:ext cx="1037962" cy="1003037"/>
            <a:chOff x="8056664" y="3637093"/>
            <a:chExt cx="630131" cy="630130"/>
          </a:xfrm>
        </p:grpSpPr>
        <p:sp>
          <p:nvSpPr>
            <p:cNvPr id="189" name="Google Shape;189;p14"/>
            <p:cNvSpPr/>
            <p:nvPr/>
          </p:nvSpPr>
          <p:spPr>
            <a:xfrm>
              <a:off x="8102210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8266708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056664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56664" y="2377367"/>
            <a:ext cx="925378" cy="872311"/>
            <a:chOff x="8056664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8102210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8266708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056664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9089" y="1003122"/>
            <a:ext cx="893927" cy="862412"/>
            <a:chOff x="457201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108" y="3722298"/>
            <a:ext cx="989462" cy="969968"/>
            <a:chOff x="457201" y="3637093"/>
            <a:chExt cx="630104" cy="630130"/>
          </a:xfrm>
        </p:grpSpPr>
        <p:sp>
          <p:nvSpPr>
            <p:cNvPr id="211" name="Google Shape;211;p14"/>
            <p:cNvSpPr/>
            <p:nvPr/>
          </p:nvSpPr>
          <p:spPr>
            <a:xfrm>
              <a:off x="502746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57201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771813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3156" y="2322320"/>
            <a:ext cx="912525" cy="875527"/>
            <a:chOff x="457201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502746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57201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71813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4"/>
          <p:cNvSpPr/>
          <p:nvPr/>
        </p:nvSpPr>
        <p:spPr>
          <a:xfrm>
            <a:off x="2932428" y="1129037"/>
            <a:ext cx="3563023" cy="3307182"/>
          </a:xfrm>
          <a:custGeom>
            <a:avLst/>
            <a:gdLst/>
            <a:ahLst/>
            <a:cxnLst/>
            <a:rect l="l" t="t" r="r" b="b"/>
            <a:pathLst>
              <a:path w="122402" h="110810" fill="none" extrusionOk="0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flipV="1">
            <a:off x="2445488" y="1434357"/>
            <a:ext cx="905473" cy="45719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" y="0"/>
                </a:moveTo>
                <a:lnTo>
                  <a:pt x="18939" y="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 flipV="1">
            <a:off x="2445488" y="4213299"/>
            <a:ext cx="1409817" cy="59560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1" y="1"/>
                </a:moveTo>
                <a:lnTo>
                  <a:pt x="26888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 flipV="1">
            <a:off x="2445488" y="2725441"/>
            <a:ext cx="493403" cy="45719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1" y="1"/>
                </a:moveTo>
                <a:lnTo>
                  <a:pt x="478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6075960" y="1434328"/>
            <a:ext cx="898998" cy="45719"/>
          </a:xfrm>
          <a:custGeom>
            <a:avLst/>
            <a:gdLst/>
            <a:ahLst/>
            <a:cxnLst/>
            <a:rect l="l" t="t" r="r" b="b"/>
            <a:pathLst>
              <a:path w="18939" h="1" fill="none" extrusionOk="0">
                <a:moveTo>
                  <a:pt x="18939" y="0"/>
                </a:moveTo>
                <a:lnTo>
                  <a:pt x="1" y="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flipV="1">
            <a:off x="5569865" y="4184402"/>
            <a:ext cx="1130387" cy="45719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26888" y="1"/>
                </a:moveTo>
                <a:lnTo>
                  <a:pt x="1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6488031" y="2725413"/>
            <a:ext cx="486927" cy="45719"/>
          </a:xfrm>
          <a:custGeom>
            <a:avLst/>
            <a:gdLst/>
            <a:ahLst/>
            <a:cxnLst/>
            <a:rect l="l" t="t" r="r" b="b"/>
            <a:pathLst>
              <a:path w="4783" h="1" fill="none" extrusionOk="0">
                <a:moveTo>
                  <a:pt x="4783" y="1"/>
                </a:moveTo>
                <a:lnTo>
                  <a:pt x="1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3677275" y="1663988"/>
            <a:ext cx="2072371" cy="1316665"/>
          </a:xfrm>
          <a:custGeom>
            <a:avLst/>
            <a:gdLst/>
            <a:ahLst/>
            <a:cxnLst/>
            <a:rect l="l" t="t" r="r" b="b"/>
            <a:pathLst>
              <a:path w="71193" h="44116" extrusionOk="0">
                <a:moveTo>
                  <a:pt x="3421" y="1"/>
                </a:moveTo>
                <a:cubicBezTo>
                  <a:pt x="1553" y="1"/>
                  <a:pt x="1" y="1521"/>
                  <a:pt x="1" y="3421"/>
                </a:cubicBezTo>
                <a:lnTo>
                  <a:pt x="1" y="40695"/>
                </a:lnTo>
                <a:cubicBezTo>
                  <a:pt x="1" y="42595"/>
                  <a:pt x="1553" y="44116"/>
                  <a:pt x="3421" y="44116"/>
                </a:cubicBezTo>
                <a:lnTo>
                  <a:pt x="67773" y="44116"/>
                </a:lnTo>
                <a:cubicBezTo>
                  <a:pt x="69641" y="44116"/>
                  <a:pt x="71193" y="42595"/>
                  <a:pt x="71193" y="40695"/>
                </a:cubicBezTo>
                <a:lnTo>
                  <a:pt x="71193" y="3421"/>
                </a:lnTo>
                <a:cubicBezTo>
                  <a:pt x="71193" y="1521"/>
                  <a:pt x="69641" y="1"/>
                  <a:pt x="6777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3357394" y="2938094"/>
            <a:ext cx="2712133" cy="510418"/>
          </a:xfrm>
          <a:custGeom>
            <a:avLst/>
            <a:gdLst/>
            <a:ahLst/>
            <a:cxnLst/>
            <a:rect l="l" t="t" r="r" b="b"/>
            <a:pathLst>
              <a:path w="93171" h="17102" extrusionOk="0">
                <a:moveTo>
                  <a:pt x="14410" y="0"/>
                </a:moveTo>
                <a:cubicBezTo>
                  <a:pt x="12542" y="0"/>
                  <a:pt x="10610" y="634"/>
                  <a:pt x="10103" y="1394"/>
                </a:cubicBezTo>
                <a:lnTo>
                  <a:pt x="507" y="15740"/>
                </a:lnTo>
                <a:cubicBezTo>
                  <a:pt x="1" y="16468"/>
                  <a:pt x="1616" y="17102"/>
                  <a:pt x="4118" y="17102"/>
                </a:cubicBezTo>
                <a:lnTo>
                  <a:pt x="89086" y="17102"/>
                </a:lnTo>
                <a:cubicBezTo>
                  <a:pt x="91556" y="17102"/>
                  <a:pt x="93171" y="16468"/>
                  <a:pt x="92664" y="15740"/>
                </a:cubicBezTo>
                <a:lnTo>
                  <a:pt x="83069" y="1394"/>
                </a:lnTo>
                <a:cubicBezTo>
                  <a:pt x="82594" y="634"/>
                  <a:pt x="80630" y="0"/>
                  <a:pt x="78762" y="0"/>
                </a:cubicBezTo>
                <a:close/>
              </a:path>
            </a:pathLst>
          </a:custGeom>
          <a:solidFill>
            <a:srgbClr val="FFFFFF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3365690" y="3416338"/>
            <a:ext cx="2696472" cy="91715"/>
          </a:xfrm>
          <a:custGeom>
            <a:avLst/>
            <a:gdLst/>
            <a:ahLst/>
            <a:cxnLst/>
            <a:rect l="l" t="t" r="r" b="b"/>
            <a:pathLst>
              <a:path w="92633" h="3073" extrusionOk="0">
                <a:moveTo>
                  <a:pt x="127" y="1"/>
                </a:moveTo>
                <a:lnTo>
                  <a:pt x="127" y="1"/>
                </a:lnTo>
                <a:cubicBezTo>
                  <a:pt x="1" y="1869"/>
                  <a:pt x="3358" y="3073"/>
                  <a:pt x="5543" y="3073"/>
                </a:cubicBezTo>
                <a:lnTo>
                  <a:pt x="87091" y="3073"/>
                </a:lnTo>
                <a:cubicBezTo>
                  <a:pt x="89276" y="3073"/>
                  <a:pt x="92633" y="1869"/>
                  <a:pt x="92474" y="1"/>
                </a:cubicBezTo>
                <a:lnTo>
                  <a:pt x="92474" y="1"/>
                </a:lnTo>
                <a:cubicBezTo>
                  <a:pt x="92443" y="603"/>
                  <a:pt x="90954" y="1078"/>
                  <a:pt x="88801" y="1078"/>
                </a:cubicBezTo>
                <a:lnTo>
                  <a:pt x="3833" y="1078"/>
                </a:lnTo>
                <a:cubicBezTo>
                  <a:pt x="1679" y="1078"/>
                  <a:pt x="191" y="603"/>
                  <a:pt x="12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3811876" y="2988175"/>
            <a:ext cx="114341" cy="25548"/>
          </a:xfrm>
          <a:custGeom>
            <a:avLst/>
            <a:gdLst/>
            <a:ahLst/>
            <a:cxnLst/>
            <a:rect l="l" t="t" r="r" b="b"/>
            <a:pathLst>
              <a:path w="3928" h="856" extrusionOk="0">
                <a:moveTo>
                  <a:pt x="1046" y="1"/>
                </a:moveTo>
                <a:cubicBezTo>
                  <a:pt x="697" y="1"/>
                  <a:pt x="380" y="96"/>
                  <a:pt x="317" y="223"/>
                </a:cubicBezTo>
                <a:cubicBezTo>
                  <a:pt x="222" y="381"/>
                  <a:pt x="190" y="476"/>
                  <a:pt x="95" y="634"/>
                </a:cubicBezTo>
                <a:cubicBezTo>
                  <a:pt x="0" y="761"/>
                  <a:pt x="222" y="856"/>
                  <a:pt x="571" y="856"/>
                </a:cubicBezTo>
                <a:lnTo>
                  <a:pt x="2946" y="856"/>
                </a:lnTo>
                <a:cubicBezTo>
                  <a:pt x="3262" y="856"/>
                  <a:pt x="3579" y="761"/>
                  <a:pt x="3642" y="634"/>
                </a:cubicBezTo>
                <a:cubicBezTo>
                  <a:pt x="3737" y="476"/>
                  <a:pt x="3769" y="381"/>
                  <a:pt x="3864" y="223"/>
                </a:cubicBezTo>
                <a:cubicBezTo>
                  <a:pt x="3927" y="96"/>
                  <a:pt x="3706" y="1"/>
                  <a:pt x="338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3933552" y="2988175"/>
            <a:ext cx="112507" cy="25548"/>
          </a:xfrm>
          <a:custGeom>
            <a:avLst/>
            <a:gdLst/>
            <a:ahLst/>
            <a:cxnLst/>
            <a:rect l="l" t="t" r="r" b="b"/>
            <a:pathLst>
              <a:path w="3865" h="856" extrusionOk="0">
                <a:moveTo>
                  <a:pt x="951" y="1"/>
                </a:moveTo>
                <a:cubicBezTo>
                  <a:pt x="634" y="1"/>
                  <a:pt x="317" y="96"/>
                  <a:pt x="286" y="223"/>
                </a:cubicBezTo>
                <a:cubicBezTo>
                  <a:pt x="191" y="381"/>
                  <a:pt x="127" y="476"/>
                  <a:pt x="64" y="634"/>
                </a:cubicBezTo>
                <a:cubicBezTo>
                  <a:pt x="1" y="761"/>
                  <a:pt x="222" y="856"/>
                  <a:pt x="539" y="856"/>
                </a:cubicBezTo>
                <a:lnTo>
                  <a:pt x="2946" y="856"/>
                </a:lnTo>
                <a:cubicBezTo>
                  <a:pt x="3263" y="856"/>
                  <a:pt x="3579" y="761"/>
                  <a:pt x="3611" y="634"/>
                </a:cubicBezTo>
                <a:cubicBezTo>
                  <a:pt x="3706" y="476"/>
                  <a:pt x="3738" y="381"/>
                  <a:pt x="3801" y="223"/>
                </a:cubicBezTo>
                <a:cubicBezTo>
                  <a:pt x="3864" y="96"/>
                  <a:pt x="3643" y="1"/>
                  <a:pt x="332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4054326" y="2988175"/>
            <a:ext cx="111576" cy="25548"/>
          </a:xfrm>
          <a:custGeom>
            <a:avLst/>
            <a:gdLst/>
            <a:ahLst/>
            <a:cxnLst/>
            <a:rect l="l" t="t" r="r" b="b"/>
            <a:pathLst>
              <a:path w="3833" h="856" extrusionOk="0">
                <a:moveTo>
                  <a:pt x="919" y="1"/>
                </a:moveTo>
                <a:cubicBezTo>
                  <a:pt x="602" y="1"/>
                  <a:pt x="285" y="96"/>
                  <a:pt x="254" y="223"/>
                </a:cubicBezTo>
                <a:cubicBezTo>
                  <a:pt x="190" y="381"/>
                  <a:pt x="127" y="476"/>
                  <a:pt x="64" y="634"/>
                </a:cubicBezTo>
                <a:cubicBezTo>
                  <a:pt x="0" y="761"/>
                  <a:pt x="254" y="856"/>
                  <a:pt x="570" y="856"/>
                </a:cubicBezTo>
                <a:lnTo>
                  <a:pt x="2946" y="856"/>
                </a:lnTo>
                <a:cubicBezTo>
                  <a:pt x="3294" y="856"/>
                  <a:pt x="3579" y="761"/>
                  <a:pt x="3642" y="634"/>
                </a:cubicBezTo>
                <a:cubicBezTo>
                  <a:pt x="3706" y="476"/>
                  <a:pt x="3737" y="381"/>
                  <a:pt x="3769" y="223"/>
                </a:cubicBezTo>
                <a:cubicBezTo>
                  <a:pt x="3832" y="96"/>
                  <a:pt x="3611" y="1"/>
                  <a:pt x="326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4176002" y="2988175"/>
            <a:ext cx="109742" cy="25548"/>
          </a:xfrm>
          <a:custGeom>
            <a:avLst/>
            <a:gdLst/>
            <a:ahLst/>
            <a:cxnLst/>
            <a:rect l="l" t="t" r="r" b="b"/>
            <a:pathLst>
              <a:path w="3770" h="856" extrusionOk="0">
                <a:moveTo>
                  <a:pt x="856" y="1"/>
                </a:moveTo>
                <a:cubicBezTo>
                  <a:pt x="539" y="1"/>
                  <a:pt x="222" y="96"/>
                  <a:pt x="191" y="223"/>
                </a:cubicBezTo>
                <a:cubicBezTo>
                  <a:pt x="127" y="381"/>
                  <a:pt x="96" y="476"/>
                  <a:pt x="64" y="634"/>
                </a:cubicBezTo>
                <a:cubicBezTo>
                  <a:pt x="1" y="761"/>
                  <a:pt x="254" y="856"/>
                  <a:pt x="571" y="856"/>
                </a:cubicBezTo>
                <a:lnTo>
                  <a:pt x="2946" y="856"/>
                </a:lnTo>
                <a:cubicBezTo>
                  <a:pt x="3294" y="856"/>
                  <a:pt x="3579" y="761"/>
                  <a:pt x="3611" y="634"/>
                </a:cubicBezTo>
                <a:cubicBezTo>
                  <a:pt x="3674" y="476"/>
                  <a:pt x="3674" y="381"/>
                  <a:pt x="3738" y="223"/>
                </a:cubicBezTo>
                <a:cubicBezTo>
                  <a:pt x="3769" y="96"/>
                  <a:pt x="3516" y="1"/>
                  <a:pt x="319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4297708" y="2988175"/>
            <a:ext cx="107878" cy="25548"/>
          </a:xfrm>
          <a:custGeom>
            <a:avLst/>
            <a:gdLst/>
            <a:ahLst/>
            <a:cxnLst/>
            <a:rect l="l" t="t" r="r" b="b"/>
            <a:pathLst>
              <a:path w="3706" h="856" extrusionOk="0">
                <a:moveTo>
                  <a:pt x="792" y="1"/>
                </a:moveTo>
                <a:cubicBezTo>
                  <a:pt x="475" y="1"/>
                  <a:pt x="158" y="96"/>
                  <a:pt x="127" y="223"/>
                </a:cubicBezTo>
                <a:cubicBezTo>
                  <a:pt x="95" y="381"/>
                  <a:pt x="63" y="476"/>
                  <a:pt x="32" y="634"/>
                </a:cubicBezTo>
                <a:cubicBezTo>
                  <a:pt x="0" y="761"/>
                  <a:pt x="222" y="856"/>
                  <a:pt x="570" y="856"/>
                </a:cubicBezTo>
                <a:lnTo>
                  <a:pt x="2945" y="856"/>
                </a:lnTo>
                <a:cubicBezTo>
                  <a:pt x="3294" y="856"/>
                  <a:pt x="3579" y="761"/>
                  <a:pt x="3610" y="634"/>
                </a:cubicBezTo>
                <a:cubicBezTo>
                  <a:pt x="3642" y="476"/>
                  <a:pt x="3642" y="381"/>
                  <a:pt x="3674" y="223"/>
                </a:cubicBezTo>
                <a:cubicBezTo>
                  <a:pt x="3705" y="96"/>
                  <a:pt x="3452" y="1"/>
                  <a:pt x="313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4418453" y="2988175"/>
            <a:ext cx="106044" cy="25548"/>
          </a:xfrm>
          <a:custGeom>
            <a:avLst/>
            <a:gdLst/>
            <a:ahLst/>
            <a:cxnLst/>
            <a:rect l="l" t="t" r="r" b="b"/>
            <a:pathLst>
              <a:path w="3643" h="856" extrusionOk="0">
                <a:moveTo>
                  <a:pt x="729" y="1"/>
                </a:moveTo>
                <a:cubicBezTo>
                  <a:pt x="412" y="1"/>
                  <a:pt x="127" y="96"/>
                  <a:pt x="96" y="223"/>
                </a:cubicBezTo>
                <a:cubicBezTo>
                  <a:pt x="96" y="381"/>
                  <a:pt x="64" y="476"/>
                  <a:pt x="32" y="634"/>
                </a:cubicBezTo>
                <a:cubicBezTo>
                  <a:pt x="1" y="761"/>
                  <a:pt x="254" y="856"/>
                  <a:pt x="602" y="856"/>
                </a:cubicBezTo>
                <a:lnTo>
                  <a:pt x="2978" y="856"/>
                </a:lnTo>
                <a:cubicBezTo>
                  <a:pt x="3294" y="856"/>
                  <a:pt x="3579" y="761"/>
                  <a:pt x="3579" y="634"/>
                </a:cubicBezTo>
                <a:cubicBezTo>
                  <a:pt x="3611" y="476"/>
                  <a:pt x="3611" y="381"/>
                  <a:pt x="3643" y="223"/>
                </a:cubicBezTo>
                <a:cubicBezTo>
                  <a:pt x="3643" y="96"/>
                  <a:pt x="3421" y="1"/>
                  <a:pt x="307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4540159" y="2988175"/>
            <a:ext cx="105113" cy="25548"/>
          </a:xfrm>
          <a:custGeom>
            <a:avLst/>
            <a:gdLst/>
            <a:ahLst/>
            <a:cxnLst/>
            <a:rect l="l" t="t" r="r" b="b"/>
            <a:pathLst>
              <a:path w="3611" h="856" extrusionOk="0">
                <a:moveTo>
                  <a:pt x="665" y="1"/>
                </a:moveTo>
                <a:cubicBezTo>
                  <a:pt x="348" y="1"/>
                  <a:pt x="63" y="96"/>
                  <a:pt x="63" y="223"/>
                </a:cubicBezTo>
                <a:cubicBezTo>
                  <a:pt x="32" y="381"/>
                  <a:pt x="32" y="476"/>
                  <a:pt x="0" y="634"/>
                </a:cubicBezTo>
                <a:cubicBezTo>
                  <a:pt x="0" y="761"/>
                  <a:pt x="253" y="856"/>
                  <a:pt x="602" y="856"/>
                </a:cubicBezTo>
                <a:lnTo>
                  <a:pt x="2977" y="856"/>
                </a:lnTo>
                <a:cubicBezTo>
                  <a:pt x="3294" y="856"/>
                  <a:pt x="3579" y="761"/>
                  <a:pt x="3579" y="634"/>
                </a:cubicBezTo>
                <a:cubicBezTo>
                  <a:pt x="3579" y="476"/>
                  <a:pt x="3579" y="381"/>
                  <a:pt x="3610" y="223"/>
                </a:cubicBezTo>
                <a:cubicBezTo>
                  <a:pt x="3610" y="96"/>
                  <a:pt x="3357" y="1"/>
                  <a:pt x="300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661835" y="2988175"/>
            <a:ext cx="104182" cy="25548"/>
          </a:xfrm>
          <a:custGeom>
            <a:avLst/>
            <a:gdLst/>
            <a:ahLst/>
            <a:cxnLst/>
            <a:rect l="l" t="t" r="r" b="b"/>
            <a:pathLst>
              <a:path w="3579" h="856" extrusionOk="0">
                <a:moveTo>
                  <a:pt x="602" y="1"/>
                </a:moveTo>
                <a:cubicBezTo>
                  <a:pt x="285" y="1"/>
                  <a:pt x="0" y="96"/>
                  <a:pt x="0" y="223"/>
                </a:cubicBezTo>
                <a:cubicBezTo>
                  <a:pt x="0" y="381"/>
                  <a:pt x="0" y="476"/>
                  <a:pt x="0" y="634"/>
                </a:cubicBezTo>
                <a:cubicBezTo>
                  <a:pt x="0" y="761"/>
                  <a:pt x="254" y="856"/>
                  <a:pt x="570" y="856"/>
                </a:cubicBezTo>
                <a:lnTo>
                  <a:pt x="2977" y="856"/>
                </a:lnTo>
                <a:cubicBezTo>
                  <a:pt x="3294" y="856"/>
                  <a:pt x="3579" y="761"/>
                  <a:pt x="3547" y="634"/>
                </a:cubicBezTo>
                <a:cubicBezTo>
                  <a:pt x="3547" y="476"/>
                  <a:pt x="3547" y="381"/>
                  <a:pt x="3547" y="223"/>
                </a:cubicBezTo>
                <a:cubicBezTo>
                  <a:pt x="3547" y="96"/>
                  <a:pt x="3262" y="1"/>
                  <a:pt x="294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4781678" y="2988175"/>
            <a:ext cx="105113" cy="25548"/>
          </a:xfrm>
          <a:custGeom>
            <a:avLst/>
            <a:gdLst/>
            <a:ahLst/>
            <a:cxnLst/>
            <a:rect l="l" t="t" r="r" b="b"/>
            <a:pathLst>
              <a:path w="3611" h="856" extrusionOk="0">
                <a:moveTo>
                  <a:pt x="602" y="1"/>
                </a:moveTo>
                <a:cubicBezTo>
                  <a:pt x="254" y="1"/>
                  <a:pt x="0" y="96"/>
                  <a:pt x="0" y="223"/>
                </a:cubicBezTo>
                <a:cubicBezTo>
                  <a:pt x="32" y="381"/>
                  <a:pt x="32" y="476"/>
                  <a:pt x="32" y="634"/>
                </a:cubicBezTo>
                <a:cubicBezTo>
                  <a:pt x="32" y="761"/>
                  <a:pt x="317" y="856"/>
                  <a:pt x="634" y="856"/>
                </a:cubicBezTo>
                <a:lnTo>
                  <a:pt x="3009" y="856"/>
                </a:lnTo>
                <a:cubicBezTo>
                  <a:pt x="3357" y="856"/>
                  <a:pt x="3611" y="761"/>
                  <a:pt x="3611" y="634"/>
                </a:cubicBezTo>
                <a:cubicBezTo>
                  <a:pt x="3579" y="476"/>
                  <a:pt x="3579" y="381"/>
                  <a:pt x="3547" y="223"/>
                </a:cubicBezTo>
                <a:cubicBezTo>
                  <a:pt x="3547" y="96"/>
                  <a:pt x="3262" y="1"/>
                  <a:pt x="294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4901520" y="2988175"/>
            <a:ext cx="106947" cy="25548"/>
          </a:xfrm>
          <a:custGeom>
            <a:avLst/>
            <a:gdLst/>
            <a:ahLst/>
            <a:cxnLst/>
            <a:rect l="l" t="t" r="r" b="b"/>
            <a:pathLst>
              <a:path w="3674" h="856" extrusionOk="0">
                <a:moveTo>
                  <a:pt x="602" y="1"/>
                </a:moveTo>
                <a:cubicBezTo>
                  <a:pt x="254" y="1"/>
                  <a:pt x="0" y="96"/>
                  <a:pt x="32" y="223"/>
                </a:cubicBezTo>
                <a:cubicBezTo>
                  <a:pt x="32" y="381"/>
                  <a:pt x="64" y="476"/>
                  <a:pt x="64" y="634"/>
                </a:cubicBezTo>
                <a:cubicBezTo>
                  <a:pt x="95" y="761"/>
                  <a:pt x="380" y="856"/>
                  <a:pt x="697" y="856"/>
                </a:cubicBezTo>
                <a:lnTo>
                  <a:pt x="3072" y="856"/>
                </a:lnTo>
                <a:cubicBezTo>
                  <a:pt x="3421" y="856"/>
                  <a:pt x="3674" y="761"/>
                  <a:pt x="3642" y="634"/>
                </a:cubicBezTo>
                <a:cubicBezTo>
                  <a:pt x="3611" y="476"/>
                  <a:pt x="3579" y="381"/>
                  <a:pt x="3547" y="223"/>
                </a:cubicBezTo>
                <a:cubicBezTo>
                  <a:pt x="3547" y="96"/>
                  <a:pt x="3262" y="1"/>
                  <a:pt x="294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5021362" y="2988175"/>
            <a:ext cx="108811" cy="25548"/>
          </a:xfrm>
          <a:custGeom>
            <a:avLst/>
            <a:gdLst/>
            <a:ahLst/>
            <a:cxnLst/>
            <a:rect l="l" t="t" r="r" b="b"/>
            <a:pathLst>
              <a:path w="3738" h="856" extrusionOk="0">
                <a:moveTo>
                  <a:pt x="570" y="1"/>
                </a:moveTo>
                <a:cubicBezTo>
                  <a:pt x="254" y="1"/>
                  <a:pt x="0" y="96"/>
                  <a:pt x="32" y="223"/>
                </a:cubicBezTo>
                <a:cubicBezTo>
                  <a:pt x="64" y="381"/>
                  <a:pt x="95" y="476"/>
                  <a:pt x="127" y="634"/>
                </a:cubicBezTo>
                <a:cubicBezTo>
                  <a:pt x="159" y="761"/>
                  <a:pt x="444" y="856"/>
                  <a:pt x="760" y="856"/>
                </a:cubicBezTo>
                <a:lnTo>
                  <a:pt x="3167" y="856"/>
                </a:lnTo>
                <a:cubicBezTo>
                  <a:pt x="3484" y="856"/>
                  <a:pt x="3737" y="761"/>
                  <a:pt x="3706" y="634"/>
                </a:cubicBezTo>
                <a:cubicBezTo>
                  <a:pt x="3642" y="476"/>
                  <a:pt x="3611" y="381"/>
                  <a:pt x="3579" y="223"/>
                </a:cubicBezTo>
                <a:cubicBezTo>
                  <a:pt x="3547" y="96"/>
                  <a:pt x="3262" y="1"/>
                  <a:pt x="294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5141206" y="2988175"/>
            <a:ext cx="109712" cy="25548"/>
          </a:xfrm>
          <a:custGeom>
            <a:avLst/>
            <a:gdLst/>
            <a:ahLst/>
            <a:cxnLst/>
            <a:rect l="l" t="t" r="r" b="b"/>
            <a:pathLst>
              <a:path w="3769" h="856" extrusionOk="0">
                <a:moveTo>
                  <a:pt x="570" y="1"/>
                </a:moveTo>
                <a:cubicBezTo>
                  <a:pt x="254" y="1"/>
                  <a:pt x="0" y="96"/>
                  <a:pt x="32" y="223"/>
                </a:cubicBezTo>
                <a:cubicBezTo>
                  <a:pt x="95" y="381"/>
                  <a:pt x="127" y="476"/>
                  <a:pt x="159" y="634"/>
                </a:cubicBezTo>
                <a:cubicBezTo>
                  <a:pt x="190" y="761"/>
                  <a:pt x="475" y="856"/>
                  <a:pt x="824" y="856"/>
                </a:cubicBezTo>
                <a:lnTo>
                  <a:pt x="3199" y="856"/>
                </a:lnTo>
                <a:cubicBezTo>
                  <a:pt x="3516" y="856"/>
                  <a:pt x="3769" y="761"/>
                  <a:pt x="3737" y="634"/>
                </a:cubicBezTo>
                <a:cubicBezTo>
                  <a:pt x="3674" y="476"/>
                  <a:pt x="3642" y="381"/>
                  <a:pt x="3579" y="223"/>
                </a:cubicBezTo>
                <a:cubicBezTo>
                  <a:pt x="3547" y="96"/>
                  <a:pt x="3231" y="1"/>
                  <a:pt x="291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5261048" y="2988175"/>
            <a:ext cx="110644" cy="25548"/>
          </a:xfrm>
          <a:custGeom>
            <a:avLst/>
            <a:gdLst/>
            <a:ahLst/>
            <a:cxnLst/>
            <a:rect l="l" t="t" r="r" b="b"/>
            <a:pathLst>
              <a:path w="3801" h="856" extrusionOk="0">
                <a:moveTo>
                  <a:pt x="570" y="1"/>
                </a:moveTo>
                <a:cubicBezTo>
                  <a:pt x="222" y="1"/>
                  <a:pt x="0" y="96"/>
                  <a:pt x="64" y="223"/>
                </a:cubicBezTo>
                <a:cubicBezTo>
                  <a:pt x="95" y="381"/>
                  <a:pt x="127" y="476"/>
                  <a:pt x="190" y="634"/>
                </a:cubicBezTo>
                <a:cubicBezTo>
                  <a:pt x="254" y="761"/>
                  <a:pt x="539" y="856"/>
                  <a:pt x="887" y="856"/>
                </a:cubicBezTo>
                <a:lnTo>
                  <a:pt x="3262" y="856"/>
                </a:lnTo>
                <a:cubicBezTo>
                  <a:pt x="3579" y="856"/>
                  <a:pt x="3801" y="761"/>
                  <a:pt x="3769" y="634"/>
                </a:cubicBezTo>
                <a:cubicBezTo>
                  <a:pt x="3706" y="476"/>
                  <a:pt x="3642" y="381"/>
                  <a:pt x="3579" y="223"/>
                </a:cubicBezTo>
                <a:cubicBezTo>
                  <a:pt x="3547" y="96"/>
                  <a:pt x="3230" y="1"/>
                  <a:pt x="291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5380890" y="2988175"/>
            <a:ext cx="112478" cy="25548"/>
          </a:xfrm>
          <a:custGeom>
            <a:avLst/>
            <a:gdLst/>
            <a:ahLst/>
            <a:cxnLst/>
            <a:rect l="l" t="t" r="r" b="b"/>
            <a:pathLst>
              <a:path w="3864" h="856" extrusionOk="0">
                <a:moveTo>
                  <a:pt x="570" y="1"/>
                </a:moveTo>
                <a:cubicBezTo>
                  <a:pt x="222" y="1"/>
                  <a:pt x="0" y="96"/>
                  <a:pt x="64" y="223"/>
                </a:cubicBezTo>
                <a:cubicBezTo>
                  <a:pt x="127" y="381"/>
                  <a:pt x="159" y="476"/>
                  <a:pt x="254" y="634"/>
                </a:cubicBezTo>
                <a:cubicBezTo>
                  <a:pt x="285" y="761"/>
                  <a:pt x="602" y="856"/>
                  <a:pt x="919" y="856"/>
                </a:cubicBezTo>
                <a:lnTo>
                  <a:pt x="3325" y="856"/>
                </a:lnTo>
                <a:cubicBezTo>
                  <a:pt x="3642" y="856"/>
                  <a:pt x="3864" y="761"/>
                  <a:pt x="3801" y="634"/>
                </a:cubicBezTo>
                <a:cubicBezTo>
                  <a:pt x="3737" y="476"/>
                  <a:pt x="3674" y="381"/>
                  <a:pt x="3610" y="223"/>
                </a:cubicBezTo>
                <a:cubicBezTo>
                  <a:pt x="3547" y="96"/>
                  <a:pt x="3230" y="1"/>
                  <a:pt x="291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5500732" y="2988175"/>
            <a:ext cx="114341" cy="25548"/>
          </a:xfrm>
          <a:custGeom>
            <a:avLst/>
            <a:gdLst/>
            <a:ahLst/>
            <a:cxnLst/>
            <a:rect l="l" t="t" r="r" b="b"/>
            <a:pathLst>
              <a:path w="3928" h="856" extrusionOk="0">
                <a:moveTo>
                  <a:pt x="539" y="1"/>
                </a:moveTo>
                <a:cubicBezTo>
                  <a:pt x="222" y="1"/>
                  <a:pt x="0" y="96"/>
                  <a:pt x="64" y="223"/>
                </a:cubicBezTo>
                <a:cubicBezTo>
                  <a:pt x="159" y="381"/>
                  <a:pt x="190" y="476"/>
                  <a:pt x="285" y="634"/>
                </a:cubicBezTo>
                <a:cubicBezTo>
                  <a:pt x="349" y="761"/>
                  <a:pt x="665" y="856"/>
                  <a:pt x="982" y="856"/>
                </a:cubicBezTo>
                <a:lnTo>
                  <a:pt x="3389" y="856"/>
                </a:lnTo>
                <a:cubicBezTo>
                  <a:pt x="3705" y="856"/>
                  <a:pt x="3927" y="761"/>
                  <a:pt x="3864" y="634"/>
                </a:cubicBezTo>
                <a:cubicBezTo>
                  <a:pt x="3737" y="476"/>
                  <a:pt x="3705" y="381"/>
                  <a:pt x="3610" y="223"/>
                </a:cubicBezTo>
                <a:cubicBezTo>
                  <a:pt x="3547" y="96"/>
                  <a:pt x="3230" y="1"/>
                  <a:pt x="2882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3786987" y="3020319"/>
            <a:ext cx="88521" cy="39724"/>
          </a:xfrm>
          <a:custGeom>
            <a:avLst/>
            <a:gdLst/>
            <a:ahLst/>
            <a:cxnLst/>
            <a:rect l="l" t="t" r="r" b="b"/>
            <a:pathLst>
              <a:path w="3041" h="1331" extrusionOk="0">
                <a:moveTo>
                  <a:pt x="1299" y="1"/>
                </a:moveTo>
                <a:cubicBezTo>
                  <a:pt x="950" y="1"/>
                  <a:pt x="634" y="96"/>
                  <a:pt x="570" y="222"/>
                </a:cubicBezTo>
                <a:cubicBezTo>
                  <a:pt x="380" y="571"/>
                  <a:pt x="285" y="761"/>
                  <a:pt x="64" y="1109"/>
                </a:cubicBezTo>
                <a:cubicBezTo>
                  <a:pt x="0" y="1236"/>
                  <a:pt x="222" y="1331"/>
                  <a:pt x="570" y="1331"/>
                </a:cubicBezTo>
                <a:lnTo>
                  <a:pt x="1806" y="1331"/>
                </a:lnTo>
                <a:cubicBezTo>
                  <a:pt x="2122" y="1331"/>
                  <a:pt x="2471" y="1236"/>
                  <a:pt x="2534" y="1109"/>
                </a:cubicBezTo>
                <a:cubicBezTo>
                  <a:pt x="2692" y="761"/>
                  <a:pt x="2787" y="571"/>
                  <a:pt x="2977" y="222"/>
                </a:cubicBezTo>
                <a:cubicBezTo>
                  <a:pt x="3041" y="96"/>
                  <a:pt x="2819" y="1"/>
                  <a:pt x="247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3876411" y="3020319"/>
            <a:ext cx="120774" cy="39724"/>
          </a:xfrm>
          <a:custGeom>
            <a:avLst/>
            <a:gdLst/>
            <a:ahLst/>
            <a:cxnLst/>
            <a:rect l="l" t="t" r="r" b="b"/>
            <a:pathLst>
              <a:path w="4149" h="1331" extrusionOk="0">
                <a:moveTo>
                  <a:pt x="1204" y="1"/>
                </a:moveTo>
                <a:cubicBezTo>
                  <a:pt x="887" y="1"/>
                  <a:pt x="570" y="96"/>
                  <a:pt x="507" y="222"/>
                </a:cubicBezTo>
                <a:cubicBezTo>
                  <a:pt x="317" y="571"/>
                  <a:pt x="222" y="761"/>
                  <a:pt x="64" y="1109"/>
                </a:cubicBezTo>
                <a:cubicBezTo>
                  <a:pt x="0" y="1236"/>
                  <a:pt x="222" y="1331"/>
                  <a:pt x="570" y="1331"/>
                </a:cubicBezTo>
                <a:lnTo>
                  <a:pt x="3009" y="1331"/>
                </a:lnTo>
                <a:cubicBezTo>
                  <a:pt x="3357" y="1331"/>
                  <a:pt x="3674" y="1236"/>
                  <a:pt x="3706" y="1109"/>
                </a:cubicBezTo>
                <a:cubicBezTo>
                  <a:pt x="3864" y="761"/>
                  <a:pt x="3959" y="571"/>
                  <a:pt x="4117" y="222"/>
                </a:cubicBezTo>
                <a:cubicBezTo>
                  <a:pt x="4149" y="96"/>
                  <a:pt x="3927" y="1"/>
                  <a:pt x="361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4000852" y="3020319"/>
            <a:ext cx="118941" cy="39724"/>
          </a:xfrm>
          <a:custGeom>
            <a:avLst/>
            <a:gdLst/>
            <a:ahLst/>
            <a:cxnLst/>
            <a:rect l="l" t="t" r="r" b="b"/>
            <a:pathLst>
              <a:path w="4086" h="1331" extrusionOk="0">
                <a:moveTo>
                  <a:pt x="1141" y="1"/>
                </a:moveTo>
                <a:cubicBezTo>
                  <a:pt x="792" y="1"/>
                  <a:pt x="476" y="96"/>
                  <a:pt x="444" y="222"/>
                </a:cubicBezTo>
                <a:cubicBezTo>
                  <a:pt x="286" y="571"/>
                  <a:pt x="222" y="761"/>
                  <a:pt x="64" y="1109"/>
                </a:cubicBezTo>
                <a:cubicBezTo>
                  <a:pt x="1" y="1236"/>
                  <a:pt x="254" y="1331"/>
                  <a:pt x="571" y="1331"/>
                </a:cubicBezTo>
                <a:lnTo>
                  <a:pt x="3041" y="1331"/>
                </a:lnTo>
                <a:cubicBezTo>
                  <a:pt x="3358" y="1331"/>
                  <a:pt x="3674" y="1236"/>
                  <a:pt x="3706" y="1109"/>
                </a:cubicBezTo>
                <a:cubicBezTo>
                  <a:pt x="3833" y="761"/>
                  <a:pt x="3928" y="571"/>
                  <a:pt x="4054" y="222"/>
                </a:cubicBezTo>
                <a:cubicBezTo>
                  <a:pt x="4086" y="96"/>
                  <a:pt x="3864" y="1"/>
                  <a:pt x="351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"/>
          <p:cNvSpPr/>
          <p:nvPr/>
        </p:nvSpPr>
        <p:spPr>
          <a:xfrm>
            <a:off x="4125294" y="3020319"/>
            <a:ext cx="117107" cy="39724"/>
          </a:xfrm>
          <a:custGeom>
            <a:avLst/>
            <a:gdLst/>
            <a:ahLst/>
            <a:cxnLst/>
            <a:rect l="l" t="t" r="r" b="b"/>
            <a:pathLst>
              <a:path w="4023" h="1331" extrusionOk="0">
                <a:moveTo>
                  <a:pt x="1046" y="1"/>
                </a:moveTo>
                <a:cubicBezTo>
                  <a:pt x="729" y="1"/>
                  <a:pt x="413" y="96"/>
                  <a:pt x="381" y="222"/>
                </a:cubicBezTo>
                <a:cubicBezTo>
                  <a:pt x="254" y="571"/>
                  <a:pt x="191" y="761"/>
                  <a:pt x="64" y="1109"/>
                </a:cubicBezTo>
                <a:cubicBezTo>
                  <a:pt x="1" y="1236"/>
                  <a:pt x="254" y="1331"/>
                  <a:pt x="603" y="1331"/>
                </a:cubicBezTo>
                <a:lnTo>
                  <a:pt x="3041" y="1331"/>
                </a:lnTo>
                <a:cubicBezTo>
                  <a:pt x="3390" y="1331"/>
                  <a:pt x="3675" y="1236"/>
                  <a:pt x="3738" y="1109"/>
                </a:cubicBezTo>
                <a:cubicBezTo>
                  <a:pt x="3833" y="761"/>
                  <a:pt x="3865" y="571"/>
                  <a:pt x="3991" y="222"/>
                </a:cubicBezTo>
                <a:cubicBezTo>
                  <a:pt x="4023" y="96"/>
                  <a:pt x="3770" y="1"/>
                  <a:pt x="345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4250668" y="3020319"/>
            <a:ext cx="113439" cy="39724"/>
          </a:xfrm>
          <a:custGeom>
            <a:avLst/>
            <a:gdLst/>
            <a:ahLst/>
            <a:cxnLst/>
            <a:rect l="l" t="t" r="r" b="b"/>
            <a:pathLst>
              <a:path w="3897" h="1331" extrusionOk="0">
                <a:moveTo>
                  <a:pt x="919" y="1"/>
                </a:moveTo>
                <a:cubicBezTo>
                  <a:pt x="603" y="1"/>
                  <a:pt x="318" y="96"/>
                  <a:pt x="286" y="222"/>
                </a:cubicBezTo>
                <a:cubicBezTo>
                  <a:pt x="159" y="571"/>
                  <a:pt x="128" y="761"/>
                  <a:pt x="33" y="1109"/>
                </a:cubicBezTo>
                <a:cubicBezTo>
                  <a:pt x="1" y="1236"/>
                  <a:pt x="254" y="1331"/>
                  <a:pt x="571" y="1331"/>
                </a:cubicBezTo>
                <a:lnTo>
                  <a:pt x="3041" y="1331"/>
                </a:lnTo>
                <a:cubicBezTo>
                  <a:pt x="3358" y="1331"/>
                  <a:pt x="3675" y="1236"/>
                  <a:pt x="3675" y="1109"/>
                </a:cubicBezTo>
                <a:cubicBezTo>
                  <a:pt x="3770" y="761"/>
                  <a:pt x="3801" y="571"/>
                  <a:pt x="3865" y="222"/>
                </a:cubicBezTo>
                <a:cubicBezTo>
                  <a:pt x="3896" y="96"/>
                  <a:pt x="3643" y="1"/>
                  <a:pt x="332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4375138" y="3020319"/>
            <a:ext cx="111576" cy="39724"/>
          </a:xfrm>
          <a:custGeom>
            <a:avLst/>
            <a:gdLst/>
            <a:ahLst/>
            <a:cxnLst/>
            <a:rect l="l" t="t" r="r" b="b"/>
            <a:pathLst>
              <a:path w="3833" h="1331" extrusionOk="0">
                <a:moveTo>
                  <a:pt x="855" y="1"/>
                </a:moveTo>
                <a:cubicBezTo>
                  <a:pt x="507" y="1"/>
                  <a:pt x="222" y="96"/>
                  <a:pt x="190" y="222"/>
                </a:cubicBezTo>
                <a:cubicBezTo>
                  <a:pt x="127" y="571"/>
                  <a:pt x="95" y="761"/>
                  <a:pt x="32" y="1109"/>
                </a:cubicBezTo>
                <a:cubicBezTo>
                  <a:pt x="0" y="1236"/>
                  <a:pt x="254" y="1331"/>
                  <a:pt x="602" y="1331"/>
                </a:cubicBezTo>
                <a:lnTo>
                  <a:pt x="3040" y="1331"/>
                </a:lnTo>
                <a:cubicBezTo>
                  <a:pt x="3389" y="1331"/>
                  <a:pt x="3674" y="1236"/>
                  <a:pt x="3674" y="1109"/>
                </a:cubicBezTo>
                <a:cubicBezTo>
                  <a:pt x="3737" y="761"/>
                  <a:pt x="3769" y="571"/>
                  <a:pt x="3801" y="222"/>
                </a:cubicBezTo>
                <a:cubicBezTo>
                  <a:pt x="3832" y="96"/>
                  <a:pt x="3579" y="1"/>
                  <a:pt x="323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4499581" y="3020319"/>
            <a:ext cx="108811" cy="39724"/>
          </a:xfrm>
          <a:custGeom>
            <a:avLst/>
            <a:gdLst/>
            <a:ahLst/>
            <a:cxnLst/>
            <a:rect l="l" t="t" r="r" b="b"/>
            <a:pathLst>
              <a:path w="3738" h="1331" extrusionOk="0">
                <a:moveTo>
                  <a:pt x="761" y="1"/>
                </a:moveTo>
                <a:cubicBezTo>
                  <a:pt x="444" y="1"/>
                  <a:pt x="159" y="96"/>
                  <a:pt x="127" y="222"/>
                </a:cubicBezTo>
                <a:cubicBezTo>
                  <a:pt x="96" y="571"/>
                  <a:pt x="64" y="761"/>
                  <a:pt x="32" y="1109"/>
                </a:cubicBezTo>
                <a:cubicBezTo>
                  <a:pt x="1" y="1236"/>
                  <a:pt x="286" y="1331"/>
                  <a:pt x="602" y="1331"/>
                </a:cubicBezTo>
                <a:lnTo>
                  <a:pt x="3072" y="1331"/>
                </a:lnTo>
                <a:cubicBezTo>
                  <a:pt x="3389" y="1331"/>
                  <a:pt x="3674" y="1236"/>
                  <a:pt x="3674" y="1109"/>
                </a:cubicBezTo>
                <a:cubicBezTo>
                  <a:pt x="3706" y="761"/>
                  <a:pt x="3706" y="571"/>
                  <a:pt x="3738" y="222"/>
                </a:cubicBezTo>
                <a:cubicBezTo>
                  <a:pt x="3738" y="96"/>
                  <a:pt x="3484" y="1"/>
                  <a:pt x="31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>
            <a:off x="4624022" y="3020319"/>
            <a:ext cx="106977" cy="39724"/>
          </a:xfrm>
          <a:custGeom>
            <a:avLst/>
            <a:gdLst/>
            <a:ahLst/>
            <a:cxnLst/>
            <a:rect l="l" t="t" r="r" b="b"/>
            <a:pathLst>
              <a:path w="3675" h="1331" extrusionOk="0">
                <a:moveTo>
                  <a:pt x="666" y="1"/>
                </a:moveTo>
                <a:cubicBezTo>
                  <a:pt x="349" y="1"/>
                  <a:pt x="64" y="96"/>
                  <a:pt x="64" y="222"/>
                </a:cubicBezTo>
                <a:cubicBezTo>
                  <a:pt x="64" y="571"/>
                  <a:pt x="33" y="761"/>
                  <a:pt x="33" y="1109"/>
                </a:cubicBezTo>
                <a:cubicBezTo>
                  <a:pt x="1" y="1236"/>
                  <a:pt x="286" y="1331"/>
                  <a:pt x="634" y="1331"/>
                </a:cubicBezTo>
                <a:lnTo>
                  <a:pt x="3073" y="1331"/>
                </a:lnTo>
                <a:cubicBezTo>
                  <a:pt x="3421" y="1331"/>
                  <a:pt x="3675" y="1236"/>
                  <a:pt x="3675" y="1109"/>
                </a:cubicBezTo>
                <a:cubicBezTo>
                  <a:pt x="3675" y="761"/>
                  <a:pt x="3675" y="571"/>
                  <a:pt x="3675" y="222"/>
                </a:cubicBezTo>
                <a:cubicBezTo>
                  <a:pt x="3675" y="96"/>
                  <a:pt x="3390" y="1"/>
                  <a:pt x="307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4748493" y="3020319"/>
            <a:ext cx="107878" cy="39724"/>
          </a:xfrm>
          <a:custGeom>
            <a:avLst/>
            <a:gdLst/>
            <a:ahLst/>
            <a:cxnLst/>
            <a:rect l="l" t="t" r="r" b="b"/>
            <a:pathLst>
              <a:path w="3706" h="1331" extrusionOk="0">
                <a:moveTo>
                  <a:pt x="602" y="1"/>
                </a:moveTo>
                <a:cubicBezTo>
                  <a:pt x="254" y="1"/>
                  <a:pt x="0" y="96"/>
                  <a:pt x="0" y="222"/>
                </a:cubicBezTo>
                <a:cubicBezTo>
                  <a:pt x="0" y="571"/>
                  <a:pt x="0" y="761"/>
                  <a:pt x="32" y="1109"/>
                </a:cubicBezTo>
                <a:cubicBezTo>
                  <a:pt x="32" y="1236"/>
                  <a:pt x="285" y="1331"/>
                  <a:pt x="634" y="1331"/>
                </a:cubicBezTo>
                <a:lnTo>
                  <a:pt x="3104" y="1331"/>
                </a:lnTo>
                <a:cubicBezTo>
                  <a:pt x="3420" y="1331"/>
                  <a:pt x="3706" y="1236"/>
                  <a:pt x="3674" y="1109"/>
                </a:cubicBezTo>
                <a:cubicBezTo>
                  <a:pt x="3642" y="761"/>
                  <a:pt x="3642" y="571"/>
                  <a:pt x="3611" y="222"/>
                </a:cubicBezTo>
                <a:cubicBezTo>
                  <a:pt x="3579" y="96"/>
                  <a:pt x="3325" y="1"/>
                  <a:pt x="297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4871101" y="3020319"/>
            <a:ext cx="109712" cy="39724"/>
          </a:xfrm>
          <a:custGeom>
            <a:avLst/>
            <a:gdLst/>
            <a:ahLst/>
            <a:cxnLst/>
            <a:rect l="l" t="t" r="r" b="b"/>
            <a:pathLst>
              <a:path w="3769" h="1331" extrusionOk="0">
                <a:moveTo>
                  <a:pt x="570" y="1"/>
                </a:moveTo>
                <a:cubicBezTo>
                  <a:pt x="254" y="1"/>
                  <a:pt x="0" y="96"/>
                  <a:pt x="0" y="222"/>
                </a:cubicBezTo>
                <a:cubicBezTo>
                  <a:pt x="32" y="571"/>
                  <a:pt x="32" y="761"/>
                  <a:pt x="95" y="1109"/>
                </a:cubicBezTo>
                <a:cubicBezTo>
                  <a:pt x="95" y="1236"/>
                  <a:pt x="380" y="1331"/>
                  <a:pt x="729" y="1331"/>
                </a:cubicBezTo>
                <a:lnTo>
                  <a:pt x="3167" y="1331"/>
                </a:lnTo>
                <a:cubicBezTo>
                  <a:pt x="3515" y="1331"/>
                  <a:pt x="3769" y="1236"/>
                  <a:pt x="3737" y="1109"/>
                </a:cubicBezTo>
                <a:cubicBezTo>
                  <a:pt x="3674" y="761"/>
                  <a:pt x="3674" y="571"/>
                  <a:pt x="3610" y="222"/>
                </a:cubicBezTo>
                <a:cubicBezTo>
                  <a:pt x="3579" y="96"/>
                  <a:pt x="3294" y="1"/>
                  <a:pt x="297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4992778" y="3020319"/>
            <a:ext cx="112507" cy="39724"/>
          </a:xfrm>
          <a:custGeom>
            <a:avLst/>
            <a:gdLst/>
            <a:ahLst/>
            <a:cxnLst/>
            <a:rect l="l" t="t" r="r" b="b"/>
            <a:pathLst>
              <a:path w="3865" h="1331" extrusionOk="0">
                <a:moveTo>
                  <a:pt x="602" y="1"/>
                </a:moveTo>
                <a:cubicBezTo>
                  <a:pt x="254" y="1"/>
                  <a:pt x="1" y="96"/>
                  <a:pt x="32" y="222"/>
                </a:cubicBezTo>
                <a:cubicBezTo>
                  <a:pt x="96" y="571"/>
                  <a:pt x="127" y="761"/>
                  <a:pt x="191" y="1109"/>
                </a:cubicBezTo>
                <a:cubicBezTo>
                  <a:pt x="191" y="1236"/>
                  <a:pt x="476" y="1331"/>
                  <a:pt x="824" y="1331"/>
                </a:cubicBezTo>
                <a:lnTo>
                  <a:pt x="3262" y="1331"/>
                </a:lnTo>
                <a:cubicBezTo>
                  <a:pt x="3611" y="1331"/>
                  <a:pt x="3864" y="1236"/>
                  <a:pt x="3832" y="1109"/>
                </a:cubicBezTo>
                <a:cubicBezTo>
                  <a:pt x="3769" y="761"/>
                  <a:pt x="3706" y="571"/>
                  <a:pt x="3642" y="222"/>
                </a:cubicBezTo>
                <a:cubicBezTo>
                  <a:pt x="3611" y="96"/>
                  <a:pt x="3326" y="1"/>
                  <a:pt x="297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5115385" y="3020319"/>
            <a:ext cx="114341" cy="39724"/>
          </a:xfrm>
          <a:custGeom>
            <a:avLst/>
            <a:gdLst/>
            <a:ahLst/>
            <a:cxnLst/>
            <a:rect l="l" t="t" r="r" b="b"/>
            <a:pathLst>
              <a:path w="3928" h="1331" extrusionOk="0">
                <a:moveTo>
                  <a:pt x="571" y="1"/>
                </a:moveTo>
                <a:cubicBezTo>
                  <a:pt x="222" y="1"/>
                  <a:pt x="1" y="96"/>
                  <a:pt x="32" y="222"/>
                </a:cubicBezTo>
                <a:cubicBezTo>
                  <a:pt x="96" y="571"/>
                  <a:pt x="159" y="761"/>
                  <a:pt x="222" y="1109"/>
                </a:cubicBezTo>
                <a:cubicBezTo>
                  <a:pt x="254" y="1236"/>
                  <a:pt x="571" y="1331"/>
                  <a:pt x="919" y="1331"/>
                </a:cubicBezTo>
                <a:lnTo>
                  <a:pt x="3357" y="1331"/>
                </a:lnTo>
                <a:cubicBezTo>
                  <a:pt x="3706" y="1331"/>
                  <a:pt x="3927" y="1236"/>
                  <a:pt x="3896" y="1109"/>
                </a:cubicBezTo>
                <a:cubicBezTo>
                  <a:pt x="3801" y="761"/>
                  <a:pt x="3737" y="571"/>
                  <a:pt x="3642" y="222"/>
                </a:cubicBezTo>
                <a:cubicBezTo>
                  <a:pt x="3579" y="96"/>
                  <a:pt x="3294" y="1"/>
                  <a:pt x="294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5237062" y="3020319"/>
            <a:ext cx="118038" cy="39724"/>
          </a:xfrm>
          <a:custGeom>
            <a:avLst/>
            <a:gdLst/>
            <a:ahLst/>
            <a:cxnLst/>
            <a:rect l="l" t="t" r="r" b="b"/>
            <a:pathLst>
              <a:path w="4055" h="1331" extrusionOk="0">
                <a:moveTo>
                  <a:pt x="571" y="1"/>
                </a:moveTo>
                <a:cubicBezTo>
                  <a:pt x="254" y="1"/>
                  <a:pt x="1" y="96"/>
                  <a:pt x="64" y="222"/>
                </a:cubicBezTo>
                <a:cubicBezTo>
                  <a:pt x="159" y="571"/>
                  <a:pt x="223" y="761"/>
                  <a:pt x="318" y="1109"/>
                </a:cubicBezTo>
                <a:cubicBezTo>
                  <a:pt x="381" y="1236"/>
                  <a:pt x="666" y="1331"/>
                  <a:pt x="1014" y="1331"/>
                </a:cubicBezTo>
                <a:lnTo>
                  <a:pt x="3484" y="1331"/>
                </a:lnTo>
                <a:cubicBezTo>
                  <a:pt x="3801" y="1331"/>
                  <a:pt x="4054" y="1236"/>
                  <a:pt x="3991" y="1109"/>
                </a:cubicBezTo>
                <a:cubicBezTo>
                  <a:pt x="3864" y="761"/>
                  <a:pt x="3801" y="571"/>
                  <a:pt x="3643" y="222"/>
                </a:cubicBezTo>
                <a:cubicBezTo>
                  <a:pt x="3611" y="96"/>
                  <a:pt x="3294" y="1"/>
                  <a:pt x="2978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5359669" y="3020319"/>
            <a:ext cx="280292" cy="39724"/>
          </a:xfrm>
          <a:custGeom>
            <a:avLst/>
            <a:gdLst/>
            <a:ahLst/>
            <a:cxnLst/>
            <a:rect l="l" t="t" r="r" b="b"/>
            <a:pathLst>
              <a:path w="9629" h="1331" extrusionOk="0">
                <a:moveTo>
                  <a:pt x="571" y="1"/>
                </a:moveTo>
                <a:cubicBezTo>
                  <a:pt x="223" y="1"/>
                  <a:pt x="1" y="96"/>
                  <a:pt x="32" y="222"/>
                </a:cubicBezTo>
                <a:cubicBezTo>
                  <a:pt x="191" y="571"/>
                  <a:pt x="254" y="761"/>
                  <a:pt x="381" y="1109"/>
                </a:cubicBezTo>
                <a:cubicBezTo>
                  <a:pt x="444" y="1236"/>
                  <a:pt x="761" y="1331"/>
                  <a:pt x="1109" y="1331"/>
                </a:cubicBezTo>
                <a:lnTo>
                  <a:pt x="9058" y="1331"/>
                </a:lnTo>
                <a:cubicBezTo>
                  <a:pt x="9407" y="1331"/>
                  <a:pt x="9628" y="1236"/>
                  <a:pt x="9565" y="1109"/>
                </a:cubicBezTo>
                <a:cubicBezTo>
                  <a:pt x="9343" y="761"/>
                  <a:pt x="9248" y="571"/>
                  <a:pt x="9058" y="222"/>
                </a:cubicBezTo>
                <a:cubicBezTo>
                  <a:pt x="8995" y="96"/>
                  <a:pt x="8678" y="1"/>
                  <a:pt x="8330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3762099" y="3066638"/>
            <a:ext cx="162284" cy="39724"/>
          </a:xfrm>
          <a:custGeom>
            <a:avLst/>
            <a:gdLst/>
            <a:ahLst/>
            <a:cxnLst/>
            <a:rect l="l" t="t" r="r" b="b"/>
            <a:pathLst>
              <a:path w="5575" h="1331" extrusionOk="0">
                <a:moveTo>
                  <a:pt x="1299" y="0"/>
                </a:moveTo>
                <a:cubicBezTo>
                  <a:pt x="982" y="0"/>
                  <a:pt x="634" y="95"/>
                  <a:pt x="570" y="222"/>
                </a:cubicBezTo>
                <a:cubicBezTo>
                  <a:pt x="380" y="571"/>
                  <a:pt x="285" y="761"/>
                  <a:pt x="64" y="1109"/>
                </a:cubicBezTo>
                <a:cubicBezTo>
                  <a:pt x="0" y="1236"/>
                  <a:pt x="222" y="1331"/>
                  <a:pt x="570" y="1331"/>
                </a:cubicBezTo>
                <a:lnTo>
                  <a:pt x="4371" y="1331"/>
                </a:lnTo>
                <a:cubicBezTo>
                  <a:pt x="4719" y="1331"/>
                  <a:pt x="5036" y="1236"/>
                  <a:pt x="5099" y="1109"/>
                </a:cubicBezTo>
                <a:cubicBezTo>
                  <a:pt x="5257" y="761"/>
                  <a:pt x="5352" y="571"/>
                  <a:pt x="5511" y="222"/>
                </a:cubicBezTo>
                <a:cubicBezTo>
                  <a:pt x="5574" y="95"/>
                  <a:pt x="5352" y="0"/>
                  <a:pt x="500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3927119" y="3066638"/>
            <a:ext cx="122637" cy="39724"/>
          </a:xfrm>
          <a:custGeom>
            <a:avLst/>
            <a:gdLst/>
            <a:ahLst/>
            <a:cxnLst/>
            <a:rect l="l" t="t" r="r" b="b"/>
            <a:pathLst>
              <a:path w="4213" h="1331" extrusionOk="0">
                <a:moveTo>
                  <a:pt x="1172" y="0"/>
                </a:moveTo>
                <a:cubicBezTo>
                  <a:pt x="823" y="0"/>
                  <a:pt x="507" y="95"/>
                  <a:pt x="443" y="222"/>
                </a:cubicBezTo>
                <a:cubicBezTo>
                  <a:pt x="285" y="571"/>
                  <a:pt x="222" y="761"/>
                  <a:pt x="63" y="1109"/>
                </a:cubicBezTo>
                <a:cubicBezTo>
                  <a:pt x="0" y="1236"/>
                  <a:pt x="222" y="1331"/>
                  <a:pt x="570" y="1331"/>
                </a:cubicBezTo>
                <a:lnTo>
                  <a:pt x="3104" y="1331"/>
                </a:lnTo>
                <a:cubicBezTo>
                  <a:pt x="3452" y="1331"/>
                  <a:pt x="3769" y="1236"/>
                  <a:pt x="3800" y="1109"/>
                </a:cubicBezTo>
                <a:cubicBezTo>
                  <a:pt x="3959" y="761"/>
                  <a:pt x="4022" y="571"/>
                  <a:pt x="4149" y="222"/>
                </a:cubicBezTo>
                <a:cubicBezTo>
                  <a:pt x="4212" y="95"/>
                  <a:pt x="3990" y="0"/>
                  <a:pt x="364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4055257" y="3066638"/>
            <a:ext cx="119872" cy="39724"/>
          </a:xfrm>
          <a:custGeom>
            <a:avLst/>
            <a:gdLst/>
            <a:ahLst/>
            <a:cxnLst/>
            <a:rect l="l" t="t" r="r" b="b"/>
            <a:pathLst>
              <a:path w="4118" h="1331" extrusionOk="0">
                <a:moveTo>
                  <a:pt x="1077" y="0"/>
                </a:moveTo>
                <a:cubicBezTo>
                  <a:pt x="728" y="0"/>
                  <a:pt x="412" y="95"/>
                  <a:pt x="380" y="222"/>
                </a:cubicBezTo>
                <a:cubicBezTo>
                  <a:pt x="253" y="571"/>
                  <a:pt x="158" y="761"/>
                  <a:pt x="32" y="1109"/>
                </a:cubicBezTo>
                <a:cubicBezTo>
                  <a:pt x="0" y="1236"/>
                  <a:pt x="222" y="1331"/>
                  <a:pt x="570" y="1331"/>
                </a:cubicBezTo>
                <a:lnTo>
                  <a:pt x="3104" y="1331"/>
                </a:lnTo>
                <a:cubicBezTo>
                  <a:pt x="3452" y="1331"/>
                  <a:pt x="3769" y="1236"/>
                  <a:pt x="3800" y="1109"/>
                </a:cubicBezTo>
                <a:cubicBezTo>
                  <a:pt x="3927" y="761"/>
                  <a:pt x="3959" y="571"/>
                  <a:pt x="4085" y="222"/>
                </a:cubicBezTo>
                <a:cubicBezTo>
                  <a:pt x="4117" y="95"/>
                  <a:pt x="3895" y="0"/>
                  <a:pt x="3547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4183396" y="3066638"/>
            <a:ext cx="117107" cy="39724"/>
          </a:xfrm>
          <a:custGeom>
            <a:avLst/>
            <a:gdLst/>
            <a:ahLst/>
            <a:cxnLst/>
            <a:rect l="l" t="t" r="r" b="b"/>
            <a:pathLst>
              <a:path w="4023" h="1331" extrusionOk="0">
                <a:moveTo>
                  <a:pt x="982" y="0"/>
                </a:moveTo>
                <a:cubicBezTo>
                  <a:pt x="633" y="0"/>
                  <a:pt x="348" y="95"/>
                  <a:pt x="285" y="222"/>
                </a:cubicBezTo>
                <a:cubicBezTo>
                  <a:pt x="190" y="571"/>
                  <a:pt x="127" y="761"/>
                  <a:pt x="32" y="1109"/>
                </a:cubicBezTo>
                <a:cubicBezTo>
                  <a:pt x="0" y="1236"/>
                  <a:pt x="253" y="1331"/>
                  <a:pt x="602" y="1331"/>
                </a:cubicBezTo>
                <a:lnTo>
                  <a:pt x="3104" y="1331"/>
                </a:lnTo>
                <a:cubicBezTo>
                  <a:pt x="3452" y="1331"/>
                  <a:pt x="3769" y="1236"/>
                  <a:pt x="3800" y="1109"/>
                </a:cubicBezTo>
                <a:cubicBezTo>
                  <a:pt x="3864" y="761"/>
                  <a:pt x="3927" y="571"/>
                  <a:pt x="4022" y="222"/>
                </a:cubicBezTo>
                <a:cubicBezTo>
                  <a:pt x="4022" y="95"/>
                  <a:pt x="3800" y="0"/>
                  <a:pt x="345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4311535" y="3066638"/>
            <a:ext cx="115243" cy="39724"/>
          </a:xfrm>
          <a:custGeom>
            <a:avLst/>
            <a:gdLst/>
            <a:ahLst/>
            <a:cxnLst/>
            <a:rect l="l" t="t" r="r" b="b"/>
            <a:pathLst>
              <a:path w="3959" h="1331" extrusionOk="0">
                <a:moveTo>
                  <a:pt x="887" y="0"/>
                </a:moveTo>
                <a:cubicBezTo>
                  <a:pt x="538" y="0"/>
                  <a:pt x="253" y="95"/>
                  <a:pt x="222" y="222"/>
                </a:cubicBezTo>
                <a:cubicBezTo>
                  <a:pt x="127" y="571"/>
                  <a:pt x="95" y="761"/>
                  <a:pt x="0" y="1109"/>
                </a:cubicBezTo>
                <a:cubicBezTo>
                  <a:pt x="0" y="1236"/>
                  <a:pt x="253" y="1331"/>
                  <a:pt x="602" y="1331"/>
                </a:cubicBezTo>
                <a:lnTo>
                  <a:pt x="3104" y="1331"/>
                </a:lnTo>
                <a:cubicBezTo>
                  <a:pt x="3452" y="1331"/>
                  <a:pt x="3769" y="1236"/>
                  <a:pt x="3769" y="1109"/>
                </a:cubicBezTo>
                <a:cubicBezTo>
                  <a:pt x="3832" y="761"/>
                  <a:pt x="3864" y="571"/>
                  <a:pt x="3927" y="222"/>
                </a:cubicBezTo>
                <a:cubicBezTo>
                  <a:pt x="3959" y="95"/>
                  <a:pt x="3705" y="0"/>
                  <a:pt x="3357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4438742" y="3066638"/>
            <a:ext cx="113409" cy="39724"/>
          </a:xfrm>
          <a:custGeom>
            <a:avLst/>
            <a:gdLst/>
            <a:ahLst/>
            <a:cxnLst/>
            <a:rect l="l" t="t" r="r" b="b"/>
            <a:pathLst>
              <a:path w="3896" h="1331" extrusionOk="0">
                <a:moveTo>
                  <a:pt x="824" y="0"/>
                </a:moveTo>
                <a:cubicBezTo>
                  <a:pt x="475" y="0"/>
                  <a:pt x="190" y="95"/>
                  <a:pt x="190" y="222"/>
                </a:cubicBezTo>
                <a:cubicBezTo>
                  <a:pt x="127" y="571"/>
                  <a:pt x="95" y="761"/>
                  <a:pt x="32" y="1109"/>
                </a:cubicBezTo>
                <a:cubicBezTo>
                  <a:pt x="0" y="1236"/>
                  <a:pt x="285" y="1331"/>
                  <a:pt x="634" y="1331"/>
                </a:cubicBezTo>
                <a:lnTo>
                  <a:pt x="3136" y="1331"/>
                </a:lnTo>
                <a:cubicBezTo>
                  <a:pt x="3484" y="1331"/>
                  <a:pt x="3801" y="1236"/>
                  <a:pt x="3801" y="1109"/>
                </a:cubicBezTo>
                <a:cubicBezTo>
                  <a:pt x="3832" y="761"/>
                  <a:pt x="3832" y="571"/>
                  <a:pt x="3896" y="222"/>
                </a:cubicBezTo>
                <a:cubicBezTo>
                  <a:pt x="3896" y="95"/>
                  <a:pt x="3642" y="0"/>
                  <a:pt x="329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4566881" y="3066638"/>
            <a:ext cx="110644" cy="39724"/>
          </a:xfrm>
          <a:custGeom>
            <a:avLst/>
            <a:gdLst/>
            <a:ahLst/>
            <a:cxnLst/>
            <a:rect l="l" t="t" r="r" b="b"/>
            <a:pathLst>
              <a:path w="3801" h="1331" extrusionOk="0">
                <a:moveTo>
                  <a:pt x="729" y="0"/>
                </a:moveTo>
                <a:cubicBezTo>
                  <a:pt x="380" y="0"/>
                  <a:pt x="95" y="95"/>
                  <a:pt x="95" y="222"/>
                </a:cubicBezTo>
                <a:cubicBezTo>
                  <a:pt x="64" y="571"/>
                  <a:pt x="64" y="761"/>
                  <a:pt x="32" y="1109"/>
                </a:cubicBezTo>
                <a:cubicBezTo>
                  <a:pt x="0" y="1236"/>
                  <a:pt x="285" y="1331"/>
                  <a:pt x="634" y="1331"/>
                </a:cubicBezTo>
                <a:lnTo>
                  <a:pt x="3136" y="1331"/>
                </a:lnTo>
                <a:cubicBezTo>
                  <a:pt x="3484" y="1331"/>
                  <a:pt x="3769" y="1236"/>
                  <a:pt x="3769" y="1109"/>
                </a:cubicBezTo>
                <a:cubicBezTo>
                  <a:pt x="3801" y="761"/>
                  <a:pt x="3801" y="571"/>
                  <a:pt x="3801" y="222"/>
                </a:cubicBezTo>
                <a:cubicBezTo>
                  <a:pt x="3801" y="95"/>
                  <a:pt x="3547" y="0"/>
                  <a:pt x="319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4695019" y="3066638"/>
            <a:ext cx="109742" cy="39724"/>
          </a:xfrm>
          <a:custGeom>
            <a:avLst/>
            <a:gdLst/>
            <a:ahLst/>
            <a:cxnLst/>
            <a:rect l="l" t="t" r="r" b="b"/>
            <a:pathLst>
              <a:path w="3770" h="1331" extrusionOk="0">
                <a:moveTo>
                  <a:pt x="634" y="0"/>
                </a:moveTo>
                <a:cubicBezTo>
                  <a:pt x="285" y="0"/>
                  <a:pt x="32" y="95"/>
                  <a:pt x="32" y="222"/>
                </a:cubicBezTo>
                <a:cubicBezTo>
                  <a:pt x="0" y="571"/>
                  <a:pt x="0" y="761"/>
                  <a:pt x="0" y="1109"/>
                </a:cubicBezTo>
                <a:cubicBezTo>
                  <a:pt x="0" y="1236"/>
                  <a:pt x="285" y="1331"/>
                  <a:pt x="634" y="1331"/>
                </a:cubicBezTo>
                <a:lnTo>
                  <a:pt x="3167" y="1331"/>
                </a:lnTo>
                <a:cubicBezTo>
                  <a:pt x="3516" y="1331"/>
                  <a:pt x="3769" y="1236"/>
                  <a:pt x="3769" y="1109"/>
                </a:cubicBezTo>
                <a:cubicBezTo>
                  <a:pt x="3737" y="761"/>
                  <a:pt x="3737" y="571"/>
                  <a:pt x="3737" y="222"/>
                </a:cubicBezTo>
                <a:cubicBezTo>
                  <a:pt x="3706" y="95"/>
                  <a:pt x="3452" y="0"/>
                  <a:pt x="310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4821325" y="3066638"/>
            <a:ext cx="111576" cy="39724"/>
          </a:xfrm>
          <a:custGeom>
            <a:avLst/>
            <a:gdLst/>
            <a:ahLst/>
            <a:cxnLst/>
            <a:rect l="l" t="t" r="r" b="b"/>
            <a:pathLst>
              <a:path w="3833" h="1331" extrusionOk="0">
                <a:moveTo>
                  <a:pt x="602" y="0"/>
                </a:moveTo>
                <a:cubicBezTo>
                  <a:pt x="253" y="0"/>
                  <a:pt x="0" y="95"/>
                  <a:pt x="0" y="222"/>
                </a:cubicBezTo>
                <a:cubicBezTo>
                  <a:pt x="32" y="571"/>
                  <a:pt x="32" y="761"/>
                  <a:pt x="63" y="1109"/>
                </a:cubicBezTo>
                <a:cubicBezTo>
                  <a:pt x="63" y="1236"/>
                  <a:pt x="348" y="1331"/>
                  <a:pt x="697" y="1331"/>
                </a:cubicBezTo>
                <a:lnTo>
                  <a:pt x="3230" y="1331"/>
                </a:lnTo>
                <a:cubicBezTo>
                  <a:pt x="3579" y="1331"/>
                  <a:pt x="3832" y="1236"/>
                  <a:pt x="3832" y="1109"/>
                </a:cubicBezTo>
                <a:cubicBezTo>
                  <a:pt x="3769" y="761"/>
                  <a:pt x="3769" y="571"/>
                  <a:pt x="3705" y="222"/>
                </a:cubicBezTo>
                <a:cubicBezTo>
                  <a:pt x="3705" y="95"/>
                  <a:pt x="3420" y="0"/>
                  <a:pt x="307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4946697" y="3066638"/>
            <a:ext cx="114341" cy="39724"/>
          </a:xfrm>
          <a:custGeom>
            <a:avLst/>
            <a:gdLst/>
            <a:ahLst/>
            <a:cxnLst/>
            <a:rect l="l" t="t" r="r" b="b"/>
            <a:pathLst>
              <a:path w="3928" h="1331" extrusionOk="0">
                <a:moveTo>
                  <a:pt x="602" y="0"/>
                </a:moveTo>
                <a:cubicBezTo>
                  <a:pt x="253" y="0"/>
                  <a:pt x="0" y="95"/>
                  <a:pt x="32" y="222"/>
                </a:cubicBezTo>
                <a:cubicBezTo>
                  <a:pt x="63" y="571"/>
                  <a:pt x="95" y="761"/>
                  <a:pt x="127" y="1109"/>
                </a:cubicBezTo>
                <a:cubicBezTo>
                  <a:pt x="158" y="1236"/>
                  <a:pt x="443" y="1331"/>
                  <a:pt x="792" y="1331"/>
                </a:cubicBezTo>
                <a:lnTo>
                  <a:pt x="3325" y="1331"/>
                </a:lnTo>
                <a:cubicBezTo>
                  <a:pt x="3674" y="1331"/>
                  <a:pt x="3927" y="1236"/>
                  <a:pt x="3895" y="1109"/>
                </a:cubicBezTo>
                <a:cubicBezTo>
                  <a:pt x="3832" y="761"/>
                  <a:pt x="3800" y="571"/>
                  <a:pt x="3737" y="222"/>
                </a:cubicBezTo>
                <a:cubicBezTo>
                  <a:pt x="3705" y="95"/>
                  <a:pt x="3420" y="0"/>
                  <a:pt x="307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5072070" y="3066638"/>
            <a:ext cx="117107" cy="39724"/>
          </a:xfrm>
          <a:custGeom>
            <a:avLst/>
            <a:gdLst/>
            <a:ahLst/>
            <a:cxnLst/>
            <a:rect l="l" t="t" r="r" b="b"/>
            <a:pathLst>
              <a:path w="4023" h="1331" extrusionOk="0">
                <a:moveTo>
                  <a:pt x="602" y="0"/>
                </a:moveTo>
                <a:cubicBezTo>
                  <a:pt x="253" y="0"/>
                  <a:pt x="0" y="95"/>
                  <a:pt x="32" y="222"/>
                </a:cubicBezTo>
                <a:cubicBezTo>
                  <a:pt x="95" y="571"/>
                  <a:pt x="158" y="761"/>
                  <a:pt x="222" y="1109"/>
                </a:cubicBezTo>
                <a:cubicBezTo>
                  <a:pt x="253" y="1236"/>
                  <a:pt x="538" y="1331"/>
                  <a:pt x="887" y="1331"/>
                </a:cubicBezTo>
                <a:lnTo>
                  <a:pt x="3420" y="1331"/>
                </a:lnTo>
                <a:cubicBezTo>
                  <a:pt x="3769" y="1331"/>
                  <a:pt x="4022" y="1236"/>
                  <a:pt x="3990" y="1109"/>
                </a:cubicBezTo>
                <a:cubicBezTo>
                  <a:pt x="3895" y="761"/>
                  <a:pt x="3832" y="571"/>
                  <a:pt x="3737" y="222"/>
                </a:cubicBezTo>
                <a:cubicBezTo>
                  <a:pt x="3705" y="95"/>
                  <a:pt x="3420" y="0"/>
                  <a:pt x="307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5198346" y="3066638"/>
            <a:ext cx="118969" cy="39724"/>
          </a:xfrm>
          <a:custGeom>
            <a:avLst/>
            <a:gdLst/>
            <a:ahLst/>
            <a:cxnLst/>
            <a:rect l="l" t="t" r="r" b="b"/>
            <a:pathLst>
              <a:path w="4087" h="1331" extrusionOk="0">
                <a:moveTo>
                  <a:pt x="571" y="0"/>
                </a:moveTo>
                <a:cubicBezTo>
                  <a:pt x="222" y="0"/>
                  <a:pt x="1" y="95"/>
                  <a:pt x="32" y="222"/>
                </a:cubicBezTo>
                <a:cubicBezTo>
                  <a:pt x="127" y="571"/>
                  <a:pt x="159" y="761"/>
                  <a:pt x="286" y="1109"/>
                </a:cubicBezTo>
                <a:cubicBezTo>
                  <a:pt x="317" y="1236"/>
                  <a:pt x="634" y="1331"/>
                  <a:pt x="982" y="1331"/>
                </a:cubicBezTo>
                <a:lnTo>
                  <a:pt x="3484" y="1331"/>
                </a:lnTo>
                <a:cubicBezTo>
                  <a:pt x="3833" y="1331"/>
                  <a:pt x="4086" y="1236"/>
                  <a:pt x="4054" y="1109"/>
                </a:cubicBezTo>
                <a:cubicBezTo>
                  <a:pt x="3928" y="761"/>
                  <a:pt x="3864" y="571"/>
                  <a:pt x="3738" y="222"/>
                </a:cubicBezTo>
                <a:cubicBezTo>
                  <a:pt x="3674" y="95"/>
                  <a:pt x="3389" y="0"/>
                  <a:pt x="304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5323720" y="3066638"/>
            <a:ext cx="121735" cy="39724"/>
          </a:xfrm>
          <a:custGeom>
            <a:avLst/>
            <a:gdLst/>
            <a:ahLst/>
            <a:cxnLst/>
            <a:rect l="l" t="t" r="r" b="b"/>
            <a:pathLst>
              <a:path w="4182" h="1331" extrusionOk="0">
                <a:moveTo>
                  <a:pt x="571" y="0"/>
                </a:moveTo>
                <a:cubicBezTo>
                  <a:pt x="222" y="0"/>
                  <a:pt x="1" y="95"/>
                  <a:pt x="32" y="222"/>
                </a:cubicBezTo>
                <a:cubicBezTo>
                  <a:pt x="159" y="571"/>
                  <a:pt x="222" y="761"/>
                  <a:pt x="349" y="1109"/>
                </a:cubicBezTo>
                <a:cubicBezTo>
                  <a:pt x="412" y="1236"/>
                  <a:pt x="729" y="1331"/>
                  <a:pt x="1077" y="1331"/>
                </a:cubicBezTo>
                <a:lnTo>
                  <a:pt x="3579" y="1331"/>
                </a:lnTo>
                <a:cubicBezTo>
                  <a:pt x="3928" y="1331"/>
                  <a:pt x="4181" y="1236"/>
                  <a:pt x="4118" y="1109"/>
                </a:cubicBezTo>
                <a:cubicBezTo>
                  <a:pt x="3959" y="761"/>
                  <a:pt x="3896" y="571"/>
                  <a:pt x="3738" y="222"/>
                </a:cubicBezTo>
                <a:cubicBezTo>
                  <a:pt x="3706" y="95"/>
                  <a:pt x="3389" y="0"/>
                  <a:pt x="304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"/>
          <p:cNvSpPr/>
          <p:nvPr/>
        </p:nvSpPr>
        <p:spPr>
          <a:xfrm>
            <a:off x="5449093" y="3066638"/>
            <a:ext cx="215758" cy="39724"/>
          </a:xfrm>
          <a:custGeom>
            <a:avLst/>
            <a:gdLst/>
            <a:ahLst/>
            <a:cxnLst/>
            <a:rect l="l" t="t" r="r" b="b"/>
            <a:pathLst>
              <a:path w="7412" h="1331" extrusionOk="0">
                <a:moveTo>
                  <a:pt x="571" y="0"/>
                </a:moveTo>
                <a:cubicBezTo>
                  <a:pt x="222" y="0"/>
                  <a:pt x="1" y="95"/>
                  <a:pt x="64" y="222"/>
                </a:cubicBezTo>
                <a:cubicBezTo>
                  <a:pt x="222" y="571"/>
                  <a:pt x="286" y="761"/>
                  <a:pt x="444" y="1109"/>
                </a:cubicBezTo>
                <a:cubicBezTo>
                  <a:pt x="507" y="1236"/>
                  <a:pt x="824" y="1331"/>
                  <a:pt x="1172" y="1331"/>
                </a:cubicBezTo>
                <a:lnTo>
                  <a:pt x="6841" y="1331"/>
                </a:lnTo>
                <a:cubicBezTo>
                  <a:pt x="7190" y="1331"/>
                  <a:pt x="7411" y="1236"/>
                  <a:pt x="7348" y="1109"/>
                </a:cubicBezTo>
                <a:cubicBezTo>
                  <a:pt x="7126" y="761"/>
                  <a:pt x="7031" y="571"/>
                  <a:pt x="6841" y="222"/>
                </a:cubicBezTo>
                <a:cubicBezTo>
                  <a:pt x="6778" y="95"/>
                  <a:pt x="6461" y="0"/>
                  <a:pt x="6113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3737210" y="3112959"/>
            <a:ext cx="202833" cy="39724"/>
          </a:xfrm>
          <a:custGeom>
            <a:avLst/>
            <a:gdLst/>
            <a:ahLst/>
            <a:cxnLst/>
            <a:rect l="l" t="t" r="r" b="b"/>
            <a:pathLst>
              <a:path w="6968" h="1331" extrusionOk="0">
                <a:moveTo>
                  <a:pt x="1330" y="0"/>
                </a:moveTo>
                <a:cubicBezTo>
                  <a:pt x="982" y="0"/>
                  <a:pt x="634" y="95"/>
                  <a:pt x="570" y="222"/>
                </a:cubicBezTo>
                <a:cubicBezTo>
                  <a:pt x="380" y="570"/>
                  <a:pt x="254" y="729"/>
                  <a:pt x="64" y="1109"/>
                </a:cubicBezTo>
                <a:cubicBezTo>
                  <a:pt x="0" y="1204"/>
                  <a:pt x="254" y="1330"/>
                  <a:pt x="602" y="1330"/>
                </a:cubicBezTo>
                <a:lnTo>
                  <a:pt x="5764" y="1330"/>
                </a:lnTo>
                <a:cubicBezTo>
                  <a:pt x="6112" y="1330"/>
                  <a:pt x="6461" y="1204"/>
                  <a:pt x="6524" y="1109"/>
                </a:cubicBezTo>
                <a:cubicBezTo>
                  <a:pt x="6682" y="729"/>
                  <a:pt x="6746" y="570"/>
                  <a:pt x="6904" y="222"/>
                </a:cubicBezTo>
                <a:cubicBezTo>
                  <a:pt x="6967" y="95"/>
                  <a:pt x="6714" y="0"/>
                  <a:pt x="63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3943711" y="3112959"/>
            <a:ext cx="125403" cy="39724"/>
          </a:xfrm>
          <a:custGeom>
            <a:avLst/>
            <a:gdLst/>
            <a:ahLst/>
            <a:cxnLst/>
            <a:rect l="l" t="t" r="r" b="b"/>
            <a:pathLst>
              <a:path w="4308" h="1331" extrusionOk="0">
                <a:moveTo>
                  <a:pt x="1172" y="0"/>
                </a:moveTo>
                <a:cubicBezTo>
                  <a:pt x="824" y="0"/>
                  <a:pt x="507" y="95"/>
                  <a:pt x="444" y="222"/>
                </a:cubicBezTo>
                <a:cubicBezTo>
                  <a:pt x="285" y="570"/>
                  <a:pt x="222" y="729"/>
                  <a:pt x="63" y="1109"/>
                </a:cubicBezTo>
                <a:cubicBezTo>
                  <a:pt x="0" y="1204"/>
                  <a:pt x="253" y="1330"/>
                  <a:pt x="602" y="1330"/>
                </a:cubicBezTo>
                <a:lnTo>
                  <a:pt x="3199" y="1330"/>
                </a:lnTo>
                <a:cubicBezTo>
                  <a:pt x="3547" y="1330"/>
                  <a:pt x="3864" y="1204"/>
                  <a:pt x="3927" y="1109"/>
                </a:cubicBezTo>
                <a:cubicBezTo>
                  <a:pt x="4054" y="729"/>
                  <a:pt x="4117" y="570"/>
                  <a:pt x="4244" y="222"/>
                </a:cubicBezTo>
                <a:cubicBezTo>
                  <a:pt x="4307" y="95"/>
                  <a:pt x="4054" y="0"/>
                  <a:pt x="370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4075517" y="3112959"/>
            <a:ext cx="121735" cy="39724"/>
          </a:xfrm>
          <a:custGeom>
            <a:avLst/>
            <a:gdLst/>
            <a:ahLst/>
            <a:cxnLst/>
            <a:rect l="l" t="t" r="r" b="b"/>
            <a:pathLst>
              <a:path w="4182" h="1331" extrusionOk="0">
                <a:moveTo>
                  <a:pt x="1078" y="0"/>
                </a:moveTo>
                <a:cubicBezTo>
                  <a:pt x="729" y="0"/>
                  <a:pt x="413" y="95"/>
                  <a:pt x="349" y="222"/>
                </a:cubicBezTo>
                <a:cubicBezTo>
                  <a:pt x="222" y="570"/>
                  <a:pt x="159" y="729"/>
                  <a:pt x="32" y="1109"/>
                </a:cubicBezTo>
                <a:cubicBezTo>
                  <a:pt x="1" y="1204"/>
                  <a:pt x="254" y="1330"/>
                  <a:pt x="603" y="1330"/>
                </a:cubicBezTo>
                <a:lnTo>
                  <a:pt x="3168" y="1330"/>
                </a:lnTo>
                <a:cubicBezTo>
                  <a:pt x="3548" y="1330"/>
                  <a:pt x="3864" y="1204"/>
                  <a:pt x="3896" y="1109"/>
                </a:cubicBezTo>
                <a:cubicBezTo>
                  <a:pt x="3991" y="729"/>
                  <a:pt x="4054" y="570"/>
                  <a:pt x="4149" y="222"/>
                </a:cubicBezTo>
                <a:cubicBezTo>
                  <a:pt x="4181" y="95"/>
                  <a:pt x="3928" y="0"/>
                  <a:pt x="357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4206422" y="3112959"/>
            <a:ext cx="119872" cy="39724"/>
          </a:xfrm>
          <a:custGeom>
            <a:avLst/>
            <a:gdLst/>
            <a:ahLst/>
            <a:cxnLst/>
            <a:rect l="l" t="t" r="r" b="b"/>
            <a:pathLst>
              <a:path w="4118" h="1331" extrusionOk="0">
                <a:moveTo>
                  <a:pt x="983" y="0"/>
                </a:moveTo>
                <a:cubicBezTo>
                  <a:pt x="634" y="0"/>
                  <a:pt x="318" y="95"/>
                  <a:pt x="286" y="222"/>
                </a:cubicBezTo>
                <a:cubicBezTo>
                  <a:pt x="191" y="570"/>
                  <a:pt x="128" y="729"/>
                  <a:pt x="32" y="1109"/>
                </a:cubicBezTo>
                <a:cubicBezTo>
                  <a:pt x="1" y="1204"/>
                  <a:pt x="254" y="1330"/>
                  <a:pt x="634" y="1330"/>
                </a:cubicBezTo>
                <a:lnTo>
                  <a:pt x="3199" y="1330"/>
                </a:lnTo>
                <a:cubicBezTo>
                  <a:pt x="3548" y="1330"/>
                  <a:pt x="3864" y="1204"/>
                  <a:pt x="3896" y="1109"/>
                </a:cubicBezTo>
                <a:cubicBezTo>
                  <a:pt x="3991" y="729"/>
                  <a:pt x="4023" y="570"/>
                  <a:pt x="4086" y="222"/>
                </a:cubicBezTo>
                <a:cubicBezTo>
                  <a:pt x="4118" y="95"/>
                  <a:pt x="3864" y="0"/>
                  <a:pt x="351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4338258" y="3112959"/>
            <a:ext cx="117107" cy="39724"/>
          </a:xfrm>
          <a:custGeom>
            <a:avLst/>
            <a:gdLst/>
            <a:ahLst/>
            <a:cxnLst/>
            <a:rect l="l" t="t" r="r" b="b"/>
            <a:pathLst>
              <a:path w="4023" h="1331" extrusionOk="0">
                <a:moveTo>
                  <a:pt x="887" y="0"/>
                </a:moveTo>
                <a:cubicBezTo>
                  <a:pt x="539" y="0"/>
                  <a:pt x="254" y="95"/>
                  <a:pt x="222" y="222"/>
                </a:cubicBezTo>
                <a:cubicBezTo>
                  <a:pt x="127" y="570"/>
                  <a:pt x="96" y="729"/>
                  <a:pt x="32" y="1109"/>
                </a:cubicBezTo>
                <a:cubicBezTo>
                  <a:pt x="1" y="1204"/>
                  <a:pt x="254" y="1330"/>
                  <a:pt x="634" y="1330"/>
                </a:cubicBezTo>
                <a:lnTo>
                  <a:pt x="3199" y="1330"/>
                </a:lnTo>
                <a:cubicBezTo>
                  <a:pt x="3547" y="1330"/>
                  <a:pt x="3864" y="1204"/>
                  <a:pt x="3896" y="1109"/>
                </a:cubicBezTo>
                <a:cubicBezTo>
                  <a:pt x="3927" y="729"/>
                  <a:pt x="3959" y="570"/>
                  <a:pt x="4022" y="222"/>
                </a:cubicBezTo>
                <a:cubicBezTo>
                  <a:pt x="4022" y="95"/>
                  <a:pt x="3769" y="0"/>
                  <a:pt x="342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4469161" y="3112959"/>
            <a:ext cx="115273" cy="39724"/>
          </a:xfrm>
          <a:custGeom>
            <a:avLst/>
            <a:gdLst/>
            <a:ahLst/>
            <a:cxnLst/>
            <a:rect l="l" t="t" r="r" b="b"/>
            <a:pathLst>
              <a:path w="3960" h="1331" extrusionOk="0">
                <a:moveTo>
                  <a:pt x="824" y="0"/>
                </a:moveTo>
                <a:cubicBezTo>
                  <a:pt x="476" y="0"/>
                  <a:pt x="159" y="95"/>
                  <a:pt x="159" y="222"/>
                </a:cubicBezTo>
                <a:cubicBezTo>
                  <a:pt x="96" y="570"/>
                  <a:pt x="64" y="729"/>
                  <a:pt x="32" y="1109"/>
                </a:cubicBezTo>
                <a:cubicBezTo>
                  <a:pt x="1" y="1204"/>
                  <a:pt x="286" y="1330"/>
                  <a:pt x="634" y="1330"/>
                </a:cubicBezTo>
                <a:lnTo>
                  <a:pt x="3231" y="1330"/>
                </a:lnTo>
                <a:cubicBezTo>
                  <a:pt x="3579" y="1330"/>
                  <a:pt x="3864" y="1204"/>
                  <a:pt x="3896" y="1109"/>
                </a:cubicBezTo>
                <a:cubicBezTo>
                  <a:pt x="3927" y="729"/>
                  <a:pt x="3927" y="570"/>
                  <a:pt x="3959" y="222"/>
                </a:cubicBezTo>
                <a:cubicBezTo>
                  <a:pt x="3959" y="95"/>
                  <a:pt x="3674" y="0"/>
                  <a:pt x="332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4600997" y="3112959"/>
            <a:ext cx="112478" cy="39724"/>
          </a:xfrm>
          <a:custGeom>
            <a:avLst/>
            <a:gdLst/>
            <a:ahLst/>
            <a:cxnLst/>
            <a:rect l="l" t="t" r="r" b="b"/>
            <a:pathLst>
              <a:path w="3864" h="1331" extrusionOk="0">
                <a:moveTo>
                  <a:pt x="697" y="0"/>
                </a:moveTo>
                <a:cubicBezTo>
                  <a:pt x="349" y="0"/>
                  <a:pt x="64" y="95"/>
                  <a:pt x="64" y="222"/>
                </a:cubicBezTo>
                <a:cubicBezTo>
                  <a:pt x="32" y="570"/>
                  <a:pt x="32" y="729"/>
                  <a:pt x="0" y="1109"/>
                </a:cubicBezTo>
                <a:cubicBezTo>
                  <a:pt x="0" y="1204"/>
                  <a:pt x="285" y="1330"/>
                  <a:pt x="634" y="1330"/>
                </a:cubicBezTo>
                <a:lnTo>
                  <a:pt x="3199" y="1330"/>
                </a:lnTo>
                <a:cubicBezTo>
                  <a:pt x="3579" y="1330"/>
                  <a:pt x="3864" y="1204"/>
                  <a:pt x="3864" y="1109"/>
                </a:cubicBezTo>
                <a:lnTo>
                  <a:pt x="3864" y="222"/>
                </a:lnTo>
                <a:cubicBezTo>
                  <a:pt x="3864" y="95"/>
                  <a:pt x="3579" y="0"/>
                  <a:pt x="323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4731901" y="3112959"/>
            <a:ext cx="113409" cy="39724"/>
          </a:xfrm>
          <a:custGeom>
            <a:avLst/>
            <a:gdLst/>
            <a:ahLst/>
            <a:cxnLst/>
            <a:rect l="l" t="t" r="r" b="b"/>
            <a:pathLst>
              <a:path w="3896" h="1331" extrusionOk="0">
                <a:moveTo>
                  <a:pt x="634" y="0"/>
                </a:moveTo>
                <a:cubicBezTo>
                  <a:pt x="285" y="0"/>
                  <a:pt x="0" y="95"/>
                  <a:pt x="0" y="222"/>
                </a:cubicBezTo>
                <a:cubicBezTo>
                  <a:pt x="0" y="570"/>
                  <a:pt x="0" y="729"/>
                  <a:pt x="0" y="1109"/>
                </a:cubicBezTo>
                <a:cubicBezTo>
                  <a:pt x="0" y="1204"/>
                  <a:pt x="317" y="1330"/>
                  <a:pt x="665" y="1330"/>
                </a:cubicBezTo>
                <a:lnTo>
                  <a:pt x="3230" y="1330"/>
                </a:lnTo>
                <a:cubicBezTo>
                  <a:pt x="3610" y="1330"/>
                  <a:pt x="3895" y="1204"/>
                  <a:pt x="3864" y="1109"/>
                </a:cubicBezTo>
                <a:cubicBezTo>
                  <a:pt x="3832" y="729"/>
                  <a:pt x="3832" y="570"/>
                  <a:pt x="3800" y="222"/>
                </a:cubicBezTo>
                <a:cubicBezTo>
                  <a:pt x="3800" y="95"/>
                  <a:pt x="3515" y="0"/>
                  <a:pt x="3167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4860942" y="3112959"/>
            <a:ext cx="115273" cy="39724"/>
          </a:xfrm>
          <a:custGeom>
            <a:avLst/>
            <a:gdLst/>
            <a:ahLst/>
            <a:cxnLst/>
            <a:rect l="l" t="t" r="r" b="b"/>
            <a:pathLst>
              <a:path w="3960" h="1331" extrusionOk="0">
                <a:moveTo>
                  <a:pt x="634" y="0"/>
                </a:moveTo>
                <a:cubicBezTo>
                  <a:pt x="286" y="0"/>
                  <a:pt x="1" y="95"/>
                  <a:pt x="1" y="222"/>
                </a:cubicBezTo>
                <a:cubicBezTo>
                  <a:pt x="33" y="570"/>
                  <a:pt x="64" y="729"/>
                  <a:pt x="96" y="1109"/>
                </a:cubicBezTo>
                <a:cubicBezTo>
                  <a:pt x="96" y="1204"/>
                  <a:pt x="381" y="1330"/>
                  <a:pt x="761" y="1330"/>
                </a:cubicBezTo>
                <a:lnTo>
                  <a:pt x="3326" y="1330"/>
                </a:lnTo>
                <a:cubicBezTo>
                  <a:pt x="3674" y="1330"/>
                  <a:pt x="3959" y="1204"/>
                  <a:pt x="3959" y="1109"/>
                </a:cubicBezTo>
                <a:cubicBezTo>
                  <a:pt x="3896" y="729"/>
                  <a:pt x="3864" y="570"/>
                  <a:pt x="3801" y="222"/>
                </a:cubicBezTo>
                <a:cubicBezTo>
                  <a:pt x="3801" y="95"/>
                  <a:pt x="3484" y="0"/>
                  <a:pt x="313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4990012" y="3112959"/>
            <a:ext cx="118038" cy="39724"/>
          </a:xfrm>
          <a:custGeom>
            <a:avLst/>
            <a:gdLst/>
            <a:ahLst/>
            <a:cxnLst/>
            <a:rect l="l" t="t" r="r" b="b"/>
            <a:pathLst>
              <a:path w="4055" h="1331" extrusionOk="0">
                <a:moveTo>
                  <a:pt x="602" y="0"/>
                </a:moveTo>
                <a:cubicBezTo>
                  <a:pt x="254" y="0"/>
                  <a:pt x="1" y="95"/>
                  <a:pt x="1" y="222"/>
                </a:cubicBezTo>
                <a:cubicBezTo>
                  <a:pt x="64" y="570"/>
                  <a:pt x="96" y="729"/>
                  <a:pt x="159" y="1109"/>
                </a:cubicBezTo>
                <a:cubicBezTo>
                  <a:pt x="191" y="1204"/>
                  <a:pt x="476" y="1330"/>
                  <a:pt x="824" y="1330"/>
                </a:cubicBezTo>
                <a:lnTo>
                  <a:pt x="3421" y="1330"/>
                </a:lnTo>
                <a:cubicBezTo>
                  <a:pt x="3769" y="1330"/>
                  <a:pt x="4054" y="1204"/>
                  <a:pt x="4023" y="1109"/>
                </a:cubicBezTo>
                <a:cubicBezTo>
                  <a:pt x="3927" y="729"/>
                  <a:pt x="3896" y="570"/>
                  <a:pt x="3832" y="222"/>
                </a:cubicBezTo>
                <a:cubicBezTo>
                  <a:pt x="3801" y="95"/>
                  <a:pt x="3484" y="0"/>
                  <a:pt x="313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5119082" y="3112959"/>
            <a:ext cx="119872" cy="39724"/>
          </a:xfrm>
          <a:custGeom>
            <a:avLst/>
            <a:gdLst/>
            <a:ahLst/>
            <a:cxnLst/>
            <a:rect l="l" t="t" r="r" b="b"/>
            <a:pathLst>
              <a:path w="4118" h="1331" extrusionOk="0">
                <a:moveTo>
                  <a:pt x="602" y="0"/>
                </a:moveTo>
                <a:cubicBezTo>
                  <a:pt x="254" y="0"/>
                  <a:pt x="0" y="95"/>
                  <a:pt x="32" y="222"/>
                </a:cubicBezTo>
                <a:cubicBezTo>
                  <a:pt x="95" y="570"/>
                  <a:pt x="159" y="729"/>
                  <a:pt x="222" y="1109"/>
                </a:cubicBezTo>
                <a:cubicBezTo>
                  <a:pt x="254" y="1204"/>
                  <a:pt x="570" y="1330"/>
                  <a:pt x="919" y="1330"/>
                </a:cubicBezTo>
                <a:lnTo>
                  <a:pt x="3515" y="1330"/>
                </a:lnTo>
                <a:cubicBezTo>
                  <a:pt x="3864" y="1330"/>
                  <a:pt x="4117" y="1204"/>
                  <a:pt x="4086" y="1109"/>
                </a:cubicBezTo>
                <a:cubicBezTo>
                  <a:pt x="3991" y="729"/>
                  <a:pt x="3927" y="570"/>
                  <a:pt x="3832" y="222"/>
                </a:cubicBezTo>
                <a:cubicBezTo>
                  <a:pt x="3800" y="95"/>
                  <a:pt x="3484" y="0"/>
                  <a:pt x="313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5247221" y="3112959"/>
            <a:ext cx="123539" cy="39724"/>
          </a:xfrm>
          <a:custGeom>
            <a:avLst/>
            <a:gdLst/>
            <a:ahLst/>
            <a:cxnLst/>
            <a:rect l="l" t="t" r="r" b="b"/>
            <a:pathLst>
              <a:path w="4244" h="1331" extrusionOk="0">
                <a:moveTo>
                  <a:pt x="634" y="0"/>
                </a:moveTo>
                <a:cubicBezTo>
                  <a:pt x="285" y="0"/>
                  <a:pt x="0" y="95"/>
                  <a:pt x="64" y="222"/>
                </a:cubicBezTo>
                <a:cubicBezTo>
                  <a:pt x="159" y="570"/>
                  <a:pt x="222" y="729"/>
                  <a:pt x="317" y="1109"/>
                </a:cubicBezTo>
                <a:cubicBezTo>
                  <a:pt x="380" y="1204"/>
                  <a:pt x="697" y="1330"/>
                  <a:pt x="1045" y="1330"/>
                </a:cubicBezTo>
                <a:lnTo>
                  <a:pt x="3610" y="1330"/>
                </a:lnTo>
                <a:cubicBezTo>
                  <a:pt x="3991" y="1330"/>
                  <a:pt x="4244" y="1204"/>
                  <a:pt x="4181" y="1109"/>
                </a:cubicBezTo>
                <a:cubicBezTo>
                  <a:pt x="4054" y="729"/>
                  <a:pt x="3991" y="570"/>
                  <a:pt x="3864" y="222"/>
                </a:cubicBezTo>
                <a:cubicBezTo>
                  <a:pt x="3800" y="95"/>
                  <a:pt x="3484" y="0"/>
                  <a:pt x="313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5376262" y="3112959"/>
            <a:ext cx="313477" cy="39724"/>
          </a:xfrm>
          <a:custGeom>
            <a:avLst/>
            <a:gdLst/>
            <a:ahLst/>
            <a:cxnLst/>
            <a:rect l="l" t="t" r="r" b="b"/>
            <a:pathLst>
              <a:path w="10769" h="1331" extrusionOk="0">
                <a:moveTo>
                  <a:pt x="603" y="0"/>
                </a:moveTo>
                <a:cubicBezTo>
                  <a:pt x="254" y="0"/>
                  <a:pt x="1" y="95"/>
                  <a:pt x="64" y="222"/>
                </a:cubicBezTo>
                <a:cubicBezTo>
                  <a:pt x="191" y="570"/>
                  <a:pt x="254" y="729"/>
                  <a:pt x="413" y="1109"/>
                </a:cubicBezTo>
                <a:cubicBezTo>
                  <a:pt x="444" y="1204"/>
                  <a:pt x="761" y="1330"/>
                  <a:pt x="1141" y="1330"/>
                </a:cubicBezTo>
                <a:lnTo>
                  <a:pt x="10167" y="1330"/>
                </a:lnTo>
                <a:cubicBezTo>
                  <a:pt x="10515" y="1330"/>
                  <a:pt x="10768" y="1204"/>
                  <a:pt x="10705" y="1109"/>
                </a:cubicBezTo>
                <a:cubicBezTo>
                  <a:pt x="10483" y="729"/>
                  <a:pt x="10388" y="570"/>
                  <a:pt x="10198" y="222"/>
                </a:cubicBezTo>
                <a:cubicBezTo>
                  <a:pt x="10135" y="95"/>
                  <a:pt x="9787" y="0"/>
                  <a:pt x="943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3712322" y="3158324"/>
            <a:ext cx="320842" cy="39724"/>
          </a:xfrm>
          <a:custGeom>
            <a:avLst/>
            <a:gdLst/>
            <a:ahLst/>
            <a:cxnLst/>
            <a:rect l="l" t="t" r="r" b="b"/>
            <a:pathLst>
              <a:path w="11022" h="1331" extrusionOk="0">
                <a:moveTo>
                  <a:pt x="1330" y="0"/>
                </a:moveTo>
                <a:cubicBezTo>
                  <a:pt x="982" y="0"/>
                  <a:pt x="634" y="95"/>
                  <a:pt x="570" y="222"/>
                </a:cubicBezTo>
                <a:cubicBezTo>
                  <a:pt x="380" y="570"/>
                  <a:pt x="285" y="760"/>
                  <a:pt x="64" y="1109"/>
                </a:cubicBezTo>
                <a:cubicBezTo>
                  <a:pt x="0" y="1235"/>
                  <a:pt x="254" y="1330"/>
                  <a:pt x="602" y="1330"/>
                </a:cubicBezTo>
                <a:lnTo>
                  <a:pt x="9881" y="1330"/>
                </a:lnTo>
                <a:cubicBezTo>
                  <a:pt x="10261" y="1330"/>
                  <a:pt x="10578" y="1235"/>
                  <a:pt x="10641" y="1109"/>
                </a:cubicBezTo>
                <a:cubicBezTo>
                  <a:pt x="10768" y="760"/>
                  <a:pt x="10831" y="570"/>
                  <a:pt x="10989" y="222"/>
                </a:cubicBezTo>
                <a:cubicBezTo>
                  <a:pt x="11021" y="95"/>
                  <a:pt x="10768" y="0"/>
                  <a:pt x="1041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4039568" y="3158324"/>
            <a:ext cx="125403" cy="39724"/>
          </a:xfrm>
          <a:custGeom>
            <a:avLst/>
            <a:gdLst/>
            <a:ahLst/>
            <a:cxnLst/>
            <a:rect l="l" t="t" r="r" b="b"/>
            <a:pathLst>
              <a:path w="4308" h="1331" extrusionOk="0">
                <a:moveTo>
                  <a:pt x="1109" y="0"/>
                </a:moveTo>
                <a:cubicBezTo>
                  <a:pt x="729" y="0"/>
                  <a:pt x="412" y="95"/>
                  <a:pt x="381" y="222"/>
                </a:cubicBezTo>
                <a:cubicBezTo>
                  <a:pt x="254" y="570"/>
                  <a:pt x="159" y="760"/>
                  <a:pt x="32" y="1109"/>
                </a:cubicBezTo>
                <a:cubicBezTo>
                  <a:pt x="1" y="1235"/>
                  <a:pt x="254" y="1330"/>
                  <a:pt x="634" y="1330"/>
                </a:cubicBezTo>
                <a:lnTo>
                  <a:pt x="3263" y="1330"/>
                </a:lnTo>
                <a:cubicBezTo>
                  <a:pt x="3643" y="1330"/>
                  <a:pt x="3959" y="1235"/>
                  <a:pt x="3991" y="1109"/>
                </a:cubicBezTo>
                <a:cubicBezTo>
                  <a:pt x="4118" y="760"/>
                  <a:pt x="4181" y="570"/>
                  <a:pt x="4276" y="222"/>
                </a:cubicBezTo>
                <a:cubicBezTo>
                  <a:pt x="4308" y="95"/>
                  <a:pt x="4054" y="0"/>
                  <a:pt x="370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4174169" y="3158324"/>
            <a:ext cx="123569" cy="39724"/>
          </a:xfrm>
          <a:custGeom>
            <a:avLst/>
            <a:gdLst/>
            <a:ahLst/>
            <a:cxnLst/>
            <a:rect l="l" t="t" r="r" b="b"/>
            <a:pathLst>
              <a:path w="4245" h="1331" extrusionOk="0">
                <a:moveTo>
                  <a:pt x="1014" y="0"/>
                </a:moveTo>
                <a:cubicBezTo>
                  <a:pt x="665" y="0"/>
                  <a:pt x="349" y="95"/>
                  <a:pt x="317" y="222"/>
                </a:cubicBezTo>
                <a:cubicBezTo>
                  <a:pt x="190" y="570"/>
                  <a:pt x="159" y="760"/>
                  <a:pt x="32" y="1109"/>
                </a:cubicBezTo>
                <a:cubicBezTo>
                  <a:pt x="0" y="1235"/>
                  <a:pt x="285" y="1330"/>
                  <a:pt x="634" y="1330"/>
                </a:cubicBezTo>
                <a:lnTo>
                  <a:pt x="3294" y="1330"/>
                </a:lnTo>
                <a:cubicBezTo>
                  <a:pt x="3674" y="1330"/>
                  <a:pt x="3991" y="1235"/>
                  <a:pt x="4022" y="1109"/>
                </a:cubicBezTo>
                <a:cubicBezTo>
                  <a:pt x="4086" y="760"/>
                  <a:pt x="4117" y="570"/>
                  <a:pt x="4212" y="222"/>
                </a:cubicBezTo>
                <a:cubicBezTo>
                  <a:pt x="4244" y="95"/>
                  <a:pt x="3959" y="0"/>
                  <a:pt x="361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308769" y="3158324"/>
            <a:ext cx="120774" cy="39724"/>
          </a:xfrm>
          <a:custGeom>
            <a:avLst/>
            <a:gdLst/>
            <a:ahLst/>
            <a:cxnLst/>
            <a:rect l="l" t="t" r="r" b="b"/>
            <a:pathLst>
              <a:path w="4149" h="1331" extrusionOk="0">
                <a:moveTo>
                  <a:pt x="918" y="0"/>
                </a:moveTo>
                <a:cubicBezTo>
                  <a:pt x="570" y="0"/>
                  <a:pt x="253" y="95"/>
                  <a:pt x="222" y="222"/>
                </a:cubicBezTo>
                <a:cubicBezTo>
                  <a:pt x="158" y="570"/>
                  <a:pt x="127" y="760"/>
                  <a:pt x="32" y="1109"/>
                </a:cubicBezTo>
                <a:cubicBezTo>
                  <a:pt x="0" y="1235"/>
                  <a:pt x="285" y="1330"/>
                  <a:pt x="665" y="1330"/>
                </a:cubicBezTo>
                <a:lnTo>
                  <a:pt x="3294" y="1330"/>
                </a:lnTo>
                <a:cubicBezTo>
                  <a:pt x="3674" y="1330"/>
                  <a:pt x="3990" y="1235"/>
                  <a:pt x="3990" y="1109"/>
                </a:cubicBezTo>
                <a:cubicBezTo>
                  <a:pt x="4054" y="760"/>
                  <a:pt x="4085" y="570"/>
                  <a:pt x="4149" y="222"/>
                </a:cubicBezTo>
                <a:cubicBezTo>
                  <a:pt x="4149" y="95"/>
                  <a:pt x="3895" y="0"/>
                  <a:pt x="351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444273" y="3158324"/>
            <a:ext cx="118038" cy="39724"/>
          </a:xfrm>
          <a:custGeom>
            <a:avLst/>
            <a:gdLst/>
            <a:ahLst/>
            <a:cxnLst/>
            <a:rect l="l" t="t" r="r" b="b"/>
            <a:pathLst>
              <a:path w="4055" h="1331" extrusionOk="0">
                <a:moveTo>
                  <a:pt x="824" y="0"/>
                </a:moveTo>
                <a:cubicBezTo>
                  <a:pt x="475" y="0"/>
                  <a:pt x="159" y="95"/>
                  <a:pt x="127" y="222"/>
                </a:cubicBezTo>
                <a:cubicBezTo>
                  <a:pt x="95" y="570"/>
                  <a:pt x="64" y="760"/>
                  <a:pt x="0" y="1109"/>
                </a:cubicBezTo>
                <a:cubicBezTo>
                  <a:pt x="0" y="1235"/>
                  <a:pt x="285" y="1330"/>
                  <a:pt x="634" y="1330"/>
                </a:cubicBezTo>
                <a:lnTo>
                  <a:pt x="3294" y="1330"/>
                </a:lnTo>
                <a:cubicBezTo>
                  <a:pt x="3642" y="1330"/>
                  <a:pt x="3959" y="1235"/>
                  <a:pt x="3959" y="1109"/>
                </a:cubicBezTo>
                <a:cubicBezTo>
                  <a:pt x="3991" y="760"/>
                  <a:pt x="4022" y="570"/>
                  <a:pt x="4054" y="222"/>
                </a:cubicBezTo>
                <a:cubicBezTo>
                  <a:pt x="4054" y="95"/>
                  <a:pt x="3769" y="0"/>
                  <a:pt x="342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4578874" y="3158324"/>
            <a:ext cx="116174" cy="39724"/>
          </a:xfrm>
          <a:custGeom>
            <a:avLst/>
            <a:gdLst/>
            <a:ahLst/>
            <a:cxnLst/>
            <a:rect l="l" t="t" r="r" b="b"/>
            <a:pathLst>
              <a:path w="3991" h="1331" extrusionOk="0">
                <a:moveTo>
                  <a:pt x="729" y="0"/>
                </a:moveTo>
                <a:cubicBezTo>
                  <a:pt x="380" y="0"/>
                  <a:pt x="95" y="95"/>
                  <a:pt x="63" y="222"/>
                </a:cubicBezTo>
                <a:cubicBezTo>
                  <a:pt x="32" y="570"/>
                  <a:pt x="32" y="760"/>
                  <a:pt x="0" y="1109"/>
                </a:cubicBezTo>
                <a:cubicBezTo>
                  <a:pt x="0" y="1235"/>
                  <a:pt x="285" y="1330"/>
                  <a:pt x="665" y="1330"/>
                </a:cubicBezTo>
                <a:lnTo>
                  <a:pt x="3294" y="1330"/>
                </a:lnTo>
                <a:cubicBezTo>
                  <a:pt x="3674" y="1330"/>
                  <a:pt x="3959" y="1235"/>
                  <a:pt x="3959" y="1109"/>
                </a:cubicBezTo>
                <a:cubicBezTo>
                  <a:pt x="3959" y="760"/>
                  <a:pt x="3959" y="570"/>
                  <a:pt x="3990" y="222"/>
                </a:cubicBezTo>
                <a:cubicBezTo>
                  <a:pt x="3990" y="95"/>
                  <a:pt x="3674" y="0"/>
                  <a:pt x="33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713445" y="3158324"/>
            <a:ext cx="115273" cy="39724"/>
          </a:xfrm>
          <a:custGeom>
            <a:avLst/>
            <a:gdLst/>
            <a:ahLst/>
            <a:cxnLst/>
            <a:rect l="l" t="t" r="r" b="b"/>
            <a:pathLst>
              <a:path w="3960" h="1331" extrusionOk="0">
                <a:moveTo>
                  <a:pt x="666" y="0"/>
                </a:moveTo>
                <a:cubicBezTo>
                  <a:pt x="286" y="0"/>
                  <a:pt x="1" y="95"/>
                  <a:pt x="1" y="222"/>
                </a:cubicBezTo>
                <a:lnTo>
                  <a:pt x="1" y="1109"/>
                </a:lnTo>
                <a:cubicBezTo>
                  <a:pt x="1" y="1235"/>
                  <a:pt x="286" y="1330"/>
                  <a:pt x="666" y="1330"/>
                </a:cubicBezTo>
                <a:lnTo>
                  <a:pt x="3326" y="1330"/>
                </a:lnTo>
                <a:cubicBezTo>
                  <a:pt x="3674" y="1330"/>
                  <a:pt x="3959" y="1235"/>
                  <a:pt x="3959" y="1109"/>
                </a:cubicBezTo>
                <a:cubicBezTo>
                  <a:pt x="3928" y="760"/>
                  <a:pt x="3928" y="570"/>
                  <a:pt x="3896" y="222"/>
                </a:cubicBezTo>
                <a:cubicBezTo>
                  <a:pt x="3896" y="95"/>
                  <a:pt x="3611" y="0"/>
                  <a:pt x="323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845281" y="3158324"/>
            <a:ext cx="118941" cy="39724"/>
          </a:xfrm>
          <a:custGeom>
            <a:avLst/>
            <a:gdLst/>
            <a:ahLst/>
            <a:cxnLst/>
            <a:rect l="l" t="t" r="r" b="b"/>
            <a:pathLst>
              <a:path w="4086" h="1331" extrusionOk="0">
                <a:moveTo>
                  <a:pt x="666" y="0"/>
                </a:moveTo>
                <a:cubicBezTo>
                  <a:pt x="286" y="0"/>
                  <a:pt x="0" y="95"/>
                  <a:pt x="32" y="222"/>
                </a:cubicBezTo>
                <a:cubicBezTo>
                  <a:pt x="64" y="570"/>
                  <a:pt x="64" y="760"/>
                  <a:pt x="95" y="1109"/>
                </a:cubicBezTo>
                <a:cubicBezTo>
                  <a:pt x="95" y="1235"/>
                  <a:pt x="412" y="1330"/>
                  <a:pt x="761" y="1330"/>
                </a:cubicBezTo>
                <a:lnTo>
                  <a:pt x="3421" y="1330"/>
                </a:lnTo>
                <a:cubicBezTo>
                  <a:pt x="3801" y="1330"/>
                  <a:pt x="4086" y="1235"/>
                  <a:pt x="4054" y="1109"/>
                </a:cubicBezTo>
                <a:cubicBezTo>
                  <a:pt x="4022" y="760"/>
                  <a:pt x="3991" y="570"/>
                  <a:pt x="3927" y="222"/>
                </a:cubicBezTo>
                <a:cubicBezTo>
                  <a:pt x="3927" y="95"/>
                  <a:pt x="3611" y="0"/>
                  <a:pt x="32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978019" y="3158324"/>
            <a:ext cx="120803" cy="39724"/>
          </a:xfrm>
          <a:custGeom>
            <a:avLst/>
            <a:gdLst/>
            <a:ahLst/>
            <a:cxnLst/>
            <a:rect l="l" t="t" r="r" b="b"/>
            <a:pathLst>
              <a:path w="4150" h="1331" extrusionOk="0">
                <a:moveTo>
                  <a:pt x="634" y="0"/>
                </a:moveTo>
                <a:cubicBezTo>
                  <a:pt x="286" y="0"/>
                  <a:pt x="1" y="95"/>
                  <a:pt x="33" y="222"/>
                </a:cubicBezTo>
                <a:cubicBezTo>
                  <a:pt x="64" y="570"/>
                  <a:pt x="96" y="760"/>
                  <a:pt x="159" y="1109"/>
                </a:cubicBezTo>
                <a:cubicBezTo>
                  <a:pt x="159" y="1235"/>
                  <a:pt x="476" y="1330"/>
                  <a:pt x="856" y="1330"/>
                </a:cubicBezTo>
                <a:lnTo>
                  <a:pt x="3516" y="1330"/>
                </a:lnTo>
                <a:cubicBezTo>
                  <a:pt x="3864" y="1330"/>
                  <a:pt x="4149" y="1235"/>
                  <a:pt x="4118" y="1109"/>
                </a:cubicBezTo>
                <a:cubicBezTo>
                  <a:pt x="4054" y="760"/>
                  <a:pt x="3991" y="570"/>
                  <a:pt x="3928" y="222"/>
                </a:cubicBezTo>
                <a:cubicBezTo>
                  <a:pt x="3896" y="95"/>
                  <a:pt x="3579" y="0"/>
                  <a:pt x="323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5110786" y="3158324"/>
            <a:ext cx="122637" cy="39724"/>
          </a:xfrm>
          <a:custGeom>
            <a:avLst/>
            <a:gdLst/>
            <a:ahLst/>
            <a:cxnLst/>
            <a:rect l="l" t="t" r="r" b="b"/>
            <a:pathLst>
              <a:path w="4213" h="1331" extrusionOk="0">
                <a:moveTo>
                  <a:pt x="602" y="0"/>
                </a:moveTo>
                <a:cubicBezTo>
                  <a:pt x="254" y="0"/>
                  <a:pt x="0" y="95"/>
                  <a:pt x="32" y="222"/>
                </a:cubicBezTo>
                <a:cubicBezTo>
                  <a:pt x="95" y="570"/>
                  <a:pt x="127" y="760"/>
                  <a:pt x="222" y="1109"/>
                </a:cubicBezTo>
                <a:cubicBezTo>
                  <a:pt x="254" y="1235"/>
                  <a:pt x="570" y="1330"/>
                  <a:pt x="919" y="1330"/>
                </a:cubicBezTo>
                <a:lnTo>
                  <a:pt x="3579" y="1330"/>
                </a:lnTo>
                <a:cubicBezTo>
                  <a:pt x="3927" y="1330"/>
                  <a:pt x="4212" y="1235"/>
                  <a:pt x="4180" y="1109"/>
                </a:cubicBezTo>
                <a:cubicBezTo>
                  <a:pt x="4085" y="760"/>
                  <a:pt x="4022" y="570"/>
                  <a:pt x="3927" y="222"/>
                </a:cubicBezTo>
                <a:cubicBezTo>
                  <a:pt x="3895" y="95"/>
                  <a:pt x="3547" y="0"/>
                  <a:pt x="319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5242592" y="3158324"/>
            <a:ext cx="125403" cy="39724"/>
          </a:xfrm>
          <a:custGeom>
            <a:avLst/>
            <a:gdLst/>
            <a:ahLst/>
            <a:cxnLst/>
            <a:rect l="l" t="t" r="r" b="b"/>
            <a:pathLst>
              <a:path w="4308" h="1331" extrusionOk="0">
                <a:moveTo>
                  <a:pt x="634" y="0"/>
                </a:moveTo>
                <a:cubicBezTo>
                  <a:pt x="254" y="0"/>
                  <a:pt x="1" y="95"/>
                  <a:pt x="33" y="222"/>
                </a:cubicBezTo>
                <a:cubicBezTo>
                  <a:pt x="159" y="570"/>
                  <a:pt x="191" y="760"/>
                  <a:pt x="318" y="1109"/>
                </a:cubicBezTo>
                <a:cubicBezTo>
                  <a:pt x="349" y="1235"/>
                  <a:pt x="666" y="1330"/>
                  <a:pt x="1046" y="1330"/>
                </a:cubicBezTo>
                <a:lnTo>
                  <a:pt x="3674" y="1330"/>
                </a:lnTo>
                <a:cubicBezTo>
                  <a:pt x="4054" y="1330"/>
                  <a:pt x="4308" y="1235"/>
                  <a:pt x="4276" y="1109"/>
                </a:cubicBezTo>
                <a:cubicBezTo>
                  <a:pt x="4150" y="760"/>
                  <a:pt x="4086" y="570"/>
                  <a:pt x="3959" y="222"/>
                </a:cubicBezTo>
                <a:cubicBezTo>
                  <a:pt x="3896" y="95"/>
                  <a:pt x="3579" y="0"/>
                  <a:pt x="323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5375359" y="3158324"/>
            <a:ext cx="339268" cy="39724"/>
          </a:xfrm>
          <a:custGeom>
            <a:avLst/>
            <a:gdLst/>
            <a:ahLst/>
            <a:cxnLst/>
            <a:rect l="l" t="t" r="r" b="b"/>
            <a:pathLst>
              <a:path w="11655" h="1331" extrusionOk="0">
                <a:moveTo>
                  <a:pt x="602" y="0"/>
                </a:moveTo>
                <a:cubicBezTo>
                  <a:pt x="254" y="0"/>
                  <a:pt x="0" y="95"/>
                  <a:pt x="32" y="222"/>
                </a:cubicBezTo>
                <a:cubicBezTo>
                  <a:pt x="159" y="570"/>
                  <a:pt x="222" y="760"/>
                  <a:pt x="380" y="1109"/>
                </a:cubicBezTo>
                <a:cubicBezTo>
                  <a:pt x="412" y="1235"/>
                  <a:pt x="760" y="1330"/>
                  <a:pt x="1109" y="1330"/>
                </a:cubicBezTo>
                <a:lnTo>
                  <a:pt x="11053" y="1330"/>
                </a:lnTo>
                <a:cubicBezTo>
                  <a:pt x="11401" y="1330"/>
                  <a:pt x="11654" y="1235"/>
                  <a:pt x="11591" y="1109"/>
                </a:cubicBezTo>
                <a:cubicBezTo>
                  <a:pt x="11401" y="760"/>
                  <a:pt x="11306" y="570"/>
                  <a:pt x="11084" y="222"/>
                </a:cubicBezTo>
                <a:cubicBezTo>
                  <a:pt x="11021" y="95"/>
                  <a:pt x="10673" y="0"/>
                  <a:pt x="1032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3687434" y="3204644"/>
            <a:ext cx="134601" cy="39724"/>
          </a:xfrm>
          <a:custGeom>
            <a:avLst/>
            <a:gdLst/>
            <a:ahLst/>
            <a:cxnLst/>
            <a:rect l="l" t="t" r="r" b="b"/>
            <a:pathLst>
              <a:path w="4624" h="1331" extrusionOk="0">
                <a:moveTo>
                  <a:pt x="1330" y="0"/>
                </a:moveTo>
                <a:cubicBezTo>
                  <a:pt x="982" y="0"/>
                  <a:pt x="634" y="95"/>
                  <a:pt x="539" y="222"/>
                </a:cubicBezTo>
                <a:cubicBezTo>
                  <a:pt x="348" y="570"/>
                  <a:pt x="253" y="760"/>
                  <a:pt x="63" y="1109"/>
                </a:cubicBezTo>
                <a:cubicBezTo>
                  <a:pt x="0" y="1235"/>
                  <a:pt x="253" y="1330"/>
                  <a:pt x="634" y="1330"/>
                </a:cubicBezTo>
                <a:lnTo>
                  <a:pt x="3325" y="1330"/>
                </a:lnTo>
                <a:cubicBezTo>
                  <a:pt x="3705" y="1330"/>
                  <a:pt x="4054" y="1235"/>
                  <a:pt x="4117" y="1109"/>
                </a:cubicBezTo>
                <a:cubicBezTo>
                  <a:pt x="4307" y="760"/>
                  <a:pt x="4402" y="570"/>
                  <a:pt x="4560" y="222"/>
                </a:cubicBezTo>
                <a:cubicBezTo>
                  <a:pt x="4624" y="95"/>
                  <a:pt x="4370" y="0"/>
                  <a:pt x="3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3825703" y="3204644"/>
            <a:ext cx="131865" cy="39724"/>
          </a:xfrm>
          <a:custGeom>
            <a:avLst/>
            <a:gdLst/>
            <a:ahLst/>
            <a:cxnLst/>
            <a:rect l="l" t="t" r="r" b="b"/>
            <a:pathLst>
              <a:path w="4530" h="1331" extrusionOk="0">
                <a:moveTo>
                  <a:pt x="1236" y="0"/>
                </a:moveTo>
                <a:cubicBezTo>
                  <a:pt x="887" y="0"/>
                  <a:pt x="539" y="95"/>
                  <a:pt x="476" y="222"/>
                </a:cubicBezTo>
                <a:cubicBezTo>
                  <a:pt x="317" y="570"/>
                  <a:pt x="222" y="760"/>
                  <a:pt x="64" y="1109"/>
                </a:cubicBezTo>
                <a:cubicBezTo>
                  <a:pt x="0" y="1235"/>
                  <a:pt x="254" y="1330"/>
                  <a:pt x="634" y="1330"/>
                </a:cubicBezTo>
                <a:lnTo>
                  <a:pt x="3357" y="1330"/>
                </a:lnTo>
                <a:cubicBezTo>
                  <a:pt x="3706" y="1330"/>
                  <a:pt x="4054" y="1235"/>
                  <a:pt x="4117" y="1109"/>
                </a:cubicBezTo>
                <a:cubicBezTo>
                  <a:pt x="4276" y="760"/>
                  <a:pt x="4339" y="570"/>
                  <a:pt x="4498" y="222"/>
                </a:cubicBezTo>
                <a:cubicBezTo>
                  <a:pt x="4529" y="95"/>
                  <a:pt x="4276" y="0"/>
                  <a:pt x="389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3963971" y="3204644"/>
            <a:ext cx="129099" cy="39724"/>
          </a:xfrm>
          <a:custGeom>
            <a:avLst/>
            <a:gdLst/>
            <a:ahLst/>
            <a:cxnLst/>
            <a:rect l="l" t="t" r="r" b="b"/>
            <a:pathLst>
              <a:path w="4435" h="1331" extrusionOk="0">
                <a:moveTo>
                  <a:pt x="1141" y="0"/>
                </a:moveTo>
                <a:cubicBezTo>
                  <a:pt x="793" y="0"/>
                  <a:pt x="444" y="95"/>
                  <a:pt x="381" y="222"/>
                </a:cubicBezTo>
                <a:cubicBezTo>
                  <a:pt x="254" y="570"/>
                  <a:pt x="191" y="760"/>
                  <a:pt x="33" y="1109"/>
                </a:cubicBezTo>
                <a:cubicBezTo>
                  <a:pt x="1" y="1235"/>
                  <a:pt x="254" y="1330"/>
                  <a:pt x="634" y="1330"/>
                </a:cubicBezTo>
                <a:lnTo>
                  <a:pt x="3358" y="1330"/>
                </a:lnTo>
                <a:cubicBezTo>
                  <a:pt x="3706" y="1330"/>
                  <a:pt x="4054" y="1235"/>
                  <a:pt x="4086" y="1109"/>
                </a:cubicBezTo>
                <a:cubicBezTo>
                  <a:pt x="4213" y="760"/>
                  <a:pt x="4276" y="570"/>
                  <a:pt x="4403" y="222"/>
                </a:cubicBezTo>
                <a:cubicBezTo>
                  <a:pt x="4435" y="95"/>
                  <a:pt x="4181" y="0"/>
                  <a:pt x="380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4102269" y="3204644"/>
            <a:ext cx="203764" cy="39724"/>
          </a:xfrm>
          <a:custGeom>
            <a:avLst/>
            <a:gdLst/>
            <a:ahLst/>
            <a:cxnLst/>
            <a:rect l="l" t="t" r="r" b="b"/>
            <a:pathLst>
              <a:path w="7000" h="1331" extrusionOk="0">
                <a:moveTo>
                  <a:pt x="1045" y="0"/>
                </a:moveTo>
                <a:cubicBezTo>
                  <a:pt x="697" y="0"/>
                  <a:pt x="349" y="95"/>
                  <a:pt x="317" y="222"/>
                </a:cubicBezTo>
                <a:cubicBezTo>
                  <a:pt x="190" y="570"/>
                  <a:pt x="159" y="760"/>
                  <a:pt x="32" y="1109"/>
                </a:cubicBezTo>
                <a:cubicBezTo>
                  <a:pt x="0" y="1235"/>
                  <a:pt x="254" y="1330"/>
                  <a:pt x="634" y="1330"/>
                </a:cubicBezTo>
                <a:lnTo>
                  <a:pt x="6049" y="1330"/>
                </a:lnTo>
                <a:cubicBezTo>
                  <a:pt x="6429" y="1330"/>
                  <a:pt x="6746" y="1235"/>
                  <a:pt x="6777" y="1109"/>
                </a:cubicBezTo>
                <a:cubicBezTo>
                  <a:pt x="6872" y="760"/>
                  <a:pt x="6904" y="570"/>
                  <a:pt x="6999" y="222"/>
                </a:cubicBezTo>
                <a:cubicBezTo>
                  <a:pt x="6999" y="95"/>
                  <a:pt x="6746" y="0"/>
                  <a:pt x="63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318899" y="3204644"/>
            <a:ext cx="789150" cy="39724"/>
          </a:xfrm>
          <a:custGeom>
            <a:avLst/>
            <a:gdLst/>
            <a:ahLst/>
            <a:cxnLst/>
            <a:rect l="l" t="t" r="r" b="b"/>
            <a:pathLst>
              <a:path w="27110" h="1331" extrusionOk="0">
                <a:moveTo>
                  <a:pt x="919" y="0"/>
                </a:moveTo>
                <a:cubicBezTo>
                  <a:pt x="570" y="0"/>
                  <a:pt x="254" y="95"/>
                  <a:pt x="222" y="222"/>
                </a:cubicBezTo>
                <a:cubicBezTo>
                  <a:pt x="127" y="570"/>
                  <a:pt x="95" y="760"/>
                  <a:pt x="32" y="1109"/>
                </a:cubicBezTo>
                <a:cubicBezTo>
                  <a:pt x="0" y="1235"/>
                  <a:pt x="285" y="1330"/>
                  <a:pt x="666" y="1330"/>
                </a:cubicBezTo>
                <a:lnTo>
                  <a:pt x="26444" y="1330"/>
                </a:lnTo>
                <a:cubicBezTo>
                  <a:pt x="26824" y="1330"/>
                  <a:pt x="27109" y="1235"/>
                  <a:pt x="27078" y="1109"/>
                </a:cubicBezTo>
                <a:cubicBezTo>
                  <a:pt x="27014" y="760"/>
                  <a:pt x="26982" y="570"/>
                  <a:pt x="26887" y="222"/>
                </a:cubicBezTo>
                <a:cubicBezTo>
                  <a:pt x="26887" y="95"/>
                  <a:pt x="26571" y="0"/>
                  <a:pt x="2619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5120916" y="3204644"/>
            <a:ext cx="125403" cy="39724"/>
          </a:xfrm>
          <a:custGeom>
            <a:avLst/>
            <a:gdLst/>
            <a:ahLst/>
            <a:cxnLst/>
            <a:rect l="l" t="t" r="r" b="b"/>
            <a:pathLst>
              <a:path w="4308" h="1331" extrusionOk="0">
                <a:moveTo>
                  <a:pt x="634" y="0"/>
                </a:moveTo>
                <a:cubicBezTo>
                  <a:pt x="254" y="0"/>
                  <a:pt x="1" y="95"/>
                  <a:pt x="1" y="222"/>
                </a:cubicBezTo>
                <a:cubicBezTo>
                  <a:pt x="96" y="570"/>
                  <a:pt x="127" y="760"/>
                  <a:pt x="222" y="1109"/>
                </a:cubicBezTo>
                <a:cubicBezTo>
                  <a:pt x="254" y="1235"/>
                  <a:pt x="571" y="1330"/>
                  <a:pt x="951" y="1330"/>
                </a:cubicBezTo>
                <a:lnTo>
                  <a:pt x="3642" y="1330"/>
                </a:lnTo>
                <a:cubicBezTo>
                  <a:pt x="4023" y="1330"/>
                  <a:pt x="4308" y="1235"/>
                  <a:pt x="4276" y="1109"/>
                </a:cubicBezTo>
                <a:cubicBezTo>
                  <a:pt x="4181" y="760"/>
                  <a:pt x="4118" y="570"/>
                  <a:pt x="4023" y="222"/>
                </a:cubicBezTo>
                <a:cubicBezTo>
                  <a:pt x="3991" y="95"/>
                  <a:pt x="3642" y="0"/>
                  <a:pt x="329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5256420" y="3204644"/>
            <a:ext cx="128168" cy="39724"/>
          </a:xfrm>
          <a:custGeom>
            <a:avLst/>
            <a:gdLst/>
            <a:ahLst/>
            <a:cxnLst/>
            <a:rect l="l" t="t" r="r" b="b"/>
            <a:pathLst>
              <a:path w="4403" h="1331" extrusionOk="0">
                <a:moveTo>
                  <a:pt x="634" y="0"/>
                </a:moveTo>
                <a:cubicBezTo>
                  <a:pt x="254" y="0"/>
                  <a:pt x="1" y="95"/>
                  <a:pt x="33" y="222"/>
                </a:cubicBezTo>
                <a:cubicBezTo>
                  <a:pt x="128" y="570"/>
                  <a:pt x="191" y="760"/>
                  <a:pt x="286" y="1109"/>
                </a:cubicBezTo>
                <a:cubicBezTo>
                  <a:pt x="318" y="1235"/>
                  <a:pt x="666" y="1330"/>
                  <a:pt x="1046" y="1330"/>
                </a:cubicBezTo>
                <a:lnTo>
                  <a:pt x="3770" y="1330"/>
                </a:lnTo>
                <a:cubicBezTo>
                  <a:pt x="4118" y="1330"/>
                  <a:pt x="4403" y="1235"/>
                  <a:pt x="4340" y="1109"/>
                </a:cubicBezTo>
                <a:cubicBezTo>
                  <a:pt x="4213" y="760"/>
                  <a:pt x="4150" y="570"/>
                  <a:pt x="4023" y="222"/>
                </a:cubicBezTo>
                <a:cubicBezTo>
                  <a:pt x="3991" y="95"/>
                  <a:pt x="3643" y="0"/>
                  <a:pt x="329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5391951" y="3204644"/>
            <a:ext cx="110644" cy="39724"/>
          </a:xfrm>
          <a:custGeom>
            <a:avLst/>
            <a:gdLst/>
            <a:ahLst/>
            <a:cxnLst/>
            <a:rect l="l" t="t" r="r" b="b"/>
            <a:pathLst>
              <a:path w="3801" h="1331" extrusionOk="0">
                <a:moveTo>
                  <a:pt x="634" y="0"/>
                </a:moveTo>
                <a:cubicBezTo>
                  <a:pt x="254" y="0"/>
                  <a:pt x="0" y="95"/>
                  <a:pt x="32" y="222"/>
                </a:cubicBezTo>
                <a:cubicBezTo>
                  <a:pt x="190" y="570"/>
                  <a:pt x="254" y="760"/>
                  <a:pt x="380" y="1109"/>
                </a:cubicBezTo>
                <a:cubicBezTo>
                  <a:pt x="412" y="1235"/>
                  <a:pt x="760" y="1330"/>
                  <a:pt x="1140" y="1330"/>
                </a:cubicBezTo>
                <a:lnTo>
                  <a:pt x="3167" y="1330"/>
                </a:lnTo>
                <a:cubicBezTo>
                  <a:pt x="3547" y="1330"/>
                  <a:pt x="3801" y="1235"/>
                  <a:pt x="3769" y="1109"/>
                </a:cubicBezTo>
                <a:cubicBezTo>
                  <a:pt x="3611" y="760"/>
                  <a:pt x="3547" y="570"/>
                  <a:pt x="3389" y="222"/>
                </a:cubicBezTo>
                <a:cubicBezTo>
                  <a:pt x="3325" y="95"/>
                  <a:pt x="2977" y="0"/>
                  <a:pt x="262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5624243" y="3204644"/>
            <a:ext cx="115273" cy="39724"/>
          </a:xfrm>
          <a:custGeom>
            <a:avLst/>
            <a:gdLst/>
            <a:ahLst/>
            <a:cxnLst/>
            <a:rect l="l" t="t" r="r" b="b"/>
            <a:pathLst>
              <a:path w="3960" h="1331" extrusionOk="0">
                <a:moveTo>
                  <a:pt x="634" y="0"/>
                </a:moveTo>
                <a:cubicBezTo>
                  <a:pt x="254" y="0"/>
                  <a:pt x="1" y="95"/>
                  <a:pt x="64" y="222"/>
                </a:cubicBezTo>
                <a:cubicBezTo>
                  <a:pt x="254" y="570"/>
                  <a:pt x="349" y="760"/>
                  <a:pt x="508" y="1109"/>
                </a:cubicBezTo>
                <a:cubicBezTo>
                  <a:pt x="571" y="1235"/>
                  <a:pt x="919" y="1330"/>
                  <a:pt x="1299" y="1330"/>
                </a:cubicBezTo>
                <a:lnTo>
                  <a:pt x="3326" y="1330"/>
                </a:lnTo>
                <a:cubicBezTo>
                  <a:pt x="3706" y="1330"/>
                  <a:pt x="3959" y="1235"/>
                  <a:pt x="3896" y="1109"/>
                </a:cubicBezTo>
                <a:cubicBezTo>
                  <a:pt x="3706" y="760"/>
                  <a:pt x="3611" y="570"/>
                  <a:pt x="3421" y="222"/>
                </a:cubicBezTo>
                <a:cubicBezTo>
                  <a:pt x="3326" y="95"/>
                  <a:pt x="2978" y="0"/>
                  <a:pt x="262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5508097" y="3204644"/>
            <a:ext cx="102348" cy="17042"/>
          </a:xfrm>
          <a:custGeom>
            <a:avLst/>
            <a:gdLst/>
            <a:ahLst/>
            <a:cxnLst/>
            <a:rect l="l" t="t" r="r" b="b"/>
            <a:pathLst>
              <a:path w="3516" h="571" extrusionOk="0">
                <a:moveTo>
                  <a:pt x="634" y="0"/>
                </a:moveTo>
                <a:cubicBezTo>
                  <a:pt x="254" y="0"/>
                  <a:pt x="1" y="95"/>
                  <a:pt x="64" y="222"/>
                </a:cubicBezTo>
                <a:cubicBezTo>
                  <a:pt x="64" y="253"/>
                  <a:pt x="96" y="285"/>
                  <a:pt x="96" y="348"/>
                </a:cubicBezTo>
                <a:cubicBezTo>
                  <a:pt x="159" y="443"/>
                  <a:pt x="507" y="570"/>
                  <a:pt x="887" y="570"/>
                </a:cubicBezTo>
                <a:lnTo>
                  <a:pt x="2882" y="570"/>
                </a:lnTo>
                <a:cubicBezTo>
                  <a:pt x="3262" y="570"/>
                  <a:pt x="3516" y="443"/>
                  <a:pt x="3452" y="348"/>
                </a:cubicBezTo>
                <a:cubicBezTo>
                  <a:pt x="3421" y="285"/>
                  <a:pt x="3421" y="253"/>
                  <a:pt x="3389" y="222"/>
                </a:cubicBezTo>
                <a:cubicBezTo>
                  <a:pt x="3326" y="95"/>
                  <a:pt x="2977" y="0"/>
                  <a:pt x="262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5518227" y="3227327"/>
            <a:ext cx="103279" cy="17042"/>
          </a:xfrm>
          <a:custGeom>
            <a:avLst/>
            <a:gdLst/>
            <a:ahLst/>
            <a:cxnLst/>
            <a:rect l="l" t="t" r="r" b="b"/>
            <a:pathLst>
              <a:path w="3548" h="571" extrusionOk="0">
                <a:moveTo>
                  <a:pt x="634" y="0"/>
                </a:moveTo>
                <a:cubicBezTo>
                  <a:pt x="254" y="0"/>
                  <a:pt x="1" y="127"/>
                  <a:pt x="33" y="222"/>
                </a:cubicBezTo>
                <a:cubicBezTo>
                  <a:pt x="64" y="285"/>
                  <a:pt x="64" y="285"/>
                  <a:pt x="96" y="349"/>
                </a:cubicBezTo>
                <a:cubicBezTo>
                  <a:pt x="159" y="475"/>
                  <a:pt x="508" y="570"/>
                  <a:pt x="856" y="570"/>
                </a:cubicBezTo>
                <a:lnTo>
                  <a:pt x="2914" y="570"/>
                </a:lnTo>
                <a:cubicBezTo>
                  <a:pt x="3294" y="570"/>
                  <a:pt x="3548" y="475"/>
                  <a:pt x="3485" y="349"/>
                </a:cubicBezTo>
                <a:cubicBezTo>
                  <a:pt x="3453" y="285"/>
                  <a:pt x="3453" y="285"/>
                  <a:pt x="3421" y="222"/>
                </a:cubicBezTo>
                <a:cubicBezTo>
                  <a:pt x="3358" y="127"/>
                  <a:pt x="3009" y="0"/>
                  <a:pt x="2629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282950" y="3264186"/>
            <a:ext cx="861050" cy="151257"/>
          </a:xfrm>
          <a:custGeom>
            <a:avLst/>
            <a:gdLst/>
            <a:ahLst/>
            <a:cxnLst/>
            <a:rect l="l" t="t" r="r" b="b"/>
            <a:pathLst>
              <a:path w="29580" h="5068" extrusionOk="0">
                <a:moveTo>
                  <a:pt x="1425" y="0"/>
                </a:moveTo>
                <a:cubicBezTo>
                  <a:pt x="1235" y="0"/>
                  <a:pt x="1045" y="32"/>
                  <a:pt x="1045" y="95"/>
                </a:cubicBezTo>
                <a:cubicBezTo>
                  <a:pt x="634" y="2059"/>
                  <a:pt x="412" y="3009"/>
                  <a:pt x="0" y="4941"/>
                </a:cubicBezTo>
                <a:cubicBezTo>
                  <a:pt x="0" y="5004"/>
                  <a:pt x="159" y="5067"/>
                  <a:pt x="349" y="5067"/>
                </a:cubicBezTo>
                <a:lnTo>
                  <a:pt x="29231" y="5067"/>
                </a:lnTo>
                <a:cubicBezTo>
                  <a:pt x="29421" y="5067"/>
                  <a:pt x="29579" y="5004"/>
                  <a:pt x="29579" y="4941"/>
                </a:cubicBezTo>
                <a:cubicBezTo>
                  <a:pt x="29168" y="3009"/>
                  <a:pt x="28946" y="2059"/>
                  <a:pt x="28534" y="95"/>
                </a:cubicBezTo>
                <a:cubicBezTo>
                  <a:pt x="28534" y="32"/>
                  <a:pt x="28376" y="0"/>
                  <a:pt x="2815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3727052" y="1715024"/>
            <a:ext cx="1972817" cy="1129533"/>
          </a:xfrm>
          <a:custGeom>
            <a:avLst/>
            <a:gdLst/>
            <a:ahLst/>
            <a:cxnLst/>
            <a:rect l="l" t="t" r="r" b="b"/>
            <a:pathLst>
              <a:path w="67773" h="37846" extrusionOk="0">
                <a:moveTo>
                  <a:pt x="1711" y="1"/>
                </a:moveTo>
                <a:cubicBezTo>
                  <a:pt x="793" y="1"/>
                  <a:pt x="1" y="761"/>
                  <a:pt x="1" y="1711"/>
                </a:cubicBezTo>
                <a:lnTo>
                  <a:pt x="1" y="36167"/>
                </a:lnTo>
                <a:cubicBezTo>
                  <a:pt x="1" y="37085"/>
                  <a:pt x="793" y="37845"/>
                  <a:pt x="1711" y="37845"/>
                </a:cubicBezTo>
                <a:lnTo>
                  <a:pt x="66063" y="37845"/>
                </a:lnTo>
                <a:cubicBezTo>
                  <a:pt x="66981" y="37845"/>
                  <a:pt x="67773" y="37085"/>
                  <a:pt x="67773" y="36167"/>
                </a:cubicBezTo>
                <a:lnTo>
                  <a:pt x="67773" y="1711"/>
                </a:lnTo>
                <a:cubicBezTo>
                  <a:pt x="67773" y="761"/>
                  <a:pt x="67013" y="1"/>
                  <a:pt x="660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:\Users\RARA\Pictures\Screenshots\Screenshot (45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62" y="1715024"/>
            <a:ext cx="1986608" cy="11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ARA\Downloads\fence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4" y="2495288"/>
            <a:ext cx="557986" cy="5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RA\Downloads\can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7" y="3910998"/>
            <a:ext cx="592528" cy="59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ARA\Downloads\beam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0" y="1190073"/>
            <a:ext cx="473475" cy="4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ARA\Downloads\trelli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33" y="2605287"/>
            <a:ext cx="461289" cy="4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RA\Downloads\customer-support.png"/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1" y="1264083"/>
            <a:ext cx="528051" cy="5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Google Shape;170;p14"/>
          <p:cNvSpPr txBox="1"/>
          <p:nvPr/>
        </p:nvSpPr>
        <p:spPr>
          <a:xfrm>
            <a:off x="7227614" y="3905927"/>
            <a:ext cx="976329" cy="38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bg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Simak Hasil</a:t>
            </a:r>
            <a:endParaRPr sz="1500" dirty="0">
              <a:solidFill>
                <a:schemeClr val="bg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329460" y="4002761"/>
            <a:ext cx="236442" cy="23563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 descr="C:\Users\RARA\Downloads\click.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81" y="5302707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onnector 10"/>
          <p:cNvSpPr/>
          <p:nvPr/>
        </p:nvSpPr>
        <p:spPr>
          <a:xfrm>
            <a:off x="3589521" y="1081918"/>
            <a:ext cx="137531" cy="13115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1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7.03487E-7 L -0.03281 0.05276 L -0.05156 0.10182 L -0.06719 0.16168 C -0.07292 0.18914 -0.07812 0.25424 -0.07986 0.27954 C -0.0816 0.30484 -0.07917 0.2959 -0.0776 0.3141 C -0.07604 0.332 -0.07431 0.36408 -0.07014 0.38815 C -0.06684 0.41376 -0.05851 0.444 -0.05295 0.45603 C -0.04878 0.47084 -0.04878 0.46806 -0.04549 0.47732 C -0.04219 0.48658 -0.03993 0.49799 -0.03351 0.51157 L -0.00747 0.55816 L 0.0059 0.57945 L 0.04323 0.61771 L 0.08438 0.63252 L 0.13663 0.639 " pathEditMode="relative" rAng="0" ptsTypes="FAAfaafaaFAAAAF">
                                      <p:cBhvr>
                                        <p:cTn id="15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31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8" presetClass="path" presetSubtype="0" accel="50000" decel="5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0.23038 -0.00124 L 0.2592 0.04291 L 0.28073 0.09107 L 0.30556 0.19358 L 0.31042 0.25038 C 0.31858 0.31028 0.30486 0.35566 0.30313 0.38005 C 0.30139 0.40444 0.30208 0.38715 0.3 0.39703 C 0.29792 0.40691 0.2941 0.42575 0.29045 0.43964 C 0.28681 0.45353 0.28333 0.46835 0.27847 0.48101 C 0.27361 0.49367 0.26649 0.50355 0.26076 0.51528 C 0.25087 0.54862 0.25399 0.53566 0.24392 0.55078 C 0.23385 0.56591 0.21823 0.59092 0.2 0.60605 L 0.13472 0.64217 " pathEditMode="relative" rAng="0" ptsTypes="FAAAfaaaafaFF">
                                      <p:cBhvr>
                                        <p:cTn id="17" dur="2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321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8" presetClass="path" presetSubtype="0" accel="50000" decel="50000" fill="hold" grpId="3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0.23194 0.00216 L 0.27188 0.06915 C 0.2809 0.08305 0.28368 0.10929 0.29028 0.12905 C 0.29549 0.15437 0.31042 0.21086 0.30851 0.22599 L 0.30903 0.31614 L 0.3033 0.37141 L 0.29358 0.43377 L 0.26424 0.51343 L 0.21944 0.58505 L 0.18507 0.61408 L 0.13628 0.64526 " pathEditMode="relative" rAng="0" ptsTypes="FffFAAAAAAF">
                                      <p:cBhvr>
                                        <p:cTn id="19" dur="2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321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1" presetClass="path" presetSubtype="0" accel="50000" decel="50000" fill="hold" grpId="4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0.01042 0.01049 L -0.04479 0.08207 L -0.06719 0.1589 L -0.08056 0.28078 L -0.0717 0.40512 L -0.03576 0.50632 C -0.03698 0.53132 0.01267 0.58315 0.0224 0.59642 C 0.03333 0.61154 0.05226 0.63684 0.06563 0.62851 L 0.14444 0.63931 " pathEditMode="relative" rAng="0" ptsTypes="FAAAAffFF">
                                      <p:cBhvr>
                                        <p:cTn id="21" dur="31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3144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800" decel="100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800" decel="100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0" decel="100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0" decel="100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00" decel="100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800" decel="100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800" decel="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decel="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800" decel="100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800" decel="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decel="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800" decel="100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800" decel="100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800" decel="100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00" decel="100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800" decel="100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800" decel="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800" decel="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800" decel="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800" decel="100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800" decel="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decel="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00" decel="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800" decel="100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800" decel="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decel="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800" decel="100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800" decel="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800" decel="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800" decel="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800" decel="100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800" decel="100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800" decel="100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800" decel="100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800" decel="100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800" decel="100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800" decel="100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800" decel="100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800" decel="100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decel="100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800" decel="100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800" decel="100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800" decel="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800" decel="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800" decel="100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800" decel="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800" decel="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800" decel="100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800" decel="100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800" decel="100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800" decel="100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800" decel="100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800" decel="100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800" decel="100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800" decel="100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800" decel="100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800" decel="100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800" decel="100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800" decel="100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800" decel="100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800" decel="100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800" decel="100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800" decel="100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800" decel="100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800" decel="100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800" decel="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800" decel="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800" decel="100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800" decel="100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8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800" decel="100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decel="100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decel="100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800" decel="100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800" decel="10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decel="10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decel="10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800" decel="100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800" decel="100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800" decel="10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800" decel="100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800" decel="10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800" decel="100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800" decel="10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800" decel="10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800" decel="10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800" decel="100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800" decel="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800" decel="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800" decel="100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800" decel="100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800" decel="100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800" decel="100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800" decel="100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800" decel="10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800" decel="10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800" decel="10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800" decel="100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800" decel="100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800" decel="100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800" decel="100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800" decel="100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800" decel="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800" decel="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800" decel="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800" decel="100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800" decel="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800" decel="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800" decel="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800" decel="100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800" decel="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800" decel="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800" decel="100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800" decel="100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800" decel="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800" decel="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800" decel="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800" decel="100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800" decel="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800" decel="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800" decel="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800" decel="100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800" decel="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800" decel="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800" decel="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800" decel="100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800" decel="100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800" decel="100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800" decel="100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800" decel="100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800" decel="100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800" decel="100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800" decel="100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800" decel="100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800" decel="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800" decel="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800" decel="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800" decel="100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800" decel="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800" decel="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800" decel="100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800" decel="100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800" decel="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800" decel="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800" decel="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800" decel="100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800" decel="100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800" decel="100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800" decel="100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800" decel="100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8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8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800" decel="100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800" decel="100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800" decel="100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800" decel="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800" decel="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800" decel="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800" decel="100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800" decel="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800" decel="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800" decel="100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800" decel="100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800" decel="100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800" decel="100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800" decel="100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800" decel="100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800" decel="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800" decel="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800" decel="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800" decel="100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800" decel="100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800" decel="100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800" decel="100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800" decel="100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800" decel="100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800" decel="100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800" decel="100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800" decel="100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800" decel="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800" decel="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800" decel="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800" decel="100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800" decel="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800" decel="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800" decel="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800" decel="100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9" dur="800" decel="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800" decel="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800" decel="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800" decel="100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800" decel="100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800" decel="100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800" decel="100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800" decel="100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800" decel="100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800" decel="100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800" decel="100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800" decel="100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800" decel="100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800" decel="100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800" decel="100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800" decel="100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1" dur="800" decel="100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800" decel="100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800" decel="100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800" decel="100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800" decel="100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800" decel="100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800" decel="100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800" decel="100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800" decel="100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800" decel="100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800" decel="100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800" decel="100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800" decel="100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800" decel="100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800" decel="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800" decel="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800" decel="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800" decel="100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1" dur="800" decel="100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800" decel="100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800" decel="100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800" decel="100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9" dur="800" decel="100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800" decel="100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800" decel="100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800" decel="100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7" dur="800" decel="100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800" decel="100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800" decel="100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800" decel="100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5" dur="800" decel="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800" decel="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800" decel="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800" decel="100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800" decel="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800" decel="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800" decel="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800" decel="100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1" dur="800" decel="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800" decel="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800" decel="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800" decel="100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9" dur="800" decel="100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800" decel="100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800" decel="100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800" decel="100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7" dur="800" decel="100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800" decel="100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800" decel="100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800" decel="100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800" decel="100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800" decel="100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800" decel="100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800" decel="100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800" decel="100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800" decel="100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800" decel="100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800" decel="100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800" decel="100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800" decel="100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800" decel="100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800" decel="100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9" dur="800" decel="100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800" decel="100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800" decel="100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800" decel="100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7" dur="800" decel="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800" decel="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800" decel="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800" decel="100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5" dur="800" decel="100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800" decel="100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800" decel="100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8" presetID="2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2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2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25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2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2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25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25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25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25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25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25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25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" dur="800" ac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800" ac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1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25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800" ac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3" dur="16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800" ac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7" dur="1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25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7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presetID="2" presetClass="entr" presetSubtype="2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2" presetID="2" presetClass="entr" presetSubtype="2" fill="hold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6" presetID="2" presetClass="entr" presetSubtype="2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0" presetID="2" presetClass="entr" presetSubtype="2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4" presetID="56" presetClass="path" presetSubtype="0" accel="50000" decel="50000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animMotion origin="layout" path="M 3.05556E-6 4.69608E-6 L -0.04549 -0.23141 " pathEditMode="relative" rAng="0" ptsTypes="AA">
                                      <p:cBhvr>
                                        <p:cTn id="92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-11571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26" presetClass="emph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8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2" grpId="0"/>
      <p:bldP spid="174" grpId="0"/>
      <p:bldP spid="176" grpId="0"/>
      <p:bldP spid="177" grpId="0"/>
      <p:bldP spid="179" grpId="0"/>
      <p:bldP spid="9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159" grpId="0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36"/>
          <p:cNvSpPr/>
          <p:nvPr/>
        </p:nvSpPr>
        <p:spPr>
          <a:xfrm>
            <a:off x="397918" y="1475732"/>
            <a:ext cx="1417512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2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2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36"/>
          <p:cNvSpPr/>
          <p:nvPr/>
        </p:nvSpPr>
        <p:spPr>
          <a:xfrm>
            <a:off x="3776910" y="881666"/>
            <a:ext cx="1432994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0"/>
                </a:moveTo>
                <a:cubicBezTo>
                  <a:pt x="4529" y="0"/>
                  <a:pt x="1" y="4529"/>
                  <a:pt x="1" y="10103"/>
                </a:cubicBezTo>
                <a:lnTo>
                  <a:pt x="1" y="65460"/>
                </a:lnTo>
                <a:cubicBezTo>
                  <a:pt x="1" y="71065"/>
                  <a:pt x="4529" y="75594"/>
                  <a:pt x="10103" y="75594"/>
                </a:cubicBezTo>
                <a:lnTo>
                  <a:pt x="34077" y="75594"/>
                </a:lnTo>
                <a:cubicBezTo>
                  <a:pt x="39682" y="75594"/>
                  <a:pt x="44211" y="71065"/>
                  <a:pt x="44211" y="65460"/>
                </a:cubicBezTo>
                <a:lnTo>
                  <a:pt x="44211" y="10103"/>
                </a:lnTo>
                <a:cubicBezTo>
                  <a:pt x="44211" y="4529"/>
                  <a:pt x="39682" y="0"/>
                  <a:pt x="3407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36"/>
          <p:cNvSpPr/>
          <p:nvPr/>
        </p:nvSpPr>
        <p:spPr>
          <a:xfrm>
            <a:off x="7205545" y="1402960"/>
            <a:ext cx="1421163" cy="2430001"/>
          </a:xfrm>
          <a:custGeom>
            <a:avLst/>
            <a:gdLst/>
            <a:ahLst/>
            <a:cxnLst/>
            <a:rect l="l" t="t" r="r" b="b"/>
            <a:pathLst>
              <a:path w="44211" h="75595" extrusionOk="0">
                <a:moveTo>
                  <a:pt x="10103" y="1"/>
                </a:moveTo>
                <a:cubicBezTo>
                  <a:pt x="4529" y="1"/>
                  <a:pt x="0" y="4529"/>
                  <a:pt x="0" y="10135"/>
                </a:cubicBezTo>
                <a:lnTo>
                  <a:pt x="0" y="65492"/>
                </a:lnTo>
                <a:cubicBezTo>
                  <a:pt x="0" y="71066"/>
                  <a:pt x="4529" y="75594"/>
                  <a:pt x="10103" y="75594"/>
                </a:cubicBezTo>
                <a:lnTo>
                  <a:pt x="34076" y="75594"/>
                </a:lnTo>
                <a:cubicBezTo>
                  <a:pt x="39681" y="75594"/>
                  <a:pt x="44210" y="71066"/>
                  <a:pt x="44210" y="65492"/>
                </a:cubicBezTo>
                <a:lnTo>
                  <a:pt x="44210" y="10135"/>
                </a:lnTo>
                <a:cubicBezTo>
                  <a:pt x="44210" y="4529"/>
                  <a:pt x="39681" y="1"/>
                  <a:pt x="3407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36"/>
          <p:cNvSpPr/>
          <p:nvPr/>
        </p:nvSpPr>
        <p:spPr>
          <a:xfrm>
            <a:off x="252299" y="743312"/>
            <a:ext cx="8535230" cy="3710626"/>
          </a:xfrm>
          <a:custGeom>
            <a:avLst/>
            <a:gdLst/>
            <a:ahLst/>
            <a:cxnLst/>
            <a:rect l="l" t="t" r="r" b="b"/>
            <a:pathLst>
              <a:path w="253607" h="115434" extrusionOk="0">
                <a:moveTo>
                  <a:pt x="114674" y="0"/>
                </a:moveTo>
                <a:cubicBezTo>
                  <a:pt x="107137" y="0"/>
                  <a:pt x="101025" y="5669"/>
                  <a:pt x="101025" y="12636"/>
                </a:cubicBezTo>
                <a:lnTo>
                  <a:pt x="101025" y="102797"/>
                </a:lnTo>
                <a:cubicBezTo>
                  <a:pt x="101025" y="109543"/>
                  <a:pt x="95103" y="115022"/>
                  <a:pt x="87819" y="115022"/>
                </a:cubicBezTo>
                <a:lnTo>
                  <a:pt x="64194" y="115022"/>
                </a:lnTo>
                <a:cubicBezTo>
                  <a:pt x="56910" y="115022"/>
                  <a:pt x="50988" y="109543"/>
                  <a:pt x="50988" y="102797"/>
                </a:cubicBezTo>
                <a:lnTo>
                  <a:pt x="50988" y="29357"/>
                </a:lnTo>
                <a:cubicBezTo>
                  <a:pt x="50988" y="22422"/>
                  <a:pt x="44876" y="16753"/>
                  <a:pt x="37338" y="16753"/>
                </a:cubicBezTo>
                <a:lnTo>
                  <a:pt x="14600" y="16753"/>
                </a:lnTo>
                <a:cubicBezTo>
                  <a:pt x="6556" y="16753"/>
                  <a:pt x="0" y="22802"/>
                  <a:pt x="0" y="30244"/>
                </a:cubicBezTo>
                <a:lnTo>
                  <a:pt x="0" y="59506"/>
                </a:lnTo>
                <a:cubicBezTo>
                  <a:pt x="0" y="59601"/>
                  <a:pt x="96" y="59696"/>
                  <a:pt x="222" y="59696"/>
                </a:cubicBezTo>
                <a:cubicBezTo>
                  <a:pt x="349" y="59696"/>
                  <a:pt x="444" y="59601"/>
                  <a:pt x="444" y="59506"/>
                </a:cubicBezTo>
                <a:lnTo>
                  <a:pt x="444" y="30244"/>
                </a:lnTo>
                <a:cubicBezTo>
                  <a:pt x="444" y="23024"/>
                  <a:pt x="6809" y="17165"/>
                  <a:pt x="14632" y="17165"/>
                </a:cubicBezTo>
                <a:lnTo>
                  <a:pt x="37338" y="17165"/>
                </a:lnTo>
                <a:cubicBezTo>
                  <a:pt x="44622" y="17165"/>
                  <a:pt x="50544" y="22643"/>
                  <a:pt x="50544" y="29357"/>
                </a:cubicBezTo>
                <a:lnTo>
                  <a:pt x="50544" y="102797"/>
                </a:lnTo>
                <a:cubicBezTo>
                  <a:pt x="50544" y="109765"/>
                  <a:pt x="56688" y="115433"/>
                  <a:pt x="64194" y="115433"/>
                </a:cubicBezTo>
                <a:lnTo>
                  <a:pt x="87819" y="115433"/>
                </a:lnTo>
                <a:cubicBezTo>
                  <a:pt x="95356" y="115433"/>
                  <a:pt x="101468" y="109765"/>
                  <a:pt x="101468" y="102797"/>
                </a:cubicBezTo>
                <a:lnTo>
                  <a:pt x="101468" y="12636"/>
                </a:lnTo>
                <a:cubicBezTo>
                  <a:pt x="101468" y="5891"/>
                  <a:pt x="107390" y="412"/>
                  <a:pt x="114674" y="412"/>
                </a:cubicBezTo>
                <a:lnTo>
                  <a:pt x="138489" y="412"/>
                </a:lnTo>
                <a:cubicBezTo>
                  <a:pt x="145773" y="412"/>
                  <a:pt x="151695" y="5891"/>
                  <a:pt x="151695" y="12636"/>
                </a:cubicBezTo>
                <a:lnTo>
                  <a:pt x="151695" y="102797"/>
                </a:lnTo>
                <a:cubicBezTo>
                  <a:pt x="151695" y="109765"/>
                  <a:pt x="157807" y="115433"/>
                  <a:pt x="165345" y="115433"/>
                </a:cubicBezTo>
                <a:lnTo>
                  <a:pt x="189508" y="115433"/>
                </a:lnTo>
                <a:cubicBezTo>
                  <a:pt x="197014" y="115433"/>
                  <a:pt x="203158" y="109765"/>
                  <a:pt x="203126" y="102797"/>
                </a:cubicBezTo>
                <a:lnTo>
                  <a:pt x="203126" y="29326"/>
                </a:lnTo>
                <a:cubicBezTo>
                  <a:pt x="203126" y="22580"/>
                  <a:pt x="209048" y="17133"/>
                  <a:pt x="216332" y="17133"/>
                </a:cubicBezTo>
                <a:lnTo>
                  <a:pt x="239007" y="17133"/>
                </a:lnTo>
                <a:cubicBezTo>
                  <a:pt x="246798" y="17133"/>
                  <a:pt x="253163" y="22992"/>
                  <a:pt x="253163" y="30212"/>
                </a:cubicBezTo>
                <a:lnTo>
                  <a:pt x="253163" y="57068"/>
                </a:lnTo>
                <a:cubicBezTo>
                  <a:pt x="253163" y="57194"/>
                  <a:pt x="253258" y="57289"/>
                  <a:pt x="253385" y="57289"/>
                </a:cubicBezTo>
                <a:cubicBezTo>
                  <a:pt x="253511" y="57289"/>
                  <a:pt x="253606" y="57194"/>
                  <a:pt x="253606" y="57068"/>
                </a:cubicBezTo>
                <a:lnTo>
                  <a:pt x="253606" y="30212"/>
                </a:lnTo>
                <a:cubicBezTo>
                  <a:pt x="253606" y="22770"/>
                  <a:pt x="247051" y="16721"/>
                  <a:pt x="239007" y="16721"/>
                </a:cubicBezTo>
                <a:lnTo>
                  <a:pt x="216332" y="16721"/>
                </a:lnTo>
                <a:cubicBezTo>
                  <a:pt x="208826" y="16721"/>
                  <a:pt x="202683" y="22358"/>
                  <a:pt x="202683" y="29326"/>
                </a:cubicBezTo>
                <a:lnTo>
                  <a:pt x="202683" y="102797"/>
                </a:lnTo>
                <a:cubicBezTo>
                  <a:pt x="202683" y="109543"/>
                  <a:pt x="196760" y="115022"/>
                  <a:pt x="189477" y="115022"/>
                </a:cubicBezTo>
                <a:lnTo>
                  <a:pt x="165345" y="115022"/>
                </a:lnTo>
                <a:cubicBezTo>
                  <a:pt x="158061" y="115022"/>
                  <a:pt x="152139" y="109543"/>
                  <a:pt x="152139" y="102797"/>
                </a:cubicBezTo>
                <a:lnTo>
                  <a:pt x="152139" y="12636"/>
                </a:lnTo>
                <a:cubicBezTo>
                  <a:pt x="152139" y="5669"/>
                  <a:pt x="145995" y="0"/>
                  <a:pt x="13848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2566195" y="2824703"/>
            <a:ext cx="423510" cy="36677"/>
            <a:chOff x="2727329" y="4412752"/>
            <a:chExt cx="423510" cy="36677"/>
          </a:xfrm>
        </p:grpSpPr>
        <p:sp>
          <p:nvSpPr>
            <p:cNvPr id="3371" name="Google Shape;3371;p36"/>
            <p:cNvSpPr/>
            <p:nvPr/>
          </p:nvSpPr>
          <p:spPr>
            <a:xfrm>
              <a:off x="2920746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2824021" y="4412752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2727329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3017470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3114162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2" name="Google Shape;3382;p36"/>
          <p:cNvSpPr/>
          <p:nvPr/>
        </p:nvSpPr>
        <p:spPr>
          <a:xfrm>
            <a:off x="8756010" y="2572652"/>
            <a:ext cx="92674" cy="92674"/>
          </a:xfrm>
          <a:custGeom>
            <a:avLst/>
            <a:gdLst/>
            <a:ahLst/>
            <a:cxnLst/>
            <a:rect l="l" t="t" r="r" b="b"/>
            <a:pathLst>
              <a:path w="2883" h="2883" extrusionOk="0">
                <a:moveTo>
                  <a:pt x="1426" y="412"/>
                </a:moveTo>
                <a:cubicBezTo>
                  <a:pt x="1996" y="412"/>
                  <a:pt x="2471" y="887"/>
                  <a:pt x="2471" y="1457"/>
                </a:cubicBezTo>
                <a:cubicBezTo>
                  <a:pt x="2471" y="2027"/>
                  <a:pt x="1996" y="2470"/>
                  <a:pt x="1426" y="2470"/>
                </a:cubicBezTo>
                <a:cubicBezTo>
                  <a:pt x="856" y="2470"/>
                  <a:pt x="381" y="2027"/>
                  <a:pt x="381" y="1457"/>
                </a:cubicBezTo>
                <a:cubicBezTo>
                  <a:pt x="381" y="887"/>
                  <a:pt x="856" y="412"/>
                  <a:pt x="1426" y="412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57"/>
                </a:cubicBezTo>
                <a:cubicBezTo>
                  <a:pt x="1" y="2249"/>
                  <a:pt x="634" y="2882"/>
                  <a:pt x="1426" y="2882"/>
                </a:cubicBezTo>
                <a:cubicBezTo>
                  <a:pt x="2249" y="2882"/>
                  <a:pt x="2883" y="2249"/>
                  <a:pt x="2883" y="1457"/>
                </a:cubicBezTo>
                <a:cubicBezTo>
                  <a:pt x="2883" y="634"/>
                  <a:pt x="2249" y="0"/>
                  <a:pt x="142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835916" y="2786249"/>
            <a:ext cx="423510" cy="36677"/>
            <a:chOff x="1106675" y="3968926"/>
            <a:chExt cx="423510" cy="36677"/>
          </a:xfrm>
        </p:grpSpPr>
        <p:sp>
          <p:nvSpPr>
            <p:cNvPr id="3361" name="Google Shape;3361;p36"/>
            <p:cNvSpPr/>
            <p:nvPr/>
          </p:nvSpPr>
          <p:spPr>
            <a:xfrm>
              <a:off x="1300091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1203367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1106675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1396783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1492479" y="3968926"/>
              <a:ext cx="37706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1299063" y="3968926"/>
              <a:ext cx="37706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8159" y="2348719"/>
            <a:ext cx="423510" cy="37706"/>
            <a:chOff x="4354091" y="3431397"/>
            <a:chExt cx="423510" cy="37706"/>
          </a:xfrm>
        </p:grpSpPr>
        <p:sp>
          <p:nvSpPr>
            <p:cNvPr id="3376" name="Google Shape;3376;p36"/>
            <p:cNvSpPr/>
            <p:nvPr/>
          </p:nvSpPr>
          <p:spPr>
            <a:xfrm>
              <a:off x="4547508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4354091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4450815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4644232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4740924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4547508" y="3431397"/>
              <a:ext cx="36677" cy="37706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57079" y="2861380"/>
            <a:ext cx="423542" cy="37385"/>
            <a:chOff x="5986961" y="4412398"/>
            <a:chExt cx="423542" cy="37385"/>
          </a:xfrm>
        </p:grpSpPr>
        <p:sp>
          <p:nvSpPr>
            <p:cNvPr id="3366" name="Google Shape;3366;p36"/>
            <p:cNvSpPr/>
            <p:nvPr/>
          </p:nvSpPr>
          <p:spPr>
            <a:xfrm>
              <a:off x="6180377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6083685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5986961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6277101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6373826" y="4412752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6178352" y="4412398"/>
              <a:ext cx="40760" cy="3738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07194" y="2442728"/>
            <a:ext cx="423542" cy="36677"/>
            <a:chOff x="7607615" y="3968926"/>
            <a:chExt cx="423542" cy="36677"/>
          </a:xfrm>
        </p:grpSpPr>
        <p:sp>
          <p:nvSpPr>
            <p:cNvPr id="3356" name="Google Shape;3356;p36"/>
            <p:cNvSpPr/>
            <p:nvPr/>
          </p:nvSpPr>
          <p:spPr>
            <a:xfrm>
              <a:off x="7801064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7704339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7607615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7897756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7993451" y="3968926"/>
              <a:ext cx="37706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7801064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https://1.bp.blogspot.com/-R6v5q0AnmbU/VtBJIVCHeeI/AAAAAAAAAKI/YVbqnXiSfqY/s320/1.jpg"/>
          <p:cNvSpPr>
            <a:spLocks noChangeAspect="1" noChangeArrowheads="1"/>
          </p:cNvSpPr>
          <p:nvPr/>
        </p:nvSpPr>
        <p:spPr bwMode="auto">
          <a:xfrm>
            <a:off x="252299" y="-4270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87"/>
          <a:stretch/>
        </p:blipFill>
        <p:spPr bwMode="auto">
          <a:xfrm>
            <a:off x="517499" y="1689122"/>
            <a:ext cx="1178350" cy="92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6" r="8621"/>
          <a:stretch/>
        </p:blipFill>
        <p:spPr bwMode="auto">
          <a:xfrm>
            <a:off x="2115219" y="3030010"/>
            <a:ext cx="1300268" cy="109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/>
          <a:stretch/>
        </p:blipFill>
        <p:spPr bwMode="auto">
          <a:xfrm>
            <a:off x="5525795" y="3066007"/>
            <a:ext cx="1382579" cy="110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/>
          <a:stretch/>
        </p:blipFill>
        <p:spPr bwMode="auto">
          <a:xfrm>
            <a:off x="3835739" y="1237883"/>
            <a:ext cx="1315335" cy="90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2" r="9375"/>
          <a:stretch/>
        </p:blipFill>
        <p:spPr bwMode="auto">
          <a:xfrm>
            <a:off x="7324865" y="1555772"/>
            <a:ext cx="1219199" cy="8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1" name="Google Shape;3381;p36"/>
          <p:cNvSpPr/>
          <p:nvPr/>
        </p:nvSpPr>
        <p:spPr>
          <a:xfrm>
            <a:off x="205464" y="2665326"/>
            <a:ext cx="93671" cy="93671"/>
          </a:xfrm>
          <a:custGeom>
            <a:avLst/>
            <a:gdLst/>
            <a:ahLst/>
            <a:cxnLst/>
            <a:rect l="l" t="t" r="r" b="b"/>
            <a:pathLst>
              <a:path w="2914" h="2914" extrusionOk="0">
                <a:moveTo>
                  <a:pt x="1457" y="412"/>
                </a:moveTo>
                <a:cubicBezTo>
                  <a:pt x="2027" y="412"/>
                  <a:pt x="2502" y="887"/>
                  <a:pt x="2502" y="1457"/>
                </a:cubicBezTo>
                <a:cubicBezTo>
                  <a:pt x="2502" y="2027"/>
                  <a:pt x="2027" y="2502"/>
                  <a:pt x="1457" y="2502"/>
                </a:cubicBezTo>
                <a:cubicBezTo>
                  <a:pt x="887" y="2502"/>
                  <a:pt x="412" y="2027"/>
                  <a:pt x="412" y="1457"/>
                </a:cubicBezTo>
                <a:cubicBezTo>
                  <a:pt x="412" y="887"/>
                  <a:pt x="887" y="412"/>
                  <a:pt x="1457" y="412"/>
                </a:cubicBezTo>
                <a:close/>
                <a:moveTo>
                  <a:pt x="1457" y="0"/>
                </a:moveTo>
                <a:cubicBezTo>
                  <a:pt x="665" y="0"/>
                  <a:pt x="0" y="665"/>
                  <a:pt x="0" y="1457"/>
                </a:cubicBezTo>
                <a:cubicBezTo>
                  <a:pt x="0" y="2249"/>
                  <a:pt x="665" y="2914"/>
                  <a:pt x="1457" y="2914"/>
                </a:cubicBezTo>
                <a:cubicBezTo>
                  <a:pt x="2249" y="2914"/>
                  <a:pt x="2914" y="2249"/>
                  <a:pt x="2914" y="1457"/>
                </a:cubicBezTo>
                <a:cubicBezTo>
                  <a:pt x="2914" y="665"/>
                  <a:pt x="2249" y="0"/>
                  <a:pt x="145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2" grpId="0" animBg="1"/>
      <p:bldP spid="3353" grpId="0" animBg="1"/>
      <p:bldP spid="33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26002" y="1054020"/>
            <a:ext cx="5484547" cy="3866517"/>
            <a:chOff x="4188254" y="972404"/>
            <a:chExt cx="5484547" cy="3866517"/>
          </a:xfrm>
        </p:grpSpPr>
        <p:sp>
          <p:nvSpPr>
            <p:cNvPr id="55" name="Google Shape;55;p13"/>
            <p:cNvSpPr/>
            <p:nvPr/>
          </p:nvSpPr>
          <p:spPr>
            <a:xfrm>
              <a:off x="7388354" y="1930755"/>
              <a:ext cx="519975" cy="81874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335097" y="1379814"/>
              <a:ext cx="519975" cy="667397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017923" y="1231871"/>
              <a:ext cx="324984" cy="650428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741457" y="972404"/>
              <a:ext cx="326914" cy="326914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778305" y="1019666"/>
              <a:ext cx="253218" cy="231410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465670" y="4641970"/>
              <a:ext cx="4965583" cy="196951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188254" y="3151055"/>
              <a:ext cx="543254" cy="264858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321158" y="3236421"/>
              <a:ext cx="152323" cy="30109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512258" y="3236421"/>
              <a:ext cx="84416" cy="30109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408453" y="3299457"/>
              <a:ext cx="188221" cy="31089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076120" y="1839601"/>
              <a:ext cx="543223" cy="263877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145957" y="1919116"/>
              <a:ext cx="122244" cy="31089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299229" y="1919116"/>
              <a:ext cx="77616" cy="31089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482550" y="1919116"/>
              <a:ext cx="66008" cy="31089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299229" y="1991893"/>
              <a:ext cx="166872" cy="31059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354216" y="2208202"/>
              <a:ext cx="543254" cy="263877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467730" y="2277058"/>
              <a:ext cx="78597" cy="31089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593834" y="2277058"/>
              <a:ext cx="56267" cy="31089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84124" y="2346895"/>
              <a:ext cx="146503" cy="31089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771335" y="2346895"/>
              <a:ext cx="64047" cy="31089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820023" y="4115257"/>
              <a:ext cx="1278527" cy="10690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820023" y="3805802"/>
              <a:ext cx="1278527" cy="974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820023" y="3495397"/>
              <a:ext cx="1278527" cy="10721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75565" y="4015342"/>
              <a:ext cx="2526945" cy="279407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375565" y="2784382"/>
              <a:ext cx="2525964" cy="1291116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380505" y="4294718"/>
              <a:ext cx="536454" cy="130974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123458" y="4294718"/>
              <a:ext cx="1031159" cy="356993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117638" y="4636150"/>
              <a:ext cx="1041818" cy="87326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502548" y="3336734"/>
              <a:ext cx="816780" cy="487538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554926" y="3445930"/>
              <a:ext cx="1164063" cy="1187341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954586" y="4253949"/>
              <a:ext cx="826489" cy="508366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824592" y="3523362"/>
              <a:ext cx="158143" cy="89623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292159" y="4459875"/>
              <a:ext cx="181422" cy="120039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875989" y="3997882"/>
              <a:ext cx="183382" cy="155233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089419" y="3826171"/>
              <a:ext cx="71797" cy="382232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191264" y="3881488"/>
              <a:ext cx="183351" cy="155233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561826" y="3292688"/>
              <a:ext cx="2169952" cy="41810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194274" y="3238350"/>
              <a:ext cx="139703" cy="139703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696729" y="3534205"/>
              <a:ext cx="92196" cy="93146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367985" y="3534205"/>
              <a:ext cx="129044" cy="129044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657071" y="3363474"/>
              <a:ext cx="129044" cy="129044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84209" y="3390643"/>
              <a:ext cx="74737" cy="74737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497778" y="3631211"/>
              <a:ext cx="128095" cy="129044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524947" y="3658379"/>
              <a:ext cx="74737" cy="74707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075040" y="2926016"/>
              <a:ext cx="212480" cy="30079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354416" y="2926016"/>
              <a:ext cx="99946" cy="30079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590145" y="2926016"/>
              <a:ext cx="71797" cy="30079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377695" y="3015241"/>
              <a:ext cx="242528" cy="31089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1165" y="3744695"/>
              <a:ext cx="146503" cy="30109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178745" y="3744695"/>
              <a:ext cx="62118" cy="30109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915978" y="3744695"/>
              <a:ext cx="167822" cy="30109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141017" y="3744695"/>
              <a:ext cx="71797" cy="30109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422323" y="3744695"/>
              <a:ext cx="90236" cy="30109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600603" y="2912416"/>
              <a:ext cx="170762" cy="31089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815963" y="2912416"/>
              <a:ext cx="83436" cy="31089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730497" y="2800402"/>
              <a:ext cx="325964" cy="651378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455011" y="2540905"/>
              <a:ext cx="326945" cy="326945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490909" y="2588933"/>
              <a:ext cx="254168" cy="230889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629702" y="2434221"/>
              <a:ext cx="10721" cy="357942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279440" y="3364454"/>
              <a:ext cx="519975" cy="819689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341897" y="2059769"/>
              <a:ext cx="10690" cy="305596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233082" y="2324596"/>
              <a:ext cx="294906" cy="294906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162266" y="1352645"/>
              <a:ext cx="537403" cy="537403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121428" y="2699997"/>
              <a:ext cx="211500" cy="211500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242862" y="1624241"/>
              <a:ext cx="312365" cy="312365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672670" y="1088798"/>
              <a:ext cx="312395" cy="312365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9189705" y="3375113"/>
              <a:ext cx="483096" cy="483127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240152" y="1955995"/>
              <a:ext cx="218269" cy="218269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871350" y="2043290"/>
              <a:ext cx="112535" cy="11158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515238" y="1877429"/>
              <a:ext cx="187272" cy="188191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946026" y="1048060"/>
              <a:ext cx="187241" cy="187241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381284" y="4304397"/>
              <a:ext cx="242559" cy="241579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6554" y="2198362"/>
            <a:ext cx="2975658" cy="3402961"/>
            <a:chOff x="3226351" y="2029983"/>
            <a:chExt cx="2439608" cy="2598004"/>
          </a:xfrm>
        </p:grpSpPr>
        <p:sp>
          <p:nvSpPr>
            <p:cNvPr id="166" name="Google Shape;3019;p34"/>
            <p:cNvSpPr/>
            <p:nvPr/>
          </p:nvSpPr>
          <p:spPr>
            <a:xfrm>
              <a:off x="4839548" y="4621864"/>
              <a:ext cx="8143" cy="6123"/>
            </a:xfrm>
            <a:custGeom>
              <a:avLst/>
              <a:gdLst/>
              <a:ahLst/>
              <a:cxnLst/>
              <a:rect l="l" t="t" r="r" b="b"/>
              <a:pathLst>
                <a:path w="254" h="191" extrusionOk="0">
                  <a:moveTo>
                    <a:pt x="222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32" y="190"/>
                  </a:lnTo>
                  <a:cubicBezTo>
                    <a:pt x="95" y="190"/>
                    <a:pt x="159" y="158"/>
                    <a:pt x="254" y="158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31;p34"/>
            <p:cNvSpPr/>
            <p:nvPr/>
          </p:nvSpPr>
          <p:spPr>
            <a:xfrm>
              <a:off x="3635469" y="2579224"/>
              <a:ext cx="1847762" cy="1175645"/>
            </a:xfrm>
            <a:custGeom>
              <a:avLst/>
              <a:gdLst/>
              <a:ahLst/>
              <a:cxnLst/>
              <a:rect l="l" t="t" r="r" b="b"/>
              <a:pathLst>
                <a:path w="57639" h="36673" extrusionOk="0">
                  <a:moveTo>
                    <a:pt x="20807" y="0"/>
                  </a:moveTo>
                  <a:cubicBezTo>
                    <a:pt x="20776" y="1552"/>
                    <a:pt x="19160" y="2755"/>
                    <a:pt x="17165" y="2755"/>
                  </a:cubicBezTo>
                  <a:lnTo>
                    <a:pt x="16310" y="2755"/>
                  </a:lnTo>
                  <a:cubicBezTo>
                    <a:pt x="14315" y="2755"/>
                    <a:pt x="12700" y="1552"/>
                    <a:pt x="12668" y="32"/>
                  </a:cubicBezTo>
                  <a:cubicBezTo>
                    <a:pt x="12637" y="1552"/>
                    <a:pt x="11021" y="2755"/>
                    <a:pt x="9026" y="2755"/>
                  </a:cubicBezTo>
                  <a:lnTo>
                    <a:pt x="8171" y="2755"/>
                  </a:lnTo>
                  <a:cubicBezTo>
                    <a:pt x="6176" y="2755"/>
                    <a:pt x="4561" y="1552"/>
                    <a:pt x="4529" y="32"/>
                  </a:cubicBezTo>
                  <a:cubicBezTo>
                    <a:pt x="4529" y="127"/>
                    <a:pt x="4498" y="222"/>
                    <a:pt x="4498" y="317"/>
                  </a:cubicBezTo>
                  <a:cubicBezTo>
                    <a:pt x="4276" y="1679"/>
                    <a:pt x="2756" y="2755"/>
                    <a:pt x="887" y="2755"/>
                  </a:cubicBezTo>
                  <a:lnTo>
                    <a:pt x="1" y="2755"/>
                  </a:lnTo>
                  <a:lnTo>
                    <a:pt x="1" y="36673"/>
                  </a:lnTo>
                  <a:lnTo>
                    <a:pt x="57638" y="36673"/>
                  </a:lnTo>
                  <a:lnTo>
                    <a:pt x="57638" y="2755"/>
                  </a:lnTo>
                  <a:lnTo>
                    <a:pt x="57037" y="2755"/>
                  </a:lnTo>
                  <a:cubicBezTo>
                    <a:pt x="57012" y="2756"/>
                    <a:pt x="56987" y="2756"/>
                    <a:pt x="56962" y="2756"/>
                  </a:cubicBezTo>
                  <a:cubicBezTo>
                    <a:pt x="55001" y="2756"/>
                    <a:pt x="53426" y="1533"/>
                    <a:pt x="53395" y="0"/>
                  </a:cubicBezTo>
                  <a:cubicBezTo>
                    <a:pt x="53395" y="32"/>
                    <a:pt x="53363" y="64"/>
                    <a:pt x="53363" y="64"/>
                  </a:cubicBezTo>
                  <a:lnTo>
                    <a:pt x="53363" y="95"/>
                  </a:lnTo>
                  <a:cubicBezTo>
                    <a:pt x="53268" y="1584"/>
                    <a:pt x="51685" y="2755"/>
                    <a:pt x="49753" y="2755"/>
                  </a:cubicBezTo>
                  <a:lnTo>
                    <a:pt x="48866" y="2755"/>
                  </a:lnTo>
                  <a:cubicBezTo>
                    <a:pt x="46903" y="2755"/>
                    <a:pt x="45287" y="1520"/>
                    <a:pt x="45224" y="0"/>
                  </a:cubicBezTo>
                  <a:cubicBezTo>
                    <a:pt x="45192" y="1552"/>
                    <a:pt x="43577" y="2755"/>
                    <a:pt x="41614" y="2755"/>
                  </a:cubicBezTo>
                  <a:lnTo>
                    <a:pt x="40727" y="2755"/>
                  </a:lnTo>
                  <a:cubicBezTo>
                    <a:pt x="38732" y="2755"/>
                    <a:pt x="37117" y="1520"/>
                    <a:pt x="37085" y="0"/>
                  </a:cubicBezTo>
                  <a:cubicBezTo>
                    <a:pt x="37053" y="1552"/>
                    <a:pt x="35438" y="2755"/>
                    <a:pt x="33443" y="2755"/>
                  </a:cubicBezTo>
                  <a:lnTo>
                    <a:pt x="32588" y="2755"/>
                  </a:lnTo>
                  <a:cubicBezTo>
                    <a:pt x="30593" y="2755"/>
                    <a:pt x="28978" y="1552"/>
                    <a:pt x="28946" y="0"/>
                  </a:cubicBezTo>
                  <a:cubicBezTo>
                    <a:pt x="28915" y="1552"/>
                    <a:pt x="27299" y="2755"/>
                    <a:pt x="25304" y="2755"/>
                  </a:cubicBezTo>
                  <a:lnTo>
                    <a:pt x="24449" y="2755"/>
                  </a:lnTo>
                  <a:cubicBezTo>
                    <a:pt x="22454" y="2755"/>
                    <a:pt x="20839" y="1520"/>
                    <a:pt x="208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32;p34"/>
            <p:cNvSpPr/>
            <p:nvPr/>
          </p:nvSpPr>
          <p:spPr>
            <a:xfrm>
              <a:off x="3634443" y="2245217"/>
              <a:ext cx="1847762" cy="423383"/>
            </a:xfrm>
            <a:custGeom>
              <a:avLst/>
              <a:gdLst/>
              <a:ahLst/>
              <a:cxnLst/>
              <a:rect l="l" t="t" r="r" b="b"/>
              <a:pathLst>
                <a:path w="57639" h="13207" extrusionOk="0">
                  <a:moveTo>
                    <a:pt x="1" y="0"/>
                  </a:moveTo>
                  <a:lnTo>
                    <a:pt x="1" y="13206"/>
                  </a:lnTo>
                  <a:lnTo>
                    <a:pt x="919" y="13206"/>
                  </a:lnTo>
                  <a:cubicBezTo>
                    <a:pt x="2756" y="13206"/>
                    <a:pt x="4308" y="12129"/>
                    <a:pt x="4530" y="10736"/>
                  </a:cubicBezTo>
                  <a:cubicBezTo>
                    <a:pt x="4530" y="10641"/>
                    <a:pt x="4561" y="10546"/>
                    <a:pt x="4561" y="10451"/>
                  </a:cubicBezTo>
                  <a:cubicBezTo>
                    <a:pt x="4593" y="11971"/>
                    <a:pt x="6208" y="13206"/>
                    <a:pt x="8172" y="13206"/>
                  </a:cubicBezTo>
                  <a:lnTo>
                    <a:pt x="9058" y="13206"/>
                  </a:lnTo>
                  <a:cubicBezTo>
                    <a:pt x="11022" y="13206"/>
                    <a:pt x="12637" y="11971"/>
                    <a:pt x="12700" y="10451"/>
                  </a:cubicBezTo>
                  <a:cubicBezTo>
                    <a:pt x="12732" y="11971"/>
                    <a:pt x="14347" y="13206"/>
                    <a:pt x="16342" y="13206"/>
                  </a:cubicBezTo>
                  <a:lnTo>
                    <a:pt x="17197" y="13206"/>
                  </a:lnTo>
                  <a:cubicBezTo>
                    <a:pt x="19192" y="13206"/>
                    <a:pt x="20808" y="11971"/>
                    <a:pt x="20839" y="10451"/>
                  </a:cubicBezTo>
                  <a:cubicBezTo>
                    <a:pt x="20871" y="11971"/>
                    <a:pt x="22486" y="13206"/>
                    <a:pt x="24481" y="13206"/>
                  </a:cubicBezTo>
                  <a:lnTo>
                    <a:pt x="25336" y="13206"/>
                  </a:lnTo>
                  <a:cubicBezTo>
                    <a:pt x="27331" y="13206"/>
                    <a:pt x="28947" y="11971"/>
                    <a:pt x="28978" y="10451"/>
                  </a:cubicBezTo>
                  <a:cubicBezTo>
                    <a:pt x="29010" y="11971"/>
                    <a:pt x="30625" y="13206"/>
                    <a:pt x="32620" y="13206"/>
                  </a:cubicBezTo>
                  <a:lnTo>
                    <a:pt x="33475" y="13206"/>
                  </a:lnTo>
                  <a:cubicBezTo>
                    <a:pt x="35470" y="13206"/>
                    <a:pt x="37085" y="11971"/>
                    <a:pt x="37117" y="10451"/>
                  </a:cubicBezTo>
                  <a:cubicBezTo>
                    <a:pt x="37149" y="11971"/>
                    <a:pt x="38764" y="13206"/>
                    <a:pt x="40759" y="13206"/>
                  </a:cubicBezTo>
                  <a:lnTo>
                    <a:pt x="41614" y="13206"/>
                  </a:lnTo>
                  <a:cubicBezTo>
                    <a:pt x="43609" y="13206"/>
                    <a:pt x="45224" y="11971"/>
                    <a:pt x="45256" y="10419"/>
                  </a:cubicBezTo>
                  <a:cubicBezTo>
                    <a:pt x="45288" y="11971"/>
                    <a:pt x="46903" y="13206"/>
                    <a:pt x="48898" y="13206"/>
                  </a:cubicBezTo>
                  <a:lnTo>
                    <a:pt x="49753" y="13206"/>
                  </a:lnTo>
                  <a:cubicBezTo>
                    <a:pt x="51717" y="13206"/>
                    <a:pt x="53300" y="12003"/>
                    <a:pt x="53395" y="10514"/>
                  </a:cubicBezTo>
                  <a:lnTo>
                    <a:pt x="53395" y="10483"/>
                  </a:lnTo>
                  <a:cubicBezTo>
                    <a:pt x="53395" y="10483"/>
                    <a:pt x="53395" y="10451"/>
                    <a:pt x="53395" y="10451"/>
                  </a:cubicBezTo>
                  <a:cubicBezTo>
                    <a:pt x="53427" y="11971"/>
                    <a:pt x="55042" y="13206"/>
                    <a:pt x="57037" y="13206"/>
                  </a:cubicBezTo>
                  <a:lnTo>
                    <a:pt x="57639" y="13206"/>
                  </a:lnTo>
                  <a:lnTo>
                    <a:pt x="576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33;p34"/>
            <p:cNvSpPr/>
            <p:nvPr/>
          </p:nvSpPr>
          <p:spPr>
            <a:xfrm>
              <a:off x="3809860" y="2569975"/>
              <a:ext cx="1402067" cy="975670"/>
            </a:xfrm>
            <a:custGeom>
              <a:avLst/>
              <a:gdLst/>
              <a:ahLst/>
              <a:cxnLst/>
              <a:rect l="l" t="t" r="r" b="b"/>
              <a:pathLst>
                <a:path w="43736" h="30435" extrusionOk="0">
                  <a:moveTo>
                    <a:pt x="1" y="1"/>
                  </a:moveTo>
                  <a:lnTo>
                    <a:pt x="1" y="30434"/>
                  </a:lnTo>
                  <a:lnTo>
                    <a:pt x="286" y="30434"/>
                  </a:lnTo>
                  <a:lnTo>
                    <a:pt x="43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34;p34"/>
            <p:cNvSpPr/>
            <p:nvPr/>
          </p:nvSpPr>
          <p:spPr>
            <a:xfrm>
              <a:off x="3864904" y="2593426"/>
              <a:ext cx="1397002" cy="975670"/>
            </a:xfrm>
            <a:custGeom>
              <a:avLst/>
              <a:gdLst/>
              <a:ahLst/>
              <a:cxnLst/>
              <a:rect l="l" t="t" r="r" b="b"/>
              <a:pathLst>
                <a:path w="43578" h="30435" extrusionOk="0">
                  <a:moveTo>
                    <a:pt x="43451" y="1"/>
                  </a:moveTo>
                  <a:lnTo>
                    <a:pt x="1" y="30434"/>
                  </a:lnTo>
                  <a:lnTo>
                    <a:pt x="43578" y="30434"/>
                  </a:lnTo>
                  <a:lnTo>
                    <a:pt x="435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35;p34"/>
            <p:cNvSpPr/>
            <p:nvPr/>
          </p:nvSpPr>
          <p:spPr>
            <a:xfrm>
              <a:off x="3568468" y="3726434"/>
              <a:ext cx="1980737" cy="157370"/>
            </a:xfrm>
            <a:custGeom>
              <a:avLst/>
              <a:gdLst/>
              <a:ahLst/>
              <a:cxnLst/>
              <a:rect l="l" t="t" r="r" b="b"/>
              <a:pathLst>
                <a:path w="61787" h="4909" extrusionOk="0">
                  <a:moveTo>
                    <a:pt x="2439" y="0"/>
                  </a:moveTo>
                  <a:cubicBezTo>
                    <a:pt x="1077" y="0"/>
                    <a:pt x="0" y="1077"/>
                    <a:pt x="0" y="2439"/>
                  </a:cubicBezTo>
                  <a:cubicBezTo>
                    <a:pt x="0" y="3800"/>
                    <a:pt x="1077" y="4909"/>
                    <a:pt x="2439" y="4909"/>
                  </a:cubicBezTo>
                  <a:lnTo>
                    <a:pt x="59348" y="4909"/>
                  </a:lnTo>
                  <a:cubicBezTo>
                    <a:pt x="60710" y="4909"/>
                    <a:pt x="61787" y="3800"/>
                    <a:pt x="61787" y="2439"/>
                  </a:cubicBezTo>
                  <a:cubicBezTo>
                    <a:pt x="61787" y="1077"/>
                    <a:pt x="60710" y="0"/>
                    <a:pt x="593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36;p34"/>
            <p:cNvSpPr/>
            <p:nvPr/>
          </p:nvSpPr>
          <p:spPr>
            <a:xfrm>
              <a:off x="4202982" y="2978212"/>
              <a:ext cx="712734" cy="410176"/>
            </a:xfrm>
            <a:custGeom>
              <a:avLst/>
              <a:gdLst/>
              <a:ahLst/>
              <a:cxnLst/>
              <a:rect l="l" t="t" r="r" b="b"/>
              <a:pathLst>
                <a:path w="22233" h="12795" extrusionOk="0">
                  <a:moveTo>
                    <a:pt x="1837" y="0"/>
                  </a:moveTo>
                  <a:cubicBezTo>
                    <a:pt x="824" y="0"/>
                    <a:pt x="1" y="760"/>
                    <a:pt x="1" y="1710"/>
                  </a:cubicBezTo>
                  <a:lnTo>
                    <a:pt x="1" y="11084"/>
                  </a:lnTo>
                  <a:cubicBezTo>
                    <a:pt x="1" y="12034"/>
                    <a:pt x="824" y="12794"/>
                    <a:pt x="1837" y="12794"/>
                  </a:cubicBezTo>
                  <a:lnTo>
                    <a:pt x="20396" y="12794"/>
                  </a:lnTo>
                  <a:cubicBezTo>
                    <a:pt x="21409" y="12794"/>
                    <a:pt x="22232" y="12034"/>
                    <a:pt x="22232" y="11084"/>
                  </a:cubicBezTo>
                  <a:lnTo>
                    <a:pt x="22232" y="1710"/>
                  </a:lnTo>
                  <a:cubicBezTo>
                    <a:pt x="22232" y="760"/>
                    <a:pt x="21409" y="0"/>
                    <a:pt x="20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37;p34"/>
            <p:cNvSpPr/>
            <p:nvPr/>
          </p:nvSpPr>
          <p:spPr>
            <a:xfrm>
              <a:off x="4158326" y="2937595"/>
              <a:ext cx="802047" cy="499520"/>
            </a:xfrm>
            <a:custGeom>
              <a:avLst/>
              <a:gdLst/>
              <a:ahLst/>
              <a:cxnLst/>
              <a:rect l="l" t="t" r="r" b="b"/>
              <a:pathLst>
                <a:path w="25019" h="15582" extrusionOk="0">
                  <a:moveTo>
                    <a:pt x="21757" y="824"/>
                  </a:moveTo>
                  <a:cubicBezTo>
                    <a:pt x="22169" y="824"/>
                    <a:pt x="22580" y="919"/>
                    <a:pt x="22929" y="1109"/>
                  </a:cubicBezTo>
                  <a:cubicBezTo>
                    <a:pt x="23689" y="1489"/>
                    <a:pt x="24227" y="2249"/>
                    <a:pt x="24227" y="3136"/>
                  </a:cubicBezTo>
                  <a:lnTo>
                    <a:pt x="24227" y="12510"/>
                  </a:lnTo>
                  <a:lnTo>
                    <a:pt x="24195" y="12510"/>
                  </a:lnTo>
                  <a:cubicBezTo>
                    <a:pt x="24195" y="13776"/>
                    <a:pt x="23119" y="14821"/>
                    <a:pt x="21789" y="14821"/>
                  </a:cubicBezTo>
                  <a:lnTo>
                    <a:pt x="3230" y="14821"/>
                  </a:lnTo>
                  <a:cubicBezTo>
                    <a:pt x="2819" y="14821"/>
                    <a:pt x="2439" y="14695"/>
                    <a:pt x="2090" y="14536"/>
                  </a:cubicBezTo>
                  <a:cubicBezTo>
                    <a:pt x="1330" y="14125"/>
                    <a:pt x="792" y="13365"/>
                    <a:pt x="792" y="12510"/>
                  </a:cubicBezTo>
                  <a:lnTo>
                    <a:pt x="792" y="3104"/>
                  </a:lnTo>
                  <a:cubicBezTo>
                    <a:pt x="792" y="1837"/>
                    <a:pt x="1869" y="824"/>
                    <a:pt x="3199" y="824"/>
                  </a:cubicBezTo>
                  <a:close/>
                  <a:moveTo>
                    <a:pt x="2312" y="0"/>
                  </a:moveTo>
                  <a:cubicBezTo>
                    <a:pt x="1014" y="0"/>
                    <a:pt x="0" y="1045"/>
                    <a:pt x="0" y="2344"/>
                  </a:cubicBezTo>
                  <a:lnTo>
                    <a:pt x="0" y="13238"/>
                  </a:lnTo>
                  <a:cubicBezTo>
                    <a:pt x="0" y="14536"/>
                    <a:pt x="1014" y="15581"/>
                    <a:pt x="2312" y="15581"/>
                  </a:cubicBezTo>
                  <a:lnTo>
                    <a:pt x="22675" y="15581"/>
                  </a:lnTo>
                  <a:cubicBezTo>
                    <a:pt x="23974" y="15581"/>
                    <a:pt x="25019" y="14536"/>
                    <a:pt x="25019" y="13238"/>
                  </a:cubicBezTo>
                  <a:lnTo>
                    <a:pt x="25019" y="2344"/>
                  </a:lnTo>
                  <a:cubicBezTo>
                    <a:pt x="24987" y="1045"/>
                    <a:pt x="23974" y="0"/>
                    <a:pt x="2267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38;p34"/>
            <p:cNvSpPr/>
            <p:nvPr/>
          </p:nvSpPr>
          <p:spPr>
            <a:xfrm>
              <a:off x="4588762" y="3081758"/>
              <a:ext cx="113740" cy="222351"/>
            </a:xfrm>
            <a:custGeom>
              <a:avLst/>
              <a:gdLst/>
              <a:ahLst/>
              <a:cxnLst/>
              <a:rect l="l" t="t" r="r" b="b"/>
              <a:pathLst>
                <a:path w="3548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3548" y="6936"/>
                  </a:lnTo>
                  <a:lnTo>
                    <a:pt x="3548" y="5669"/>
                  </a:lnTo>
                  <a:lnTo>
                    <a:pt x="1268" y="5669"/>
                  </a:lnTo>
                  <a:lnTo>
                    <a:pt x="1268" y="4022"/>
                  </a:lnTo>
                  <a:lnTo>
                    <a:pt x="3326" y="4022"/>
                  </a:lnTo>
                  <a:lnTo>
                    <a:pt x="3326" y="2724"/>
                  </a:lnTo>
                  <a:lnTo>
                    <a:pt x="1268" y="2724"/>
                  </a:lnTo>
                  <a:lnTo>
                    <a:pt x="1268" y="1299"/>
                  </a:lnTo>
                  <a:lnTo>
                    <a:pt x="3453" y="1299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39;p34"/>
            <p:cNvSpPr/>
            <p:nvPr/>
          </p:nvSpPr>
          <p:spPr>
            <a:xfrm>
              <a:off x="4736996" y="3081758"/>
              <a:ext cx="147240" cy="222351"/>
            </a:xfrm>
            <a:custGeom>
              <a:avLst/>
              <a:gdLst/>
              <a:ahLst/>
              <a:cxnLst/>
              <a:rect l="l" t="t" r="r" b="b"/>
              <a:pathLst>
                <a:path w="4593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1141" y="6936"/>
                  </a:lnTo>
                  <a:lnTo>
                    <a:pt x="1141" y="4846"/>
                  </a:lnTo>
                  <a:cubicBezTo>
                    <a:pt x="1141" y="3737"/>
                    <a:pt x="1141" y="2756"/>
                    <a:pt x="1109" y="1837"/>
                  </a:cubicBezTo>
                  <a:lnTo>
                    <a:pt x="1109" y="1806"/>
                  </a:lnTo>
                  <a:cubicBezTo>
                    <a:pt x="1394" y="2629"/>
                    <a:pt x="1742" y="3516"/>
                    <a:pt x="2091" y="4276"/>
                  </a:cubicBezTo>
                  <a:lnTo>
                    <a:pt x="3294" y="6936"/>
                  </a:lnTo>
                  <a:lnTo>
                    <a:pt x="4593" y="6936"/>
                  </a:lnTo>
                  <a:lnTo>
                    <a:pt x="4593" y="0"/>
                  </a:lnTo>
                  <a:lnTo>
                    <a:pt x="3453" y="0"/>
                  </a:lnTo>
                  <a:lnTo>
                    <a:pt x="3453" y="2027"/>
                  </a:lnTo>
                  <a:cubicBezTo>
                    <a:pt x="3453" y="3072"/>
                    <a:pt x="3453" y="4022"/>
                    <a:pt x="3548" y="4941"/>
                  </a:cubicBezTo>
                  <a:lnTo>
                    <a:pt x="3516" y="4941"/>
                  </a:lnTo>
                  <a:cubicBezTo>
                    <a:pt x="3263" y="4149"/>
                    <a:pt x="2946" y="3294"/>
                    <a:pt x="2629" y="2534"/>
                  </a:cubicBezTo>
                  <a:lnTo>
                    <a:pt x="145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40;p34"/>
            <p:cNvSpPr/>
            <p:nvPr/>
          </p:nvSpPr>
          <p:spPr>
            <a:xfrm>
              <a:off x="4428379" y="3080732"/>
              <a:ext cx="128967" cy="223377"/>
            </a:xfrm>
            <a:custGeom>
              <a:avLst/>
              <a:gdLst/>
              <a:ahLst/>
              <a:cxnLst/>
              <a:rect l="l" t="t" r="r" b="b"/>
              <a:pathLst>
                <a:path w="4023" h="6968" extrusionOk="0">
                  <a:moveTo>
                    <a:pt x="1774" y="1172"/>
                  </a:moveTo>
                  <a:cubicBezTo>
                    <a:pt x="2407" y="1172"/>
                    <a:pt x="2755" y="1552"/>
                    <a:pt x="2755" y="2186"/>
                  </a:cubicBezTo>
                  <a:cubicBezTo>
                    <a:pt x="2755" y="2883"/>
                    <a:pt x="2344" y="3326"/>
                    <a:pt x="1679" y="3326"/>
                  </a:cubicBezTo>
                  <a:cubicBezTo>
                    <a:pt x="1489" y="3326"/>
                    <a:pt x="1362" y="3294"/>
                    <a:pt x="1267" y="3294"/>
                  </a:cubicBezTo>
                  <a:lnTo>
                    <a:pt x="1267" y="1236"/>
                  </a:lnTo>
                  <a:cubicBezTo>
                    <a:pt x="1362" y="1204"/>
                    <a:pt x="1520" y="1172"/>
                    <a:pt x="1774" y="1172"/>
                  </a:cubicBezTo>
                  <a:close/>
                  <a:moveTo>
                    <a:pt x="1710" y="1"/>
                  </a:moveTo>
                  <a:cubicBezTo>
                    <a:pt x="950" y="1"/>
                    <a:pt x="412" y="32"/>
                    <a:pt x="0" y="127"/>
                  </a:cubicBezTo>
                  <a:lnTo>
                    <a:pt x="0" y="6968"/>
                  </a:lnTo>
                  <a:lnTo>
                    <a:pt x="1267" y="6968"/>
                  </a:lnTo>
                  <a:lnTo>
                    <a:pt x="1267" y="4498"/>
                  </a:lnTo>
                  <a:cubicBezTo>
                    <a:pt x="1362" y="4498"/>
                    <a:pt x="1520" y="4529"/>
                    <a:pt x="1679" y="4529"/>
                  </a:cubicBezTo>
                  <a:cubicBezTo>
                    <a:pt x="2439" y="4529"/>
                    <a:pt x="3072" y="4308"/>
                    <a:pt x="3515" y="3801"/>
                  </a:cubicBezTo>
                  <a:cubicBezTo>
                    <a:pt x="3832" y="3389"/>
                    <a:pt x="4022" y="2819"/>
                    <a:pt x="4022" y="2154"/>
                  </a:cubicBezTo>
                  <a:cubicBezTo>
                    <a:pt x="4022" y="1457"/>
                    <a:pt x="3769" y="887"/>
                    <a:pt x="3420" y="539"/>
                  </a:cubicBezTo>
                  <a:cubicBezTo>
                    <a:pt x="3040" y="159"/>
                    <a:pt x="2502" y="1"/>
                    <a:pt x="17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41;p34"/>
            <p:cNvSpPr/>
            <p:nvPr/>
          </p:nvSpPr>
          <p:spPr>
            <a:xfrm>
              <a:off x="4224301" y="3078712"/>
              <a:ext cx="171604" cy="229468"/>
            </a:xfrm>
            <a:custGeom>
              <a:avLst/>
              <a:gdLst/>
              <a:ahLst/>
              <a:cxnLst/>
              <a:rect l="l" t="t" r="r" b="b"/>
              <a:pathLst>
                <a:path w="5353" h="7158" extrusionOk="0">
                  <a:moveTo>
                    <a:pt x="2693" y="1235"/>
                  </a:moveTo>
                  <a:cubicBezTo>
                    <a:pt x="3548" y="1235"/>
                    <a:pt x="4023" y="2312"/>
                    <a:pt x="4023" y="3547"/>
                  </a:cubicBezTo>
                  <a:cubicBezTo>
                    <a:pt x="4023" y="4909"/>
                    <a:pt x="3548" y="5891"/>
                    <a:pt x="2693" y="5891"/>
                  </a:cubicBezTo>
                  <a:cubicBezTo>
                    <a:pt x="1838" y="5891"/>
                    <a:pt x="1331" y="4941"/>
                    <a:pt x="1331" y="3579"/>
                  </a:cubicBezTo>
                  <a:cubicBezTo>
                    <a:pt x="1331" y="2249"/>
                    <a:pt x="1838" y="1235"/>
                    <a:pt x="2693" y="1235"/>
                  </a:cubicBezTo>
                  <a:close/>
                  <a:moveTo>
                    <a:pt x="2724" y="0"/>
                  </a:moveTo>
                  <a:cubicBezTo>
                    <a:pt x="1077" y="0"/>
                    <a:pt x="1" y="1552"/>
                    <a:pt x="1" y="3611"/>
                  </a:cubicBezTo>
                  <a:cubicBezTo>
                    <a:pt x="1" y="5606"/>
                    <a:pt x="982" y="7158"/>
                    <a:pt x="2629" y="7158"/>
                  </a:cubicBezTo>
                  <a:cubicBezTo>
                    <a:pt x="4244" y="7158"/>
                    <a:pt x="5353" y="5764"/>
                    <a:pt x="5353" y="3484"/>
                  </a:cubicBezTo>
                  <a:cubicBezTo>
                    <a:pt x="5353" y="1584"/>
                    <a:pt x="4434" y="0"/>
                    <a:pt x="27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42;p34"/>
            <p:cNvSpPr/>
            <p:nvPr/>
          </p:nvSpPr>
          <p:spPr>
            <a:xfrm>
              <a:off x="4299443" y="2762978"/>
              <a:ext cx="476182" cy="174649"/>
            </a:xfrm>
            <a:custGeom>
              <a:avLst/>
              <a:gdLst/>
              <a:ahLst/>
              <a:cxnLst/>
              <a:rect l="l" t="t" r="r" b="b"/>
              <a:pathLst>
                <a:path w="14854" h="5448" extrusionOk="0">
                  <a:moveTo>
                    <a:pt x="7411" y="0"/>
                  </a:moveTo>
                  <a:cubicBezTo>
                    <a:pt x="6714" y="0"/>
                    <a:pt x="6144" y="570"/>
                    <a:pt x="6144" y="1267"/>
                  </a:cubicBezTo>
                  <a:lnTo>
                    <a:pt x="6144" y="1299"/>
                  </a:lnTo>
                  <a:lnTo>
                    <a:pt x="0" y="5447"/>
                  </a:lnTo>
                  <a:lnTo>
                    <a:pt x="1710" y="5447"/>
                  </a:lnTo>
                  <a:lnTo>
                    <a:pt x="6556" y="2186"/>
                  </a:lnTo>
                  <a:cubicBezTo>
                    <a:pt x="6777" y="2376"/>
                    <a:pt x="7094" y="2502"/>
                    <a:pt x="7411" y="2502"/>
                  </a:cubicBezTo>
                  <a:cubicBezTo>
                    <a:pt x="7759" y="2502"/>
                    <a:pt x="8076" y="2376"/>
                    <a:pt x="8329" y="2122"/>
                  </a:cubicBezTo>
                  <a:lnTo>
                    <a:pt x="12953" y="5447"/>
                  </a:lnTo>
                  <a:lnTo>
                    <a:pt x="14853" y="5447"/>
                  </a:lnTo>
                  <a:lnTo>
                    <a:pt x="8678" y="1204"/>
                  </a:lnTo>
                  <a:cubicBezTo>
                    <a:pt x="8646" y="539"/>
                    <a:pt x="8108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43;p34"/>
            <p:cNvSpPr/>
            <p:nvPr/>
          </p:nvSpPr>
          <p:spPr>
            <a:xfrm>
              <a:off x="4495379" y="2761952"/>
              <a:ext cx="83285" cy="83285"/>
            </a:xfrm>
            <a:custGeom>
              <a:avLst/>
              <a:gdLst/>
              <a:ahLst/>
              <a:cxnLst/>
              <a:rect l="l" t="t" r="r" b="b"/>
              <a:pathLst>
                <a:path w="2598" h="2598" extrusionOk="0">
                  <a:moveTo>
                    <a:pt x="1299" y="1"/>
                  </a:moveTo>
                  <a:cubicBezTo>
                    <a:pt x="570" y="1"/>
                    <a:pt x="0" y="571"/>
                    <a:pt x="0" y="1299"/>
                  </a:cubicBezTo>
                  <a:cubicBezTo>
                    <a:pt x="0" y="1996"/>
                    <a:pt x="570" y="2598"/>
                    <a:pt x="1299" y="2598"/>
                  </a:cubicBezTo>
                  <a:cubicBezTo>
                    <a:pt x="1996" y="2598"/>
                    <a:pt x="2597" y="1996"/>
                    <a:pt x="2597" y="1299"/>
                  </a:cubicBezTo>
                  <a:cubicBezTo>
                    <a:pt x="2597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44;p34"/>
            <p:cNvSpPr/>
            <p:nvPr/>
          </p:nvSpPr>
          <p:spPr>
            <a:xfrm>
              <a:off x="3450689" y="2138594"/>
              <a:ext cx="253863" cy="381805"/>
            </a:xfrm>
            <a:custGeom>
              <a:avLst/>
              <a:gdLst/>
              <a:ahLst/>
              <a:cxnLst/>
              <a:rect l="l" t="t" r="r" b="b"/>
              <a:pathLst>
                <a:path w="7919" h="11910" extrusionOk="0">
                  <a:moveTo>
                    <a:pt x="286" y="1"/>
                  </a:moveTo>
                  <a:lnTo>
                    <a:pt x="33" y="8140"/>
                  </a:lnTo>
                  <a:cubicBezTo>
                    <a:pt x="1" y="10198"/>
                    <a:pt x="1648" y="11877"/>
                    <a:pt x="3674" y="11908"/>
                  </a:cubicBezTo>
                  <a:lnTo>
                    <a:pt x="4055" y="11908"/>
                  </a:lnTo>
                  <a:cubicBezTo>
                    <a:pt x="4077" y="11909"/>
                    <a:pt x="4099" y="11909"/>
                    <a:pt x="4122" y="11909"/>
                  </a:cubicBezTo>
                  <a:cubicBezTo>
                    <a:pt x="5834" y="11909"/>
                    <a:pt x="7290" y="10716"/>
                    <a:pt x="7696" y="9090"/>
                  </a:cubicBezTo>
                  <a:cubicBezTo>
                    <a:pt x="7665" y="9058"/>
                    <a:pt x="7665" y="8995"/>
                    <a:pt x="7665" y="8963"/>
                  </a:cubicBezTo>
                  <a:cubicBezTo>
                    <a:pt x="7665" y="8868"/>
                    <a:pt x="7665" y="8805"/>
                    <a:pt x="7696" y="8742"/>
                  </a:cubicBezTo>
                  <a:cubicBezTo>
                    <a:pt x="7665" y="8678"/>
                    <a:pt x="7665" y="8615"/>
                    <a:pt x="7665" y="8520"/>
                  </a:cubicBezTo>
                  <a:cubicBezTo>
                    <a:pt x="7665" y="8457"/>
                    <a:pt x="7665" y="8362"/>
                    <a:pt x="7665" y="8267"/>
                  </a:cubicBezTo>
                  <a:lnTo>
                    <a:pt x="7918" y="9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45;p34"/>
            <p:cNvSpPr/>
            <p:nvPr/>
          </p:nvSpPr>
          <p:spPr>
            <a:xfrm>
              <a:off x="3696378" y="2141639"/>
              <a:ext cx="252838" cy="382799"/>
            </a:xfrm>
            <a:custGeom>
              <a:avLst/>
              <a:gdLst/>
              <a:ahLst/>
              <a:cxnLst/>
              <a:rect l="l" t="t" r="r" b="b"/>
              <a:pathLst>
                <a:path w="7887" h="11941" extrusionOk="0">
                  <a:moveTo>
                    <a:pt x="254" y="1"/>
                  </a:moveTo>
                  <a:lnTo>
                    <a:pt x="1" y="8172"/>
                  </a:lnTo>
                  <a:cubicBezTo>
                    <a:pt x="1" y="8267"/>
                    <a:pt x="1" y="8362"/>
                    <a:pt x="1" y="8425"/>
                  </a:cubicBezTo>
                  <a:cubicBezTo>
                    <a:pt x="1" y="8488"/>
                    <a:pt x="1" y="8583"/>
                    <a:pt x="32" y="8647"/>
                  </a:cubicBezTo>
                  <a:cubicBezTo>
                    <a:pt x="32" y="8710"/>
                    <a:pt x="32" y="8773"/>
                    <a:pt x="64" y="8868"/>
                  </a:cubicBezTo>
                  <a:cubicBezTo>
                    <a:pt x="32" y="8900"/>
                    <a:pt x="32" y="8963"/>
                    <a:pt x="32" y="8995"/>
                  </a:cubicBezTo>
                  <a:cubicBezTo>
                    <a:pt x="381" y="10642"/>
                    <a:pt x="1838" y="11908"/>
                    <a:pt x="3579" y="11908"/>
                  </a:cubicBezTo>
                  <a:lnTo>
                    <a:pt x="3928" y="11940"/>
                  </a:lnTo>
                  <a:cubicBezTo>
                    <a:pt x="5891" y="11940"/>
                    <a:pt x="7570" y="10483"/>
                    <a:pt x="7760" y="8552"/>
                  </a:cubicBezTo>
                  <a:cubicBezTo>
                    <a:pt x="7665" y="8267"/>
                    <a:pt x="7633" y="7950"/>
                    <a:pt x="7633" y="7633"/>
                  </a:cubicBezTo>
                  <a:lnTo>
                    <a:pt x="7886" y="1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46;p34"/>
            <p:cNvSpPr/>
            <p:nvPr/>
          </p:nvSpPr>
          <p:spPr>
            <a:xfrm>
              <a:off x="3696378" y="2403581"/>
              <a:ext cx="32" cy="8143"/>
            </a:xfrm>
            <a:custGeom>
              <a:avLst/>
              <a:gdLst/>
              <a:ahLst/>
              <a:cxnLst/>
              <a:rect l="l" t="t" r="r" b="b"/>
              <a:pathLst>
                <a:path w="1" h="254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cubicBezTo>
                    <a:pt x="1" y="191"/>
                    <a:pt x="1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47;p34"/>
            <p:cNvSpPr/>
            <p:nvPr/>
          </p:nvSpPr>
          <p:spPr>
            <a:xfrm>
              <a:off x="3941073" y="2145711"/>
              <a:ext cx="252805" cy="360455"/>
            </a:xfrm>
            <a:custGeom>
              <a:avLst/>
              <a:gdLst/>
              <a:ahLst/>
              <a:cxnLst/>
              <a:rect l="l" t="t" r="r" b="b"/>
              <a:pathLst>
                <a:path w="7886" h="11244" extrusionOk="0">
                  <a:moveTo>
                    <a:pt x="253" y="1"/>
                  </a:moveTo>
                  <a:lnTo>
                    <a:pt x="0" y="7475"/>
                  </a:lnTo>
                  <a:cubicBezTo>
                    <a:pt x="0" y="7823"/>
                    <a:pt x="32" y="8140"/>
                    <a:pt x="95" y="8425"/>
                  </a:cubicBezTo>
                  <a:cubicBezTo>
                    <a:pt x="507" y="10040"/>
                    <a:pt x="1932" y="11211"/>
                    <a:pt x="3642" y="11243"/>
                  </a:cubicBezTo>
                  <a:lnTo>
                    <a:pt x="4022" y="11243"/>
                  </a:lnTo>
                  <a:cubicBezTo>
                    <a:pt x="4044" y="11244"/>
                    <a:pt x="4066" y="11244"/>
                    <a:pt x="4088" y="11244"/>
                  </a:cubicBezTo>
                  <a:cubicBezTo>
                    <a:pt x="5864" y="11244"/>
                    <a:pt x="7352" y="9987"/>
                    <a:pt x="7696" y="8298"/>
                  </a:cubicBezTo>
                  <a:cubicBezTo>
                    <a:pt x="7664" y="8076"/>
                    <a:pt x="7632" y="7823"/>
                    <a:pt x="7632" y="7601"/>
                  </a:cubicBezTo>
                  <a:lnTo>
                    <a:pt x="7886" y="9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48;p34"/>
            <p:cNvSpPr/>
            <p:nvPr/>
          </p:nvSpPr>
          <p:spPr>
            <a:xfrm>
              <a:off x="4185736" y="2148756"/>
              <a:ext cx="252805" cy="361448"/>
            </a:xfrm>
            <a:custGeom>
              <a:avLst/>
              <a:gdLst/>
              <a:ahLst/>
              <a:cxnLst/>
              <a:rect l="l" t="t" r="r" b="b"/>
              <a:pathLst>
                <a:path w="7886" h="11275" extrusionOk="0">
                  <a:moveTo>
                    <a:pt x="254" y="1"/>
                  </a:moveTo>
                  <a:lnTo>
                    <a:pt x="0" y="7506"/>
                  </a:lnTo>
                  <a:cubicBezTo>
                    <a:pt x="0" y="7728"/>
                    <a:pt x="32" y="7981"/>
                    <a:pt x="64" y="8203"/>
                  </a:cubicBezTo>
                  <a:cubicBezTo>
                    <a:pt x="349" y="9913"/>
                    <a:pt x="1837" y="11243"/>
                    <a:pt x="3674" y="11243"/>
                  </a:cubicBezTo>
                  <a:lnTo>
                    <a:pt x="4022" y="11275"/>
                  </a:lnTo>
                  <a:cubicBezTo>
                    <a:pt x="5764" y="11275"/>
                    <a:pt x="7253" y="10071"/>
                    <a:pt x="7664" y="8456"/>
                  </a:cubicBezTo>
                  <a:cubicBezTo>
                    <a:pt x="7633" y="8298"/>
                    <a:pt x="7633" y="8108"/>
                    <a:pt x="7633" y="7950"/>
                  </a:cubicBezTo>
                  <a:lnTo>
                    <a:pt x="7886" y="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49;p34"/>
            <p:cNvSpPr/>
            <p:nvPr/>
          </p:nvSpPr>
          <p:spPr>
            <a:xfrm>
              <a:off x="4430398" y="2151802"/>
              <a:ext cx="252838" cy="372636"/>
            </a:xfrm>
            <a:custGeom>
              <a:avLst/>
              <a:gdLst/>
              <a:ahLst/>
              <a:cxnLst/>
              <a:rect l="l" t="t" r="r" b="b"/>
              <a:pathLst>
                <a:path w="7887" h="11624" extrusionOk="0">
                  <a:moveTo>
                    <a:pt x="254" y="1"/>
                  </a:moveTo>
                  <a:lnTo>
                    <a:pt x="1" y="7855"/>
                  </a:lnTo>
                  <a:cubicBezTo>
                    <a:pt x="1" y="8013"/>
                    <a:pt x="1" y="8171"/>
                    <a:pt x="32" y="8361"/>
                  </a:cubicBezTo>
                  <a:cubicBezTo>
                    <a:pt x="254" y="10166"/>
                    <a:pt x="1774" y="11591"/>
                    <a:pt x="3642" y="11623"/>
                  </a:cubicBezTo>
                  <a:lnTo>
                    <a:pt x="4023" y="11623"/>
                  </a:lnTo>
                  <a:cubicBezTo>
                    <a:pt x="5828" y="11623"/>
                    <a:pt x="7348" y="10356"/>
                    <a:pt x="7696" y="8646"/>
                  </a:cubicBezTo>
                  <a:cubicBezTo>
                    <a:pt x="7664" y="8425"/>
                    <a:pt x="7633" y="8203"/>
                    <a:pt x="7633" y="7950"/>
                  </a:cubicBezTo>
                  <a:lnTo>
                    <a:pt x="7886" y="12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50;p34"/>
            <p:cNvSpPr/>
            <p:nvPr/>
          </p:nvSpPr>
          <p:spPr>
            <a:xfrm>
              <a:off x="4675061" y="2155873"/>
              <a:ext cx="252838" cy="371611"/>
            </a:xfrm>
            <a:custGeom>
              <a:avLst/>
              <a:gdLst/>
              <a:ahLst/>
              <a:cxnLst/>
              <a:rect l="l" t="t" r="r" b="b"/>
              <a:pathLst>
                <a:path w="7887" h="11592" extrusionOk="0">
                  <a:moveTo>
                    <a:pt x="254" y="0"/>
                  </a:moveTo>
                  <a:lnTo>
                    <a:pt x="1" y="7823"/>
                  </a:lnTo>
                  <a:cubicBezTo>
                    <a:pt x="1" y="8076"/>
                    <a:pt x="32" y="8298"/>
                    <a:pt x="64" y="8519"/>
                  </a:cubicBezTo>
                  <a:cubicBezTo>
                    <a:pt x="349" y="10261"/>
                    <a:pt x="1838" y="11560"/>
                    <a:pt x="3643" y="11591"/>
                  </a:cubicBezTo>
                  <a:lnTo>
                    <a:pt x="4023" y="11591"/>
                  </a:lnTo>
                  <a:cubicBezTo>
                    <a:pt x="4043" y="11591"/>
                    <a:pt x="4063" y="11592"/>
                    <a:pt x="4083" y="11592"/>
                  </a:cubicBezTo>
                  <a:cubicBezTo>
                    <a:pt x="6020" y="11592"/>
                    <a:pt x="7634" y="10083"/>
                    <a:pt x="7760" y="8139"/>
                  </a:cubicBezTo>
                  <a:cubicBezTo>
                    <a:pt x="7696" y="7854"/>
                    <a:pt x="7633" y="7506"/>
                    <a:pt x="7633" y="7189"/>
                  </a:cubicBezTo>
                  <a:lnTo>
                    <a:pt x="7886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51;p34"/>
            <p:cNvSpPr/>
            <p:nvPr/>
          </p:nvSpPr>
          <p:spPr>
            <a:xfrm>
              <a:off x="4919756" y="2158918"/>
              <a:ext cx="252805" cy="348241"/>
            </a:xfrm>
            <a:custGeom>
              <a:avLst/>
              <a:gdLst/>
              <a:ahLst/>
              <a:cxnLst/>
              <a:rect l="l" t="t" r="r" b="b"/>
              <a:pathLst>
                <a:path w="7886" h="10863" extrusionOk="0">
                  <a:moveTo>
                    <a:pt x="253" y="0"/>
                  </a:moveTo>
                  <a:lnTo>
                    <a:pt x="0" y="7094"/>
                  </a:lnTo>
                  <a:cubicBezTo>
                    <a:pt x="0" y="7411"/>
                    <a:pt x="32" y="7759"/>
                    <a:pt x="127" y="8044"/>
                  </a:cubicBezTo>
                  <a:cubicBezTo>
                    <a:pt x="507" y="9628"/>
                    <a:pt x="1932" y="10831"/>
                    <a:pt x="3674" y="10831"/>
                  </a:cubicBezTo>
                  <a:lnTo>
                    <a:pt x="4022" y="10863"/>
                  </a:lnTo>
                  <a:cubicBezTo>
                    <a:pt x="5764" y="10863"/>
                    <a:pt x="7252" y="9659"/>
                    <a:pt x="7664" y="8044"/>
                  </a:cubicBezTo>
                  <a:cubicBezTo>
                    <a:pt x="7632" y="7854"/>
                    <a:pt x="7632" y="7696"/>
                    <a:pt x="7632" y="7538"/>
                  </a:cubicBezTo>
                  <a:lnTo>
                    <a:pt x="7886" y="9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52;p34"/>
            <p:cNvSpPr/>
            <p:nvPr/>
          </p:nvSpPr>
          <p:spPr>
            <a:xfrm>
              <a:off x="5164419" y="2161964"/>
              <a:ext cx="252805" cy="359429"/>
            </a:xfrm>
            <a:custGeom>
              <a:avLst/>
              <a:gdLst/>
              <a:ahLst/>
              <a:cxnLst/>
              <a:rect l="l" t="t" r="r" b="b"/>
              <a:pathLst>
                <a:path w="7886" h="11212" extrusionOk="0">
                  <a:moveTo>
                    <a:pt x="254" y="0"/>
                  </a:moveTo>
                  <a:lnTo>
                    <a:pt x="0" y="7443"/>
                  </a:lnTo>
                  <a:cubicBezTo>
                    <a:pt x="0" y="7601"/>
                    <a:pt x="32" y="7791"/>
                    <a:pt x="32" y="7949"/>
                  </a:cubicBezTo>
                  <a:cubicBezTo>
                    <a:pt x="254" y="9754"/>
                    <a:pt x="1774" y="11179"/>
                    <a:pt x="3674" y="11211"/>
                  </a:cubicBezTo>
                  <a:lnTo>
                    <a:pt x="4022" y="11211"/>
                  </a:lnTo>
                  <a:cubicBezTo>
                    <a:pt x="4044" y="11212"/>
                    <a:pt x="4065" y="11212"/>
                    <a:pt x="4087" y="11212"/>
                  </a:cubicBezTo>
                  <a:cubicBezTo>
                    <a:pt x="5864" y="11212"/>
                    <a:pt x="7352" y="9924"/>
                    <a:pt x="7696" y="8234"/>
                  </a:cubicBezTo>
                  <a:cubicBezTo>
                    <a:pt x="7664" y="8013"/>
                    <a:pt x="7633" y="7791"/>
                    <a:pt x="7633" y="7538"/>
                  </a:cubicBezTo>
                  <a:lnTo>
                    <a:pt x="7886" y="12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53;p34"/>
            <p:cNvSpPr/>
            <p:nvPr/>
          </p:nvSpPr>
          <p:spPr>
            <a:xfrm>
              <a:off x="5409082" y="2166035"/>
              <a:ext cx="256877" cy="358403"/>
            </a:xfrm>
            <a:custGeom>
              <a:avLst/>
              <a:gdLst/>
              <a:ahLst/>
              <a:cxnLst/>
              <a:rect l="l" t="t" r="r" b="b"/>
              <a:pathLst>
                <a:path w="8013" h="11180" extrusionOk="0">
                  <a:moveTo>
                    <a:pt x="254" y="0"/>
                  </a:moveTo>
                  <a:lnTo>
                    <a:pt x="1" y="7411"/>
                  </a:lnTo>
                  <a:cubicBezTo>
                    <a:pt x="1" y="7664"/>
                    <a:pt x="32" y="7886"/>
                    <a:pt x="64" y="8107"/>
                  </a:cubicBezTo>
                  <a:cubicBezTo>
                    <a:pt x="349" y="9849"/>
                    <a:pt x="1837" y="11147"/>
                    <a:pt x="3674" y="11179"/>
                  </a:cubicBezTo>
                  <a:lnTo>
                    <a:pt x="4022" y="11179"/>
                  </a:lnTo>
                  <a:cubicBezTo>
                    <a:pt x="4042" y="11179"/>
                    <a:pt x="4061" y="11180"/>
                    <a:pt x="4080" y="11180"/>
                  </a:cubicBezTo>
                  <a:cubicBezTo>
                    <a:pt x="6082" y="11180"/>
                    <a:pt x="7759" y="9545"/>
                    <a:pt x="7759" y="7537"/>
                  </a:cubicBezTo>
                  <a:lnTo>
                    <a:pt x="8013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54;p34"/>
            <p:cNvSpPr/>
            <p:nvPr/>
          </p:nvSpPr>
          <p:spPr>
            <a:xfrm>
              <a:off x="3459825" y="2029983"/>
              <a:ext cx="354364" cy="111688"/>
            </a:xfrm>
            <a:custGeom>
              <a:avLst/>
              <a:gdLst/>
              <a:ahLst/>
              <a:cxnLst/>
              <a:rect l="l" t="t" r="r" b="b"/>
              <a:pathLst>
                <a:path w="11054" h="3484" extrusionOk="0">
                  <a:moveTo>
                    <a:pt x="5511" y="0"/>
                  </a:moveTo>
                  <a:lnTo>
                    <a:pt x="1" y="3262"/>
                  </a:lnTo>
                  <a:lnTo>
                    <a:pt x="1" y="3389"/>
                  </a:lnTo>
                  <a:lnTo>
                    <a:pt x="7633" y="3484"/>
                  </a:lnTo>
                  <a:lnTo>
                    <a:pt x="7633" y="3389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55;p34"/>
            <p:cNvSpPr/>
            <p:nvPr/>
          </p:nvSpPr>
          <p:spPr>
            <a:xfrm>
              <a:off x="3704520" y="2029983"/>
              <a:ext cx="317786" cy="115760"/>
            </a:xfrm>
            <a:custGeom>
              <a:avLst/>
              <a:gdLst/>
              <a:ahLst/>
              <a:cxnLst/>
              <a:rect l="l" t="t" r="r" b="b"/>
              <a:pathLst>
                <a:path w="9913" h="3611" extrusionOk="0">
                  <a:moveTo>
                    <a:pt x="3420" y="0"/>
                  </a:moveTo>
                  <a:lnTo>
                    <a:pt x="0" y="3389"/>
                  </a:lnTo>
                  <a:lnTo>
                    <a:pt x="0" y="3484"/>
                  </a:lnTo>
                  <a:lnTo>
                    <a:pt x="7632" y="3611"/>
                  </a:lnTo>
                  <a:lnTo>
                    <a:pt x="7632" y="3484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56;p34"/>
            <p:cNvSpPr/>
            <p:nvPr/>
          </p:nvSpPr>
          <p:spPr>
            <a:xfrm>
              <a:off x="3949183" y="2029983"/>
              <a:ext cx="287331" cy="118805"/>
            </a:xfrm>
            <a:custGeom>
              <a:avLst/>
              <a:gdLst/>
              <a:ahLst/>
              <a:cxnLst/>
              <a:rect l="l" t="t" r="r" b="b"/>
              <a:pathLst>
                <a:path w="8963" h="3706" extrusionOk="0">
                  <a:moveTo>
                    <a:pt x="2281" y="0"/>
                  </a:moveTo>
                  <a:lnTo>
                    <a:pt x="0" y="3484"/>
                  </a:lnTo>
                  <a:lnTo>
                    <a:pt x="0" y="3516"/>
                  </a:lnTo>
                  <a:lnTo>
                    <a:pt x="0" y="3611"/>
                  </a:lnTo>
                  <a:lnTo>
                    <a:pt x="7633" y="3706"/>
                  </a:lnTo>
                  <a:lnTo>
                    <a:pt x="7633" y="3579"/>
                  </a:lnTo>
                  <a:lnTo>
                    <a:pt x="896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57;p34"/>
            <p:cNvSpPr/>
            <p:nvPr/>
          </p:nvSpPr>
          <p:spPr>
            <a:xfrm>
              <a:off x="4193846" y="2029983"/>
              <a:ext cx="245721" cy="121851"/>
            </a:xfrm>
            <a:custGeom>
              <a:avLst/>
              <a:gdLst/>
              <a:ahLst/>
              <a:cxnLst/>
              <a:rect l="l" t="t" r="r" b="b"/>
              <a:pathLst>
                <a:path w="7665" h="3801" extrusionOk="0">
                  <a:moveTo>
                    <a:pt x="1331" y="0"/>
                  </a:moveTo>
                  <a:lnTo>
                    <a:pt x="1" y="3579"/>
                  </a:lnTo>
                  <a:lnTo>
                    <a:pt x="1" y="3706"/>
                  </a:lnTo>
                  <a:lnTo>
                    <a:pt x="7633" y="3801"/>
                  </a:lnTo>
                  <a:lnTo>
                    <a:pt x="7633" y="3706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58;p34"/>
            <p:cNvSpPr/>
            <p:nvPr/>
          </p:nvSpPr>
          <p:spPr>
            <a:xfrm>
              <a:off x="4438509" y="2029983"/>
              <a:ext cx="245721" cy="125922"/>
            </a:xfrm>
            <a:custGeom>
              <a:avLst/>
              <a:gdLst/>
              <a:ahLst/>
              <a:cxnLst/>
              <a:rect l="l" t="t" r="r" b="b"/>
              <a:pathLst>
                <a:path w="7665" h="3928" extrusionOk="0">
                  <a:moveTo>
                    <a:pt x="33" y="0"/>
                  </a:moveTo>
                  <a:lnTo>
                    <a:pt x="1" y="3706"/>
                  </a:lnTo>
                  <a:lnTo>
                    <a:pt x="1" y="3801"/>
                  </a:lnTo>
                  <a:lnTo>
                    <a:pt x="7633" y="3927"/>
                  </a:lnTo>
                  <a:lnTo>
                    <a:pt x="7633" y="3896"/>
                  </a:lnTo>
                  <a:lnTo>
                    <a:pt x="7601" y="3896"/>
                  </a:lnTo>
                  <a:lnTo>
                    <a:pt x="7601" y="3801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59;p34"/>
            <p:cNvSpPr/>
            <p:nvPr/>
          </p:nvSpPr>
          <p:spPr>
            <a:xfrm>
              <a:off x="4682178" y="2029983"/>
              <a:ext cx="245721" cy="128967"/>
            </a:xfrm>
            <a:custGeom>
              <a:avLst/>
              <a:gdLst/>
              <a:ahLst/>
              <a:cxnLst/>
              <a:rect l="l" t="t" r="r" b="b"/>
              <a:pathLst>
                <a:path w="7665" h="4023" extrusionOk="0">
                  <a:moveTo>
                    <a:pt x="64" y="0"/>
                  </a:moveTo>
                  <a:lnTo>
                    <a:pt x="0" y="3801"/>
                  </a:lnTo>
                  <a:lnTo>
                    <a:pt x="32" y="3801"/>
                  </a:lnTo>
                  <a:lnTo>
                    <a:pt x="32" y="3896"/>
                  </a:lnTo>
                  <a:lnTo>
                    <a:pt x="32" y="3927"/>
                  </a:lnTo>
                  <a:lnTo>
                    <a:pt x="7664" y="4022"/>
                  </a:lnTo>
                  <a:lnTo>
                    <a:pt x="7664" y="389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60;p34"/>
            <p:cNvSpPr/>
            <p:nvPr/>
          </p:nvSpPr>
          <p:spPr>
            <a:xfrm>
              <a:off x="4881159" y="2029983"/>
              <a:ext cx="291403" cy="132013"/>
            </a:xfrm>
            <a:custGeom>
              <a:avLst/>
              <a:gdLst/>
              <a:ahLst/>
              <a:cxnLst/>
              <a:rect l="l" t="t" r="r" b="b"/>
              <a:pathLst>
                <a:path w="9090" h="4118" extrusionOk="0">
                  <a:moveTo>
                    <a:pt x="1" y="0"/>
                  </a:moveTo>
                  <a:lnTo>
                    <a:pt x="1457" y="3896"/>
                  </a:lnTo>
                  <a:lnTo>
                    <a:pt x="1457" y="4022"/>
                  </a:lnTo>
                  <a:lnTo>
                    <a:pt x="9090" y="4117"/>
                  </a:lnTo>
                  <a:lnTo>
                    <a:pt x="9090" y="4022"/>
                  </a:lnTo>
                  <a:lnTo>
                    <a:pt x="7411" y="1457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61;p34"/>
            <p:cNvSpPr/>
            <p:nvPr/>
          </p:nvSpPr>
          <p:spPr>
            <a:xfrm>
              <a:off x="5087257" y="2029983"/>
              <a:ext cx="329968" cy="136084"/>
            </a:xfrm>
            <a:custGeom>
              <a:avLst/>
              <a:gdLst/>
              <a:ahLst/>
              <a:cxnLst/>
              <a:rect l="l" t="t" r="r" b="b"/>
              <a:pathLst>
                <a:path w="10293" h="4245" extrusionOk="0">
                  <a:moveTo>
                    <a:pt x="0" y="0"/>
                  </a:moveTo>
                  <a:lnTo>
                    <a:pt x="982" y="1457"/>
                  </a:lnTo>
                  <a:lnTo>
                    <a:pt x="2661" y="4022"/>
                  </a:lnTo>
                  <a:lnTo>
                    <a:pt x="2661" y="4117"/>
                  </a:lnTo>
                  <a:lnTo>
                    <a:pt x="10293" y="4244"/>
                  </a:lnTo>
                  <a:lnTo>
                    <a:pt x="10293" y="4149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62;p34"/>
            <p:cNvSpPr/>
            <p:nvPr/>
          </p:nvSpPr>
          <p:spPr>
            <a:xfrm>
              <a:off x="5280147" y="2029983"/>
              <a:ext cx="385812" cy="139130"/>
            </a:xfrm>
            <a:custGeom>
              <a:avLst/>
              <a:gdLst/>
              <a:ahLst/>
              <a:cxnLst/>
              <a:rect l="l" t="t" r="r" b="b"/>
              <a:pathLst>
                <a:path w="12035" h="4340" extrusionOk="0">
                  <a:moveTo>
                    <a:pt x="1" y="0"/>
                  </a:moveTo>
                  <a:lnTo>
                    <a:pt x="4276" y="4117"/>
                  </a:lnTo>
                  <a:lnTo>
                    <a:pt x="4276" y="4149"/>
                  </a:lnTo>
                  <a:lnTo>
                    <a:pt x="4276" y="4244"/>
                  </a:lnTo>
                  <a:lnTo>
                    <a:pt x="12035" y="4339"/>
                  </a:lnTo>
                  <a:lnTo>
                    <a:pt x="12035" y="4212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83;p34"/>
            <p:cNvSpPr/>
            <p:nvPr/>
          </p:nvSpPr>
          <p:spPr>
            <a:xfrm>
              <a:off x="3252734" y="3958402"/>
              <a:ext cx="33532" cy="34045"/>
            </a:xfrm>
            <a:custGeom>
              <a:avLst/>
              <a:gdLst/>
              <a:ahLst/>
              <a:cxnLst/>
              <a:rect l="l" t="t" r="r" b="b"/>
              <a:pathLst>
                <a:path w="1046" h="1062" extrusionOk="0">
                  <a:moveTo>
                    <a:pt x="626" y="0"/>
                  </a:moveTo>
                  <a:cubicBezTo>
                    <a:pt x="405" y="0"/>
                    <a:pt x="174" y="123"/>
                    <a:pt x="95" y="333"/>
                  </a:cubicBezTo>
                  <a:cubicBezTo>
                    <a:pt x="32" y="491"/>
                    <a:pt x="0" y="650"/>
                    <a:pt x="64" y="776"/>
                  </a:cubicBezTo>
                  <a:cubicBezTo>
                    <a:pt x="127" y="903"/>
                    <a:pt x="190" y="998"/>
                    <a:pt x="285" y="1061"/>
                  </a:cubicBezTo>
                  <a:lnTo>
                    <a:pt x="1045" y="745"/>
                  </a:lnTo>
                  <a:lnTo>
                    <a:pt x="760" y="16"/>
                  </a:lnTo>
                  <a:cubicBezTo>
                    <a:pt x="717" y="5"/>
                    <a:pt x="672" y="0"/>
                    <a:pt x="62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91;p34"/>
            <p:cNvSpPr/>
            <p:nvPr/>
          </p:nvSpPr>
          <p:spPr>
            <a:xfrm>
              <a:off x="3226351" y="4067526"/>
              <a:ext cx="33532" cy="32538"/>
            </a:xfrm>
            <a:custGeom>
              <a:avLst/>
              <a:gdLst/>
              <a:ahLst/>
              <a:cxnLst/>
              <a:rect l="l" t="t" r="r" b="b"/>
              <a:pathLst>
                <a:path w="1046" h="1015" extrusionOk="0">
                  <a:moveTo>
                    <a:pt x="538" y="1"/>
                  </a:moveTo>
                  <a:cubicBezTo>
                    <a:pt x="253" y="1"/>
                    <a:pt x="0" y="223"/>
                    <a:pt x="0" y="508"/>
                  </a:cubicBezTo>
                  <a:cubicBezTo>
                    <a:pt x="0" y="793"/>
                    <a:pt x="253" y="1014"/>
                    <a:pt x="538" y="1014"/>
                  </a:cubicBezTo>
                  <a:cubicBezTo>
                    <a:pt x="792" y="1014"/>
                    <a:pt x="1045" y="793"/>
                    <a:pt x="1045" y="508"/>
                  </a:cubicBezTo>
                  <a:cubicBezTo>
                    <a:pt x="1045" y="223"/>
                    <a:pt x="79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1650;p20"/>
          <p:cNvGrpSpPr/>
          <p:nvPr/>
        </p:nvGrpSpPr>
        <p:grpSpPr>
          <a:xfrm rot="16200000">
            <a:off x="331927" y="350692"/>
            <a:ext cx="1028439" cy="1111795"/>
            <a:chOff x="643984" y="1201022"/>
            <a:chExt cx="1312621" cy="1419011"/>
          </a:xfrm>
        </p:grpSpPr>
        <p:sp>
          <p:nvSpPr>
            <p:cNvPr id="202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1657;p20"/>
          <p:cNvGrpSpPr/>
          <p:nvPr/>
        </p:nvGrpSpPr>
        <p:grpSpPr>
          <a:xfrm rot="16200000">
            <a:off x="471931" y="3450357"/>
            <a:ext cx="994257" cy="1111795"/>
            <a:chOff x="5044655" y="1201022"/>
            <a:chExt cx="1268994" cy="1419011"/>
          </a:xfrm>
        </p:grpSpPr>
        <p:sp>
          <p:nvSpPr>
            <p:cNvPr id="209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1669;p20"/>
          <p:cNvGrpSpPr/>
          <p:nvPr/>
        </p:nvGrpSpPr>
        <p:grpSpPr>
          <a:xfrm rot="16200000">
            <a:off x="422383" y="1829363"/>
            <a:ext cx="987877" cy="1111795"/>
            <a:chOff x="2870204" y="1201022"/>
            <a:chExt cx="1260851" cy="1419011"/>
          </a:xfrm>
        </p:grpSpPr>
        <p:sp>
          <p:nvSpPr>
            <p:cNvPr id="221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C:\Users\RARA\Downloads\placeholder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1" y="774145"/>
            <a:ext cx="351901" cy="3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RA\Downloads\phone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4" y="3915322"/>
            <a:ext cx="299026" cy="2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ARA\Downloads\gmail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6" y="2280064"/>
            <a:ext cx="218725" cy="21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Google Shape;1541;p18"/>
          <p:cNvSpPr txBox="1"/>
          <p:nvPr/>
        </p:nvSpPr>
        <p:spPr>
          <a:xfrm>
            <a:off x="1513658" y="3609055"/>
            <a:ext cx="2077691" cy="6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082227427004</a:t>
            </a:r>
            <a:endParaRPr sz="20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" name="Google Shape;1541;p18"/>
          <p:cNvSpPr txBox="1"/>
          <p:nvPr/>
        </p:nvSpPr>
        <p:spPr>
          <a:xfrm>
            <a:off x="1472219" y="2045456"/>
            <a:ext cx="2608422" cy="6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Tukanglasjogja.com</a:t>
            </a:r>
            <a:endParaRPr sz="20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" name="Google Shape;1541;p18"/>
          <p:cNvSpPr txBox="1"/>
          <p:nvPr/>
        </p:nvSpPr>
        <p:spPr>
          <a:xfrm>
            <a:off x="1539920" y="583076"/>
            <a:ext cx="3473791" cy="6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latin typeface="Fira Sans Medium" charset="0"/>
              </a:rPr>
              <a:t>Dusun</a:t>
            </a:r>
            <a:r>
              <a:rPr lang="en-US" sz="2000" dirty="0">
                <a:latin typeface="Fira Sans Medium" charset="0"/>
              </a:rPr>
              <a:t> </a:t>
            </a:r>
            <a:r>
              <a:rPr lang="en-US" sz="2000" dirty="0" err="1">
                <a:latin typeface="Fira Sans Medium" charset="0"/>
              </a:rPr>
              <a:t>Tegal</a:t>
            </a:r>
            <a:r>
              <a:rPr lang="en-US" sz="2000" dirty="0">
                <a:latin typeface="Fira Sans Medium" charset="0"/>
              </a:rPr>
              <a:t> </a:t>
            </a:r>
            <a:r>
              <a:rPr lang="en-US" sz="2000" dirty="0" err="1">
                <a:latin typeface="Fira Sans Medium" charset="0"/>
              </a:rPr>
              <a:t>pasar</a:t>
            </a:r>
            <a:r>
              <a:rPr lang="en-US" sz="2000" dirty="0">
                <a:latin typeface="Fira Sans Medium" charset="0"/>
              </a:rPr>
              <a:t> </a:t>
            </a:r>
            <a:r>
              <a:rPr lang="en-US" sz="2000" dirty="0" err="1">
                <a:latin typeface="Fira Sans Medium" charset="0"/>
              </a:rPr>
              <a:t>Rt</a:t>
            </a:r>
            <a:r>
              <a:rPr lang="en-US" sz="2000" dirty="0">
                <a:latin typeface="Fira Sans Medium" charset="0"/>
              </a:rPr>
              <a:t> 08/20. </a:t>
            </a:r>
            <a:r>
              <a:rPr lang="en-US" sz="2000" dirty="0" err="1">
                <a:latin typeface="Fira Sans Medium" charset="0"/>
              </a:rPr>
              <a:t>Kanoman.Banguntapan</a:t>
            </a:r>
            <a:r>
              <a:rPr lang="en-US" sz="2000" dirty="0">
                <a:latin typeface="Fira Sans Medium" charset="0"/>
              </a:rPr>
              <a:t> </a:t>
            </a:r>
            <a:r>
              <a:rPr lang="en-US" sz="2000" dirty="0" err="1">
                <a:latin typeface="Fira Sans Medium" charset="0"/>
              </a:rPr>
              <a:t>Bantul</a:t>
            </a:r>
            <a:r>
              <a:rPr lang="en-US" sz="2000" dirty="0">
                <a:latin typeface="Fira Sans Medium" charset="0"/>
              </a:rPr>
              <a:t>. </a:t>
            </a:r>
            <a:r>
              <a:rPr lang="en-US" sz="2000" dirty="0" err="1">
                <a:latin typeface="Fira Sans Medium" charset="0"/>
              </a:rPr>
              <a:t>Yogya</a:t>
            </a:r>
            <a:endParaRPr sz="2000" dirty="0">
              <a:latin typeface="Fira Sans Medium" charset="0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31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Fira Sans Medium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21</cp:revision>
  <dcterms:modified xsi:type="dcterms:W3CDTF">2021-02-10T09:56:48Z</dcterms:modified>
</cp:coreProperties>
</file>