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8"/>
  </p:notesMasterIdLst>
  <p:sldIdLst>
    <p:sldId id="256" r:id="rId2"/>
    <p:sldId id="262" r:id="rId3"/>
    <p:sldId id="266" r:id="rId4"/>
    <p:sldId id="277" r:id="rId5"/>
    <p:sldId id="265" r:id="rId6"/>
    <p:sldId id="259" r:id="rId7"/>
  </p:sldIdLst>
  <p:sldSz cx="9144000" cy="5143500" type="screen16x9"/>
  <p:notesSz cx="6858000" cy="9144000"/>
  <p:embeddedFontLst>
    <p:embeddedFont>
      <p:font typeface="Josefin Sans" charset="0"/>
      <p:regular r:id="rId9"/>
      <p:bold r:id="rId10"/>
      <p:italic r:id="rId11"/>
      <p:boldItalic r:id="rId12"/>
    </p:embeddedFont>
    <p:embeddedFont>
      <p:font typeface="Staatliches" charset="0"/>
      <p:regular r:id="rId13"/>
    </p:embeddedFont>
    <p:embeddedFont>
      <p:font typeface="Fira Sans Condensed ExtraLight" charset="0"/>
      <p:regular r:id="rId14"/>
      <p:bold r:id="rId15"/>
      <p:italic r:id="rId16"/>
      <p:boldItalic r:id="rId17"/>
    </p:embeddedFont>
    <p:embeddedFont>
      <p:font typeface="Arial Rounded MT Bold" pitchFamily="34" charset="0"/>
      <p:regular r:id="rId18"/>
    </p:embeddedFont>
    <p:embeddedFont>
      <p:font typeface="Berlin Sans FB" pitchFamily="34" charset="0"/>
      <p:regular r:id="rId19"/>
      <p:bold r:id="rId20"/>
    </p:embeddedFont>
    <p:embeddedFont>
      <p:font typeface="Dosis ExtraLight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9" autoAdjust="0"/>
    <p:restoredTop sz="92174" autoAdjust="0"/>
  </p:normalViewPr>
  <p:slideViewPr>
    <p:cSldViewPr snapToGrid="0">
      <p:cViewPr>
        <p:scale>
          <a:sx n="90" d="100"/>
          <a:sy n="90" d="100"/>
        </p:scale>
        <p:origin x="-252" y="-90"/>
      </p:cViewPr>
      <p:guideLst>
        <p:guide orient="horz" pos="1587"/>
        <p:guide orient="horz" pos="2910"/>
        <p:guide orient="horz" pos="1605"/>
        <p:guide pos="2866"/>
        <p:guide pos="2879"/>
        <p:guide pos="2873"/>
        <p:guide pos="2877"/>
        <p:guide pos="5306"/>
      </p:guideLst>
    </p:cSldViewPr>
  </p:slideViewPr>
  <p:outlineViewPr>
    <p:cViewPr>
      <p:scale>
        <a:sx n="33" d="100"/>
        <a:sy n="33" d="100"/>
      </p:scale>
      <p:origin x="6" y="16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0462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9" r:id="rId5"/>
    <p:sldLayoutId id="214748366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708412" y="3679514"/>
            <a:ext cx="3243719" cy="49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ribet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pastinya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r>
              <a:rPr lang="en-US" b="1" dirty="0"/>
              <a:t>Ambilpaket.com!</a:t>
            </a:r>
            <a:endParaRPr lang="en-US" dirty="0"/>
          </a:p>
        </p:txBody>
      </p:sp>
      <p:grpSp>
        <p:nvGrpSpPr>
          <p:cNvPr id="121" name="Google Shape;121;p23"/>
          <p:cNvGrpSpPr/>
          <p:nvPr/>
        </p:nvGrpSpPr>
        <p:grpSpPr>
          <a:xfrm>
            <a:off x="407970" y="1043660"/>
            <a:ext cx="3856961" cy="3149503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675172" y="4535903"/>
            <a:ext cx="1088136" cy="256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7675172" y="4535903"/>
            <a:ext cx="11658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100" dirty="0" smtClean="0">
                <a:solidFill>
                  <a:schemeClr val="accent3"/>
                </a:solidFill>
                <a:latin typeface="Berlin Sans FB" pitchFamily="34" charset="0"/>
              </a:rPr>
              <a:t>Kirim Sekarang!</a:t>
            </a:r>
            <a:endParaRPr lang="sv-SE" sz="1100" dirty="0">
              <a:solidFill>
                <a:schemeClr val="accent3"/>
              </a:solidFill>
              <a:latin typeface="Berlin Sans FB" pitchFamily="34" charset="0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3955664" y="714927"/>
            <a:ext cx="4985729" cy="3102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>
                <a:latin typeface="Arial Rounded MT Bold" pitchFamily="34" charset="0"/>
              </a:rPr>
              <a:t>Kirim</a:t>
            </a:r>
            <a:r>
              <a:rPr lang="en-ID" dirty="0">
                <a:latin typeface="Arial Rounded MT Bold" pitchFamily="34" charset="0"/>
              </a:rPr>
              <a:t/>
            </a:r>
            <a:br>
              <a:rPr lang="en-ID" dirty="0">
                <a:latin typeface="Arial Rounded MT Bold" pitchFamily="34" charset="0"/>
              </a:rPr>
            </a:br>
            <a:r>
              <a:rPr lang="en-ID" dirty="0" err="1">
                <a:latin typeface="Arial Rounded MT Bold" pitchFamily="34" charset="0"/>
              </a:rPr>
              <a:t>P</a:t>
            </a:r>
            <a:r>
              <a:rPr lang="en-ID" dirty="0" err="1" smtClean="0">
                <a:latin typeface="Arial Rounded MT Bold" pitchFamily="34" charset="0"/>
              </a:rPr>
              <a:t>aket</a:t>
            </a:r>
            <a:r>
              <a:rPr lang="en-ID" dirty="0" smtClean="0">
                <a:latin typeface="Arial Rounded MT Bold" pitchFamily="34" charset="0"/>
              </a:rPr>
              <a:t> Yuk</a:t>
            </a:r>
            <a:endParaRPr dirty="0">
              <a:latin typeface="Arial Rounded MT Bold" pitchFamily="34" charset="0"/>
            </a:endParaRPr>
          </a:p>
        </p:txBody>
      </p:sp>
      <p:pic>
        <p:nvPicPr>
          <p:cNvPr id="2050" name="Picture 2" descr="C:\Users\RARA\Downloads\delivery-man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23" y="4130634"/>
            <a:ext cx="1066569" cy="1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9817878">
            <a:off x="8279990" y="127819"/>
            <a:ext cx="571500" cy="1381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05619E-6 L -0.29566 0.30195 " pathEditMode="relative" rAng="0" ptsTypes="AA">
                                      <p:cBhvr>
                                        <p:cTn id="10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1509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-0.29566 0.30176 L 0.09878 -0.09935 " pathEditMode="relative" rAng="0" ptsTypes="AA">
                                      <p:cBhvr>
                                        <p:cTn id="12" dur="4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2" y="-20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833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60" decel="100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40" accel="100000" fill="hold">
                                          <p:stCondLst>
                                            <p:cond delay="126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4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4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60" decel="100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0" accel="100000" fill="hold">
                                          <p:stCondLst>
                                            <p:cond delay="126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2.77778E-6 -1.23457E-7 L -1.18541 -0.01049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71" y="-52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9.87654E-7 C 0.01649 -0.06975 0.04114 -0.11389 0.06875 -0.11389 C 0.09618 -0.11389 0.12083 -0.06975 0.1375 -9.87654E-7 C 0.12083 0.06945 0.09618 0.11389 0.06875 0.11389 C 0.04114 0.11389 0.01649 0.06945 4.16667E-6 -9.87654E-7 Z " pathEditMode="relative" rAng="0" ptsTypes="fffff">
                                      <p:cBhvr>
                                        <p:cTn id="4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" presetClass="exit" presetSubtype="2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7" presetClass="exit" presetSubtype="0" fill="hold" grpId="1" nodeType="withEffect">
                                  <p:stCondLst>
                                    <p:cond delay="11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decel="100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7" presetClass="exit" presetSubtype="0" fill="hold" grpId="1" nodeType="withEffect">
                                  <p:stCondLst>
                                    <p:cond delay="1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decel="100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7" presetClass="exit" presetSubtype="0" fill="hold" grpId="1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decel="100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7" presetClass="exit" presetSubtype="0" fill="hold" grpId="1" nodeType="withEffect">
                                  <p:stCondLst>
                                    <p:cond delay="1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7" presetClass="exit" presetSubtype="0" fill="hold" grpId="1" nodeType="withEffect">
                                  <p:stCondLst>
                                    <p:cond delay="1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decel="100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  <p:bldP spid="119" grpId="1" build="p"/>
      <p:bldP spid="2" grpId="0" animBg="1"/>
      <p:bldP spid="2" grpId="1" animBg="1"/>
      <p:bldP spid="315" grpId="0"/>
      <p:bldP spid="315" grpId="1"/>
      <p:bldP spid="120" grpId="0"/>
      <p:bldP spid="120" grpId="1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2"/>
          </p:nvPr>
        </p:nvSpPr>
        <p:spPr>
          <a:xfrm flipH="1">
            <a:off x="118872" y="1725028"/>
            <a:ext cx="3163824" cy="10608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A</a:t>
            </a:r>
            <a:r>
              <a:rPr lang="en" sz="3200" dirty="0" smtClean="0"/>
              <a:t>pa Saja Yang Bisa Anda Kirim?</a:t>
            </a:r>
            <a:endParaRPr sz="3200" dirty="0"/>
          </a:p>
        </p:txBody>
      </p:sp>
      <p:sp>
        <p:nvSpPr>
          <p:cNvPr id="731" name="Google Shape;731;p29"/>
          <p:cNvSpPr txBox="1">
            <a:spLocks noGrp="1"/>
          </p:cNvSpPr>
          <p:nvPr>
            <p:ph type="subTitle" idx="1"/>
          </p:nvPr>
        </p:nvSpPr>
        <p:spPr>
          <a:xfrm flipH="1">
            <a:off x="203010" y="3003955"/>
            <a:ext cx="30510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—customer</a:t>
            </a:r>
            <a:endParaRPr dirty="0"/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Picture 2" descr="C:\Users\RARA\Downloads\question-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55" y="4079947"/>
            <a:ext cx="558371" cy="5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C:\Users\RARA\Downloads\question-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82" y="383856"/>
            <a:ext cx="558371" cy="5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RARA\Downloads\question-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768" y="2133626"/>
            <a:ext cx="558371" cy="55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928687"/>
            <a:ext cx="3292375" cy="58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2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20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0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20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0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0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0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2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2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2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2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2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2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2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2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2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2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2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2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2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2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2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2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2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2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2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2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2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2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2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2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2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2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2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2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2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2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2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2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2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2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2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2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20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2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2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20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2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20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2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2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2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2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2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2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2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2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20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2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2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2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20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2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2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2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2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2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2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2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2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2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2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2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2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20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2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2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2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2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9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9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9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9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2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2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2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2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2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2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2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2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2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2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2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2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2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20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2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2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2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2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2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2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70" dur="34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1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72" dur="34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3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574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5" presetID="8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576" dur="29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4" dur="3400" fill="hold"/>
                                        <p:tgtEl>
                                          <p:spTgt spid="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85" presetID="8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586" dur="29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8" dur="500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9" dur="500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592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6" dur="5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7" dur="5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0" dur="5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1" dur="5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4"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5"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8" dur="5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9" dur="5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2" dur="5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3" dur="5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6"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0"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1"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4" dur="5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5" dur="5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8" dur="5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9" dur="5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2"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3"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6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7"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0"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1"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4" dur="5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5" dur="5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8"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9"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2"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3"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6"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7"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0"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1"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4"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5"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8"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9"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2"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3"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6"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7"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0"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1"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4"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5"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8"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9"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2"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3"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6"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7"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0"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1"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4"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5"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8"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9"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2"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3"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6"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7"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0"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1"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4" dur="5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5" dur="5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8"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9"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2"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3"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6"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7"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0"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1"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4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5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8"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9"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2"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3"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6"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7"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0" dur="5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1" dur="5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4"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5"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8"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9"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2" dur="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3" dur="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6"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7"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0"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1"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4"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5"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8"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9"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2"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3"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6"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7"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0"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1"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4"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5"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8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9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2"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3"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6"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7"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0"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1"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4"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5"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8"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9"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2"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3"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6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7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0"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1"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4"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5"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8"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9"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2"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3"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6"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7"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0"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1"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4"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5"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8"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9"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2"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3"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6"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7"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0"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1"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4"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5"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8"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9"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2"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3"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6"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7"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0"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1"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4"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5"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8"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9"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2"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3"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6"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7"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0"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1"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4"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5"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8"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9"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2"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3"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6"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7"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0"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1"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4"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5"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2" presetClass="exit" presetSubtype="12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2" presetClass="exit" presetSubtype="12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6"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7"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2" presetClass="exit" presetSubtype="12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0" dur="5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1" dur="5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2" presetClass="exit" presetSubtype="12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4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64" presetClass="path" presetSubtype="0" accel="50000" decel="5000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68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" grpId="0" animBg="1"/>
      <p:bldP spid="729" grpId="1" animBg="1"/>
      <p:bldP spid="730" grpId="0" build="p"/>
      <p:bldP spid="730" grpId="1" build="p"/>
      <p:bldP spid="731" grpId="0" build="p"/>
      <p:bldP spid="731" grpId="1" build="p"/>
      <p:bldP spid="732" grpId="0" animBg="1"/>
      <p:bldP spid="732" grpId="1" animBg="1"/>
      <p:bldP spid="733" grpId="0" animBg="1"/>
      <p:bldP spid="733" grpId="1" animBg="1"/>
      <p:bldP spid="734" grpId="0" animBg="1"/>
      <p:bldP spid="734" grpId="1" animBg="1"/>
      <p:bldP spid="735" grpId="0" animBg="1"/>
      <p:bldP spid="735" grpId="1" animBg="1"/>
      <p:bldP spid="736" grpId="0" animBg="1"/>
      <p:bldP spid="736" grpId="1" animBg="1"/>
      <p:bldP spid="737" grpId="0" animBg="1"/>
      <p:bldP spid="737" grpId="1" animBg="1"/>
      <p:bldP spid="738" grpId="0" animBg="1"/>
      <p:bldP spid="738" grpId="1" animBg="1"/>
      <p:bldP spid="739" grpId="0" animBg="1"/>
      <p:bldP spid="739" grpId="1" animBg="1"/>
      <p:bldP spid="740" grpId="0" animBg="1"/>
      <p:bldP spid="740" grpId="1" animBg="1"/>
      <p:bldP spid="741" grpId="0" animBg="1"/>
      <p:bldP spid="741" grpId="1" animBg="1"/>
      <p:bldP spid="742" grpId="0" animBg="1"/>
      <p:bldP spid="742" grpId="1" animBg="1"/>
      <p:bldP spid="743" grpId="0" animBg="1"/>
      <p:bldP spid="743" grpId="1" animBg="1"/>
      <p:bldP spid="744" grpId="0" animBg="1"/>
      <p:bldP spid="744" grpId="1" animBg="1"/>
      <p:bldP spid="745" grpId="0" animBg="1"/>
      <p:bldP spid="745" grpId="1" animBg="1"/>
      <p:bldP spid="746" grpId="0" animBg="1"/>
      <p:bldP spid="746" grpId="1" animBg="1"/>
      <p:bldP spid="747" grpId="0" animBg="1"/>
      <p:bldP spid="747" grpId="1" animBg="1"/>
      <p:bldP spid="748" grpId="0" animBg="1"/>
      <p:bldP spid="748" grpId="1" animBg="1"/>
      <p:bldP spid="749" grpId="0" animBg="1"/>
      <p:bldP spid="749" grpId="1" animBg="1"/>
      <p:bldP spid="750" grpId="0" animBg="1"/>
      <p:bldP spid="750" grpId="1" animBg="1"/>
      <p:bldP spid="751" grpId="0" animBg="1"/>
      <p:bldP spid="751" grpId="1" animBg="1"/>
      <p:bldP spid="752" grpId="0" animBg="1"/>
      <p:bldP spid="752" grpId="1" animBg="1"/>
      <p:bldP spid="753" grpId="0" animBg="1"/>
      <p:bldP spid="753" grpId="1" animBg="1"/>
      <p:bldP spid="754" grpId="0" animBg="1"/>
      <p:bldP spid="754" grpId="1" animBg="1"/>
      <p:bldP spid="755" grpId="0" animBg="1"/>
      <p:bldP spid="755" grpId="1" animBg="1"/>
      <p:bldP spid="756" grpId="0" animBg="1"/>
      <p:bldP spid="756" grpId="1" animBg="1"/>
      <p:bldP spid="757" grpId="0" animBg="1"/>
      <p:bldP spid="757" grpId="1" animBg="1"/>
      <p:bldP spid="758" grpId="0" animBg="1"/>
      <p:bldP spid="758" grpId="1" animBg="1"/>
      <p:bldP spid="759" grpId="0" animBg="1"/>
      <p:bldP spid="759" grpId="1" animBg="1"/>
      <p:bldP spid="760" grpId="0" animBg="1"/>
      <p:bldP spid="760" grpId="1" animBg="1"/>
      <p:bldP spid="761" grpId="0" animBg="1"/>
      <p:bldP spid="761" grpId="1" animBg="1"/>
      <p:bldP spid="762" grpId="0" animBg="1"/>
      <p:bldP spid="762" grpId="1" animBg="1"/>
      <p:bldP spid="763" grpId="0" animBg="1"/>
      <p:bldP spid="763" grpId="1" animBg="1"/>
      <p:bldP spid="764" grpId="0" animBg="1"/>
      <p:bldP spid="764" grpId="1" animBg="1"/>
      <p:bldP spid="765" grpId="0" animBg="1"/>
      <p:bldP spid="765" grpId="1" animBg="1"/>
      <p:bldP spid="766" grpId="0" animBg="1"/>
      <p:bldP spid="766" grpId="1" animBg="1"/>
      <p:bldP spid="767" grpId="0" animBg="1"/>
      <p:bldP spid="767" grpId="1" animBg="1"/>
      <p:bldP spid="768" grpId="0" animBg="1"/>
      <p:bldP spid="768" grpId="1" animBg="1"/>
      <p:bldP spid="769" grpId="0" animBg="1"/>
      <p:bldP spid="769" grpId="1" animBg="1"/>
      <p:bldP spid="770" grpId="0" animBg="1"/>
      <p:bldP spid="770" grpId="1" animBg="1"/>
      <p:bldP spid="771" grpId="0" animBg="1"/>
      <p:bldP spid="771" grpId="1" animBg="1"/>
      <p:bldP spid="772" grpId="0" animBg="1"/>
      <p:bldP spid="772" grpId="1" animBg="1"/>
      <p:bldP spid="773" grpId="0" animBg="1"/>
      <p:bldP spid="773" grpId="1" animBg="1"/>
      <p:bldP spid="774" grpId="0" animBg="1"/>
      <p:bldP spid="774" grpId="1" animBg="1"/>
      <p:bldP spid="775" grpId="0" animBg="1"/>
      <p:bldP spid="775" grpId="1" animBg="1"/>
      <p:bldP spid="776" grpId="0" animBg="1"/>
      <p:bldP spid="776" grpId="1" animBg="1"/>
      <p:bldP spid="777" grpId="0" animBg="1"/>
      <p:bldP spid="777" grpId="1" animBg="1"/>
      <p:bldP spid="778" grpId="0" animBg="1"/>
      <p:bldP spid="778" grpId="1" animBg="1"/>
      <p:bldP spid="779" grpId="0" animBg="1"/>
      <p:bldP spid="779" grpId="1" animBg="1"/>
      <p:bldP spid="780" grpId="0" animBg="1"/>
      <p:bldP spid="780" grpId="1" animBg="1"/>
      <p:bldP spid="781" grpId="0" animBg="1"/>
      <p:bldP spid="781" grpId="1" animBg="1"/>
      <p:bldP spid="782" grpId="0" animBg="1"/>
      <p:bldP spid="782" grpId="1" animBg="1"/>
      <p:bldP spid="783" grpId="0" animBg="1"/>
      <p:bldP spid="783" grpId="1" animBg="1"/>
      <p:bldP spid="784" grpId="0" animBg="1"/>
      <p:bldP spid="784" grpId="1" animBg="1"/>
      <p:bldP spid="785" grpId="0" animBg="1"/>
      <p:bldP spid="785" grpId="1" animBg="1"/>
      <p:bldP spid="786" grpId="0" animBg="1"/>
      <p:bldP spid="786" grpId="1" animBg="1"/>
      <p:bldP spid="787" grpId="0" animBg="1"/>
      <p:bldP spid="787" grpId="1" animBg="1"/>
      <p:bldP spid="788" grpId="0" animBg="1"/>
      <p:bldP spid="788" grpId="1" animBg="1"/>
      <p:bldP spid="789" grpId="0" animBg="1"/>
      <p:bldP spid="789" grpId="1" animBg="1"/>
      <p:bldP spid="790" grpId="0" animBg="1"/>
      <p:bldP spid="790" grpId="1" animBg="1"/>
      <p:bldP spid="791" grpId="0" animBg="1"/>
      <p:bldP spid="791" grpId="1" animBg="1"/>
      <p:bldP spid="792" grpId="0" animBg="1"/>
      <p:bldP spid="792" grpId="1" animBg="1"/>
      <p:bldP spid="793" grpId="0" animBg="1"/>
      <p:bldP spid="793" grpId="1" animBg="1"/>
      <p:bldP spid="794" grpId="0" animBg="1"/>
      <p:bldP spid="794" grpId="1" animBg="1"/>
      <p:bldP spid="795" grpId="0" animBg="1"/>
      <p:bldP spid="795" grpId="1" animBg="1"/>
      <p:bldP spid="796" grpId="0" animBg="1"/>
      <p:bldP spid="796" grpId="1" animBg="1"/>
      <p:bldP spid="797" grpId="0" animBg="1"/>
      <p:bldP spid="797" grpId="1" animBg="1"/>
      <p:bldP spid="798" grpId="0" animBg="1"/>
      <p:bldP spid="798" grpId="1" animBg="1"/>
      <p:bldP spid="799" grpId="0" animBg="1"/>
      <p:bldP spid="799" grpId="1" animBg="1"/>
      <p:bldP spid="800" grpId="0" animBg="1"/>
      <p:bldP spid="800" grpId="1" animBg="1"/>
      <p:bldP spid="801" grpId="0" animBg="1"/>
      <p:bldP spid="801" grpId="1" animBg="1"/>
      <p:bldP spid="802" grpId="0" animBg="1"/>
      <p:bldP spid="802" grpId="1" animBg="1"/>
      <p:bldP spid="803" grpId="0" animBg="1"/>
      <p:bldP spid="803" grpId="1" animBg="1"/>
      <p:bldP spid="804" grpId="0" animBg="1"/>
      <p:bldP spid="804" grpId="1" animBg="1"/>
      <p:bldP spid="805" grpId="0" animBg="1"/>
      <p:bldP spid="805" grpId="1" animBg="1"/>
      <p:bldP spid="806" grpId="0" animBg="1"/>
      <p:bldP spid="806" grpId="1" animBg="1"/>
      <p:bldP spid="807" grpId="0" animBg="1"/>
      <p:bldP spid="807" grpId="1" animBg="1"/>
      <p:bldP spid="808" grpId="0" animBg="1"/>
      <p:bldP spid="808" grpId="1" animBg="1"/>
      <p:bldP spid="809" grpId="0" animBg="1"/>
      <p:bldP spid="809" grpId="1" animBg="1"/>
      <p:bldP spid="810" grpId="0" animBg="1"/>
      <p:bldP spid="810" grpId="1" animBg="1"/>
      <p:bldP spid="811" grpId="0" animBg="1"/>
      <p:bldP spid="811" grpId="1" animBg="1"/>
      <p:bldP spid="812" grpId="0" animBg="1"/>
      <p:bldP spid="812" grpId="1" animBg="1"/>
      <p:bldP spid="813" grpId="0" animBg="1"/>
      <p:bldP spid="813" grpId="1" animBg="1"/>
      <p:bldP spid="814" grpId="0" animBg="1"/>
      <p:bldP spid="814" grpId="1" animBg="1"/>
      <p:bldP spid="815" grpId="0" animBg="1"/>
      <p:bldP spid="815" grpId="1" animBg="1"/>
      <p:bldP spid="816" grpId="0" animBg="1"/>
      <p:bldP spid="816" grpId="1" animBg="1"/>
      <p:bldP spid="817" grpId="0" animBg="1"/>
      <p:bldP spid="817" grpId="1" animBg="1"/>
      <p:bldP spid="818" grpId="0" animBg="1"/>
      <p:bldP spid="818" grpId="1" animBg="1"/>
      <p:bldP spid="819" grpId="0" animBg="1"/>
      <p:bldP spid="819" grpId="1" animBg="1"/>
      <p:bldP spid="820" grpId="0" animBg="1"/>
      <p:bldP spid="820" grpId="1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4" name="Google Shape;1274;p33"/>
          <p:cNvCxnSpPr/>
          <p:nvPr/>
        </p:nvCxnSpPr>
        <p:spPr>
          <a:xfrm>
            <a:off x="3809140" y="3694800"/>
            <a:ext cx="129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33"/>
          <p:cNvCxnSpPr/>
          <p:nvPr/>
        </p:nvCxnSpPr>
        <p:spPr>
          <a:xfrm>
            <a:off x="3953845" y="2210331"/>
            <a:ext cx="161677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Rectangle 34"/>
          <p:cNvSpPr/>
          <p:nvPr/>
        </p:nvSpPr>
        <p:spPr>
          <a:xfrm>
            <a:off x="2295212" y="1618725"/>
            <a:ext cx="3862316" cy="8949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8" name="Google Shape;1278;p33"/>
          <p:cNvCxnSpPr/>
          <p:nvPr/>
        </p:nvCxnSpPr>
        <p:spPr>
          <a:xfrm>
            <a:off x="3372612" y="3037013"/>
            <a:ext cx="2002008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2168215" y="2627347"/>
            <a:ext cx="3862316" cy="8949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Google Shape;1280;p33"/>
          <p:cNvSpPr txBox="1"/>
          <p:nvPr/>
        </p:nvSpPr>
        <p:spPr>
          <a:xfrm>
            <a:off x="52514" y="2139516"/>
            <a:ext cx="214884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72000" lvl="0" algn="ctr"/>
            <a:r>
              <a:rPr lang="en-US" sz="1100" dirty="0" err="1">
                <a:latin typeface="Dosis ExtraLight" charset="0"/>
              </a:rPr>
              <a:t>Anda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bisa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tenang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mengirimkan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barang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dengan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nilai</a:t>
            </a:r>
            <a:r>
              <a:rPr lang="en-US" sz="1100" dirty="0">
                <a:latin typeface="Dosis ExtraLight" charset="0"/>
              </a:rPr>
              <a:t> yang </a:t>
            </a:r>
            <a:r>
              <a:rPr lang="en-US" sz="1100" dirty="0" err="1">
                <a:latin typeface="Dosis ExtraLight" charset="0"/>
              </a:rPr>
              <a:t>tinggi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karena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dapat</a:t>
            </a:r>
            <a:r>
              <a:rPr lang="en-US" sz="1100" dirty="0">
                <a:latin typeface="Dosis ExtraLight" charset="0"/>
              </a:rPr>
              <a:t> kami </a:t>
            </a:r>
            <a:r>
              <a:rPr lang="en-US" sz="1100" dirty="0" err="1">
                <a:latin typeface="Dosis ExtraLight" charset="0"/>
              </a:rPr>
              <a:t>asuransikan</a:t>
            </a:r>
            <a:r>
              <a:rPr lang="en-US" sz="1100" dirty="0">
                <a:latin typeface="Dosis ExtraLight" charset="0"/>
              </a:rPr>
              <a:t>.</a:t>
            </a:r>
            <a:endParaRPr sz="1100" dirty="0">
              <a:solidFill>
                <a:schemeClr val="dk1"/>
              </a:solidFill>
              <a:latin typeface="Dosis ExtraLight" charset="0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281" name="Google Shape;1281;p33"/>
          <p:cNvSpPr txBox="1"/>
          <p:nvPr/>
        </p:nvSpPr>
        <p:spPr>
          <a:xfrm>
            <a:off x="105672" y="3560035"/>
            <a:ext cx="2183753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72000" lvl="0" algn="ctr"/>
            <a:r>
              <a:rPr lang="en-US" sz="1100" dirty="0" err="1">
                <a:latin typeface="Dosis ExtraLight" charset="0"/>
              </a:rPr>
              <a:t>Furnitur</a:t>
            </a:r>
            <a:r>
              <a:rPr lang="en-US" sz="1100" dirty="0">
                <a:latin typeface="Dosis ExtraLight" charset="0"/>
              </a:rPr>
              <a:t>, </a:t>
            </a:r>
            <a:r>
              <a:rPr lang="en-US" sz="1100" dirty="0" err="1">
                <a:latin typeface="Dosis ExtraLight" charset="0"/>
              </a:rPr>
              <a:t>bahan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bangunan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atau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elektronik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rumah</a:t>
            </a:r>
            <a:r>
              <a:rPr lang="en-US" sz="1100" dirty="0">
                <a:latin typeface="Dosis ExtraLight" charset="0"/>
              </a:rPr>
              <a:t>, kami </a:t>
            </a:r>
            <a:r>
              <a:rPr lang="en-US" sz="1100" dirty="0" err="1">
                <a:latin typeface="Dosis ExtraLight" charset="0"/>
              </a:rPr>
              <a:t>memiliki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semua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jenis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kendaraan</a:t>
            </a:r>
            <a:r>
              <a:rPr lang="en-US" sz="1100" dirty="0">
                <a:latin typeface="Dosis ExtraLight" charset="0"/>
              </a:rPr>
              <a:t> yang </a:t>
            </a:r>
            <a:r>
              <a:rPr lang="en-US" sz="1100" dirty="0" err="1">
                <a:latin typeface="Dosis ExtraLight" charset="0"/>
              </a:rPr>
              <a:t>bisa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mengirimkannya</a:t>
            </a:r>
            <a:r>
              <a:rPr lang="en-US" sz="1100" dirty="0">
                <a:latin typeface="Dosis ExtraLight" charset="0"/>
              </a:rPr>
              <a:t>.</a:t>
            </a:r>
            <a:endParaRPr sz="1100" dirty="0">
              <a:solidFill>
                <a:schemeClr val="dk1"/>
              </a:solidFill>
              <a:latin typeface="Dosis ExtraLight" charset="0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283" name="Google Shape;1283;p33"/>
          <p:cNvSpPr txBox="1"/>
          <p:nvPr/>
        </p:nvSpPr>
        <p:spPr>
          <a:xfrm>
            <a:off x="6855150" y="2863910"/>
            <a:ext cx="2206554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lvl="0" algn="ctr">
              <a:buSzPts val="1100"/>
            </a:pPr>
            <a:r>
              <a:rPr lang="en-US" sz="1100" dirty="0">
                <a:latin typeface="Dosis ExtraLight" charset="0"/>
              </a:rPr>
              <a:t>Kami </a:t>
            </a:r>
            <a:r>
              <a:rPr lang="en-US" sz="1100" dirty="0" err="1">
                <a:latin typeface="Dosis ExtraLight" charset="0"/>
              </a:rPr>
              <a:t>tetap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jemput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dan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kirimkan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sesuai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dengan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tujuan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tanpa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membatasi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kecilnya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ukuran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paket</a:t>
            </a:r>
            <a:r>
              <a:rPr lang="en-US" sz="1100" dirty="0">
                <a:latin typeface="Dosis ExtraLight" charset="0"/>
              </a:rPr>
              <a:t> </a:t>
            </a:r>
            <a:r>
              <a:rPr lang="en-US" sz="1100" dirty="0" err="1">
                <a:latin typeface="Dosis ExtraLight" charset="0"/>
              </a:rPr>
              <a:t>Anda</a:t>
            </a:r>
            <a:r>
              <a:rPr lang="en-US" sz="1100" dirty="0">
                <a:latin typeface="Dosis ExtraLight" charset="0"/>
              </a:rPr>
              <a:t>.</a:t>
            </a:r>
            <a:endParaRPr sz="1100" dirty="0">
              <a:solidFill>
                <a:schemeClr val="dk1"/>
              </a:solidFill>
              <a:latin typeface="Dosis ExtraLight" charset="0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284" name="Google Shape;1284;p33"/>
          <p:cNvSpPr txBox="1"/>
          <p:nvPr/>
        </p:nvSpPr>
        <p:spPr>
          <a:xfrm>
            <a:off x="252248" y="1792550"/>
            <a:ext cx="1729650" cy="3205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200" dirty="0" err="1" smtClean="0">
                <a:solidFill>
                  <a:schemeClr val="dk1"/>
                </a:solidFill>
                <a:latin typeface="Arial Rounded MT Bold" pitchFamily="34" charset="0"/>
                <a:ea typeface="Staatliches"/>
                <a:cs typeface="Staatliches"/>
                <a:sym typeface="Staatliches"/>
              </a:rPr>
              <a:t>Barang</a:t>
            </a:r>
            <a:r>
              <a:rPr lang="en-ID" sz="1200" dirty="0" smtClean="0">
                <a:solidFill>
                  <a:schemeClr val="dk1"/>
                </a:solidFill>
                <a:latin typeface="Arial Rounded MT Bold" pitchFamily="34" charset="0"/>
                <a:ea typeface="Staatliches"/>
                <a:cs typeface="Staatliches"/>
                <a:sym typeface="Staatliches"/>
              </a:rPr>
              <a:t> </a:t>
            </a:r>
            <a:r>
              <a:rPr lang="en-ID" sz="1200" dirty="0" err="1" smtClean="0">
                <a:solidFill>
                  <a:schemeClr val="dk1"/>
                </a:solidFill>
                <a:latin typeface="Arial Rounded MT Bold" pitchFamily="34" charset="0"/>
                <a:ea typeface="Staatliches"/>
                <a:cs typeface="Staatliches"/>
                <a:sym typeface="Staatliches"/>
              </a:rPr>
              <a:t>berharga</a:t>
            </a:r>
            <a:endParaRPr sz="1200" dirty="0">
              <a:solidFill>
                <a:schemeClr val="dk1"/>
              </a:solidFill>
              <a:latin typeface="Arial Rounded MT Bold" pitchFamily="34" charset="0"/>
              <a:ea typeface="Staatliches"/>
              <a:cs typeface="Staatliches"/>
              <a:sym typeface="Staatliches"/>
            </a:endParaRPr>
          </a:p>
        </p:txBody>
      </p:sp>
      <p:sp>
        <p:nvSpPr>
          <p:cNvPr id="1285" name="Google Shape;1285;p33"/>
          <p:cNvSpPr txBox="1"/>
          <p:nvPr/>
        </p:nvSpPr>
        <p:spPr>
          <a:xfrm>
            <a:off x="252248" y="3250224"/>
            <a:ext cx="1949106" cy="3098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 smtClean="0">
                <a:solidFill>
                  <a:schemeClr val="dk1"/>
                </a:solidFill>
                <a:latin typeface="Arial Rounded MT Bold" pitchFamily="34" charset="0"/>
                <a:ea typeface="Staatliches"/>
                <a:cs typeface="Staatliches"/>
                <a:sym typeface="Staatliches"/>
              </a:rPr>
              <a:t>Barang Banyak &amp; besar</a:t>
            </a:r>
            <a:endParaRPr sz="1200" dirty="0">
              <a:solidFill>
                <a:schemeClr val="dk1"/>
              </a:solidFill>
              <a:latin typeface="Arial Rounded MT Bold" pitchFamily="34" charset="0"/>
              <a:ea typeface="Staatliches"/>
              <a:cs typeface="Staatliches"/>
              <a:sym typeface="Staatliches"/>
            </a:endParaRPr>
          </a:p>
        </p:txBody>
      </p:sp>
      <p:sp>
        <p:nvSpPr>
          <p:cNvPr id="1287" name="Google Shape;1287;p33"/>
          <p:cNvSpPr txBox="1"/>
          <p:nvPr/>
        </p:nvSpPr>
        <p:spPr>
          <a:xfrm>
            <a:off x="7014613" y="2434558"/>
            <a:ext cx="1887627" cy="402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200" dirty="0" err="1" smtClean="0">
                <a:solidFill>
                  <a:schemeClr val="dk1"/>
                </a:solidFill>
                <a:latin typeface="Arial Rounded MT Bold" pitchFamily="34" charset="0"/>
                <a:ea typeface="Staatliches"/>
                <a:cs typeface="Staatliches"/>
                <a:sym typeface="Staatliches"/>
              </a:rPr>
              <a:t>Barang</a:t>
            </a:r>
            <a:r>
              <a:rPr lang="en-ID" sz="1200" dirty="0" smtClean="0">
                <a:solidFill>
                  <a:schemeClr val="dk1"/>
                </a:solidFill>
                <a:latin typeface="Arial Rounded MT Bold" pitchFamily="34" charset="0"/>
                <a:ea typeface="Staatliches"/>
                <a:cs typeface="Staatliches"/>
                <a:sym typeface="Staatliches"/>
              </a:rPr>
              <a:t> </a:t>
            </a:r>
            <a:r>
              <a:rPr lang="en-ID" sz="1200" dirty="0" err="1" smtClean="0">
                <a:solidFill>
                  <a:schemeClr val="dk1"/>
                </a:solidFill>
                <a:latin typeface="Arial Rounded MT Bold" pitchFamily="34" charset="0"/>
                <a:ea typeface="Staatliches"/>
                <a:cs typeface="Staatliches"/>
                <a:sym typeface="Staatliches"/>
              </a:rPr>
              <a:t>berukuran</a:t>
            </a:r>
            <a:r>
              <a:rPr lang="en-ID" sz="1200" dirty="0" smtClean="0">
                <a:solidFill>
                  <a:schemeClr val="dk1"/>
                </a:solidFill>
                <a:latin typeface="Arial Rounded MT Bold" pitchFamily="34" charset="0"/>
                <a:ea typeface="Staatliches"/>
                <a:cs typeface="Staatliches"/>
                <a:sym typeface="Staatliches"/>
              </a:rPr>
              <a:t> </a:t>
            </a:r>
            <a:r>
              <a:rPr lang="en-ID" sz="1200" dirty="0" err="1" smtClean="0">
                <a:solidFill>
                  <a:schemeClr val="dk1"/>
                </a:solidFill>
                <a:latin typeface="Arial Rounded MT Bold" pitchFamily="34" charset="0"/>
                <a:ea typeface="Staatliches"/>
                <a:cs typeface="Staatliches"/>
                <a:sym typeface="Staatliches"/>
              </a:rPr>
              <a:t>kecil</a:t>
            </a:r>
            <a:endParaRPr sz="1200" dirty="0">
              <a:solidFill>
                <a:schemeClr val="dk1"/>
              </a:solidFill>
              <a:latin typeface="Arial Rounded MT Bold" pitchFamily="34" charset="0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72612" y="1846888"/>
            <a:ext cx="2334288" cy="2620375"/>
            <a:chOff x="3403150" y="1990001"/>
            <a:chExt cx="2334288" cy="2620375"/>
          </a:xfrm>
        </p:grpSpPr>
        <p:grpSp>
          <p:nvGrpSpPr>
            <p:cNvPr id="1257" name="Google Shape;1257;p33"/>
            <p:cNvGrpSpPr/>
            <p:nvPr/>
          </p:nvGrpSpPr>
          <p:grpSpPr>
            <a:xfrm>
              <a:off x="3403150" y="3032686"/>
              <a:ext cx="2334288" cy="1577690"/>
              <a:chOff x="3643300" y="2688511"/>
              <a:chExt cx="2334288" cy="1577690"/>
            </a:xfrm>
          </p:grpSpPr>
          <p:sp>
            <p:nvSpPr>
              <p:cNvPr id="1258" name="Google Shape;1258;p33"/>
              <p:cNvSpPr/>
              <p:nvPr/>
            </p:nvSpPr>
            <p:spPr>
              <a:xfrm>
                <a:off x="3643300" y="2688511"/>
                <a:ext cx="2334288" cy="1330332"/>
              </a:xfrm>
              <a:custGeom>
                <a:avLst/>
                <a:gdLst/>
                <a:ahLst/>
                <a:cxnLst/>
                <a:rect l="l" t="t" r="r" b="b"/>
                <a:pathLst>
                  <a:path w="46918" h="26739" extrusionOk="0">
                    <a:moveTo>
                      <a:pt x="23563" y="0"/>
                    </a:moveTo>
                    <a:lnTo>
                      <a:pt x="1" y="13369"/>
                    </a:lnTo>
                    <a:lnTo>
                      <a:pt x="23355" y="26738"/>
                    </a:lnTo>
                    <a:lnTo>
                      <a:pt x="46917" y="13369"/>
                    </a:lnTo>
                    <a:lnTo>
                      <a:pt x="23563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>
                <a:off x="4801930" y="3350307"/>
                <a:ext cx="1172865" cy="915894"/>
              </a:xfrm>
              <a:custGeom>
                <a:avLst/>
                <a:gdLst/>
                <a:ahLst/>
                <a:cxnLst/>
                <a:rect l="l" t="t" r="r" b="b"/>
                <a:pathLst>
                  <a:path w="23574" h="18409" extrusionOk="0">
                    <a:moveTo>
                      <a:pt x="23563" y="1"/>
                    </a:moveTo>
                    <a:lnTo>
                      <a:pt x="1" y="13370"/>
                    </a:lnTo>
                    <a:lnTo>
                      <a:pt x="11" y="18408"/>
                    </a:lnTo>
                    <a:lnTo>
                      <a:pt x="23573" y="5040"/>
                    </a:lnTo>
                    <a:lnTo>
                      <a:pt x="23563" y="1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>
                <a:off x="3643300" y="3350307"/>
                <a:ext cx="1162467" cy="915894"/>
              </a:xfrm>
              <a:custGeom>
                <a:avLst/>
                <a:gdLst/>
                <a:ahLst/>
                <a:cxnLst/>
                <a:rect l="l" t="t" r="r" b="b"/>
                <a:pathLst>
                  <a:path w="23365" h="18409" extrusionOk="0">
                    <a:moveTo>
                      <a:pt x="1" y="1"/>
                    </a:moveTo>
                    <a:lnTo>
                      <a:pt x="12" y="5040"/>
                    </a:lnTo>
                    <a:lnTo>
                      <a:pt x="23365" y="18408"/>
                    </a:lnTo>
                    <a:lnTo>
                      <a:pt x="23365" y="18408"/>
                    </a:lnTo>
                    <a:lnTo>
                      <a:pt x="23355" y="133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1" name="Google Shape;1261;p33"/>
            <p:cNvGrpSpPr/>
            <p:nvPr/>
          </p:nvGrpSpPr>
          <p:grpSpPr>
            <a:xfrm>
              <a:off x="3692910" y="2534539"/>
              <a:ext cx="1754920" cy="1246785"/>
              <a:chOff x="3933060" y="2210559"/>
              <a:chExt cx="1754920" cy="1246785"/>
            </a:xfrm>
            <a:solidFill>
              <a:schemeClr val="tx1">
                <a:lumMod val="90000"/>
                <a:lumOff val="10000"/>
              </a:schemeClr>
            </a:solidFill>
          </p:grpSpPr>
          <p:sp>
            <p:nvSpPr>
              <p:cNvPr id="1262" name="Google Shape;1262;p33"/>
              <p:cNvSpPr/>
              <p:nvPr/>
            </p:nvSpPr>
            <p:spPr>
              <a:xfrm>
                <a:off x="3933060" y="2210559"/>
                <a:ext cx="1754920" cy="1000075"/>
              </a:xfrm>
              <a:custGeom>
                <a:avLst/>
                <a:gdLst/>
                <a:ahLst/>
                <a:cxnLst/>
                <a:rect l="l" t="t" r="r" b="b"/>
                <a:pathLst>
                  <a:path w="35273" h="20101" extrusionOk="0">
                    <a:moveTo>
                      <a:pt x="17715" y="1"/>
                    </a:moveTo>
                    <a:lnTo>
                      <a:pt x="1" y="10049"/>
                    </a:lnTo>
                    <a:lnTo>
                      <a:pt x="17559" y="20101"/>
                    </a:lnTo>
                    <a:lnTo>
                      <a:pt x="35273" y="10049"/>
                    </a:lnTo>
                    <a:lnTo>
                      <a:pt x="1771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>
                <a:off x="4803323" y="2703879"/>
                <a:ext cx="881764" cy="750168"/>
              </a:xfrm>
              <a:custGeom>
                <a:avLst/>
                <a:gdLst/>
                <a:ahLst/>
                <a:cxnLst/>
                <a:rect l="l" t="t" r="r" b="b"/>
                <a:pathLst>
                  <a:path w="17723" h="15078" extrusionOk="0">
                    <a:moveTo>
                      <a:pt x="17715" y="1"/>
                    </a:moveTo>
                    <a:lnTo>
                      <a:pt x="1" y="10053"/>
                    </a:lnTo>
                    <a:lnTo>
                      <a:pt x="8" y="15077"/>
                    </a:lnTo>
                    <a:lnTo>
                      <a:pt x="17722" y="5025"/>
                    </a:lnTo>
                    <a:lnTo>
                      <a:pt x="17715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>
                <a:off x="3933060" y="2707176"/>
                <a:ext cx="874002" cy="750168"/>
              </a:xfrm>
              <a:custGeom>
                <a:avLst/>
                <a:gdLst/>
                <a:ahLst/>
                <a:cxnLst/>
                <a:rect l="l" t="t" r="r" b="b"/>
                <a:pathLst>
                  <a:path w="17567" h="15078" extrusionOk="0">
                    <a:moveTo>
                      <a:pt x="1" y="1"/>
                    </a:moveTo>
                    <a:lnTo>
                      <a:pt x="8" y="5025"/>
                    </a:lnTo>
                    <a:lnTo>
                      <a:pt x="17566" y="15077"/>
                    </a:lnTo>
                    <a:lnTo>
                      <a:pt x="17559" y="10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5" name="Google Shape;1265;p33"/>
            <p:cNvGrpSpPr/>
            <p:nvPr/>
          </p:nvGrpSpPr>
          <p:grpSpPr>
            <a:xfrm>
              <a:off x="3935966" y="1990001"/>
              <a:ext cx="1275604" cy="970175"/>
              <a:chOff x="4176116" y="1989672"/>
              <a:chExt cx="1275604" cy="970175"/>
            </a:xfrm>
            <a:solidFill>
              <a:schemeClr val="accent6"/>
            </a:solidFill>
          </p:grpSpPr>
          <p:sp>
            <p:nvSpPr>
              <p:cNvPr id="1266" name="Google Shape;1266;p33"/>
              <p:cNvSpPr/>
              <p:nvPr/>
            </p:nvSpPr>
            <p:spPr>
              <a:xfrm>
                <a:off x="4807665" y="2353115"/>
                <a:ext cx="640912" cy="606732"/>
              </a:xfrm>
              <a:custGeom>
                <a:avLst/>
                <a:gdLst/>
                <a:ahLst/>
                <a:cxnLst/>
                <a:rect l="l" t="t" r="r" b="b"/>
                <a:pathLst>
                  <a:path w="12882" h="12195" extrusionOk="0">
                    <a:moveTo>
                      <a:pt x="12878" y="0"/>
                    </a:moveTo>
                    <a:lnTo>
                      <a:pt x="1" y="7305"/>
                    </a:lnTo>
                    <a:lnTo>
                      <a:pt x="8" y="12195"/>
                    </a:lnTo>
                    <a:lnTo>
                      <a:pt x="12881" y="4890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3"/>
              <p:cNvSpPr/>
              <p:nvPr/>
            </p:nvSpPr>
            <p:spPr>
              <a:xfrm>
                <a:off x="4179413" y="2353115"/>
                <a:ext cx="635290" cy="606732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2195" extrusionOk="0">
                    <a:moveTo>
                      <a:pt x="1" y="0"/>
                    </a:moveTo>
                    <a:lnTo>
                      <a:pt x="4" y="4890"/>
                    </a:lnTo>
                    <a:lnTo>
                      <a:pt x="12768" y="12195"/>
                    </a:lnTo>
                    <a:lnTo>
                      <a:pt x="12768" y="12195"/>
                    </a:lnTo>
                    <a:lnTo>
                      <a:pt x="12761" y="73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4176116" y="1989672"/>
                <a:ext cx="1275604" cy="726884"/>
              </a:xfrm>
              <a:custGeom>
                <a:avLst/>
                <a:gdLst/>
                <a:ahLst/>
                <a:cxnLst/>
                <a:rect l="l" t="t" r="r" b="b"/>
                <a:pathLst>
                  <a:path w="25639" h="14610" extrusionOk="0">
                    <a:moveTo>
                      <a:pt x="12875" y="0"/>
                    </a:moveTo>
                    <a:lnTo>
                      <a:pt x="1" y="7305"/>
                    </a:lnTo>
                    <a:lnTo>
                      <a:pt x="12761" y="14610"/>
                    </a:lnTo>
                    <a:lnTo>
                      <a:pt x="25638" y="7305"/>
                    </a:lnTo>
                    <a:lnTo>
                      <a:pt x="1287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8" name="Google Shape;1288;p33"/>
            <p:cNvGrpSpPr/>
            <p:nvPr/>
          </p:nvGrpSpPr>
          <p:grpSpPr>
            <a:xfrm>
              <a:off x="4443953" y="2034882"/>
              <a:ext cx="261200" cy="371075"/>
              <a:chOff x="4430250" y="2744625"/>
              <a:chExt cx="261200" cy="371075"/>
            </a:xfrm>
          </p:grpSpPr>
          <p:sp>
            <p:nvSpPr>
              <p:cNvPr id="1289" name="Google Shape;1289;p33"/>
              <p:cNvSpPr/>
              <p:nvPr/>
            </p:nvSpPr>
            <p:spPr>
              <a:xfrm>
                <a:off x="4430250" y="2744625"/>
                <a:ext cx="261200" cy="371075"/>
              </a:xfrm>
              <a:custGeom>
                <a:avLst/>
                <a:gdLst/>
                <a:ahLst/>
                <a:cxnLst/>
                <a:rect l="l" t="t" r="r" b="b"/>
                <a:pathLst>
                  <a:path w="10448" h="14843" extrusionOk="0">
                    <a:moveTo>
                      <a:pt x="7231" y="0"/>
                    </a:moveTo>
                    <a:cubicBezTo>
                      <a:pt x="6741" y="0"/>
                      <a:pt x="6207" y="155"/>
                      <a:pt x="5645" y="483"/>
                    </a:cubicBezTo>
                    <a:cubicBezTo>
                      <a:pt x="3781" y="1565"/>
                      <a:pt x="2174" y="4314"/>
                      <a:pt x="1581" y="7175"/>
                    </a:cubicBezTo>
                    <a:lnTo>
                      <a:pt x="671" y="7699"/>
                    </a:lnTo>
                    <a:cubicBezTo>
                      <a:pt x="301" y="7914"/>
                      <a:pt x="1" y="8481"/>
                      <a:pt x="1" y="8980"/>
                    </a:cubicBezTo>
                    <a:cubicBezTo>
                      <a:pt x="1" y="9272"/>
                      <a:pt x="112" y="9469"/>
                      <a:pt x="276" y="9538"/>
                    </a:cubicBezTo>
                    <a:lnTo>
                      <a:pt x="963" y="9933"/>
                    </a:lnTo>
                    <a:lnTo>
                      <a:pt x="671" y="10105"/>
                    </a:lnTo>
                    <a:cubicBezTo>
                      <a:pt x="301" y="10320"/>
                      <a:pt x="1" y="10895"/>
                      <a:pt x="1" y="11385"/>
                    </a:cubicBezTo>
                    <a:cubicBezTo>
                      <a:pt x="1" y="11677"/>
                      <a:pt x="112" y="11875"/>
                      <a:pt x="276" y="11944"/>
                    </a:cubicBezTo>
                    <a:lnTo>
                      <a:pt x="1959" y="12923"/>
                    </a:lnTo>
                    <a:cubicBezTo>
                      <a:pt x="2021" y="12971"/>
                      <a:pt x="2097" y="12995"/>
                      <a:pt x="2174" y="12995"/>
                    </a:cubicBezTo>
                    <a:cubicBezTo>
                      <a:pt x="2235" y="12995"/>
                      <a:pt x="2297" y="12979"/>
                      <a:pt x="2355" y="12949"/>
                    </a:cubicBezTo>
                    <a:cubicBezTo>
                      <a:pt x="2647" y="13292"/>
                      <a:pt x="4734" y="14512"/>
                      <a:pt x="4734" y="14512"/>
                    </a:cubicBezTo>
                    <a:cubicBezTo>
                      <a:pt x="5076" y="14729"/>
                      <a:pt x="5462" y="14843"/>
                      <a:pt x="5879" y="14843"/>
                    </a:cubicBezTo>
                    <a:cubicBezTo>
                      <a:pt x="6355" y="14843"/>
                      <a:pt x="6871" y="14695"/>
                      <a:pt x="7406" y="14384"/>
                    </a:cubicBezTo>
                    <a:cubicBezTo>
                      <a:pt x="8437" y="13791"/>
                      <a:pt x="9374" y="12734"/>
                      <a:pt x="10113" y="11428"/>
                    </a:cubicBezTo>
                    <a:cubicBezTo>
                      <a:pt x="10396" y="10921"/>
                      <a:pt x="10448" y="10251"/>
                      <a:pt x="10233" y="9925"/>
                    </a:cubicBezTo>
                    <a:cubicBezTo>
                      <a:pt x="10130" y="9779"/>
                      <a:pt x="8807" y="8980"/>
                      <a:pt x="8807" y="8980"/>
                    </a:cubicBezTo>
                    <a:cubicBezTo>
                      <a:pt x="8927" y="8748"/>
                      <a:pt x="8996" y="8490"/>
                      <a:pt x="9004" y="8232"/>
                    </a:cubicBezTo>
                    <a:cubicBezTo>
                      <a:pt x="9004" y="7914"/>
                      <a:pt x="8884" y="7708"/>
                      <a:pt x="8704" y="7656"/>
                    </a:cubicBezTo>
                    <a:lnTo>
                      <a:pt x="8034" y="7270"/>
                    </a:lnTo>
                    <a:lnTo>
                      <a:pt x="8334" y="7098"/>
                    </a:lnTo>
                    <a:cubicBezTo>
                      <a:pt x="8704" y="6883"/>
                      <a:pt x="9004" y="6316"/>
                      <a:pt x="9004" y="5818"/>
                    </a:cubicBezTo>
                    <a:cubicBezTo>
                      <a:pt x="9004" y="5431"/>
                      <a:pt x="8798" y="5294"/>
                      <a:pt x="8798" y="5294"/>
                    </a:cubicBezTo>
                    <a:cubicBezTo>
                      <a:pt x="8781" y="5285"/>
                      <a:pt x="7020" y="4263"/>
                      <a:pt x="7020" y="4263"/>
                    </a:cubicBezTo>
                    <a:cubicBezTo>
                      <a:pt x="6954" y="4228"/>
                      <a:pt x="6883" y="4211"/>
                      <a:pt x="6813" y="4211"/>
                    </a:cubicBezTo>
                    <a:cubicBezTo>
                      <a:pt x="6728" y="4211"/>
                      <a:pt x="6644" y="4237"/>
                      <a:pt x="6573" y="4289"/>
                    </a:cubicBezTo>
                    <a:lnTo>
                      <a:pt x="6401" y="4392"/>
                    </a:lnTo>
                    <a:cubicBezTo>
                      <a:pt x="6685" y="4057"/>
                      <a:pt x="7028" y="3773"/>
                      <a:pt x="7406" y="3541"/>
                    </a:cubicBezTo>
                    <a:cubicBezTo>
                      <a:pt x="7802" y="3313"/>
                      <a:pt x="8173" y="3201"/>
                      <a:pt x="8512" y="3201"/>
                    </a:cubicBezTo>
                    <a:cubicBezTo>
                      <a:pt x="8797" y="3201"/>
                      <a:pt x="9060" y="3281"/>
                      <a:pt x="9296" y="3438"/>
                    </a:cubicBezTo>
                    <a:cubicBezTo>
                      <a:pt x="9344" y="3467"/>
                      <a:pt x="9396" y="3481"/>
                      <a:pt x="9452" y="3481"/>
                    </a:cubicBezTo>
                    <a:cubicBezTo>
                      <a:pt x="9711" y="3481"/>
                      <a:pt x="10042" y="3180"/>
                      <a:pt x="10233" y="2699"/>
                    </a:cubicBezTo>
                    <a:cubicBezTo>
                      <a:pt x="10448" y="2132"/>
                      <a:pt x="10396" y="1531"/>
                      <a:pt x="10113" y="1333"/>
                    </a:cubicBezTo>
                    <a:lnTo>
                      <a:pt x="8351" y="311"/>
                    </a:lnTo>
                    <a:cubicBezTo>
                      <a:pt x="8015" y="108"/>
                      <a:pt x="7639" y="0"/>
                      <a:pt x="7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>
                <a:off x="4474275" y="2769850"/>
                <a:ext cx="216975" cy="345750"/>
              </a:xfrm>
              <a:custGeom>
                <a:avLst/>
                <a:gdLst/>
                <a:ahLst/>
                <a:cxnLst/>
                <a:rect l="l" t="t" r="r" b="b"/>
                <a:pathLst>
                  <a:path w="8679" h="13830" extrusionOk="0">
                    <a:moveTo>
                      <a:pt x="7227" y="1"/>
                    </a:moveTo>
                    <a:cubicBezTo>
                      <a:pt x="6736" y="1"/>
                      <a:pt x="6199" y="156"/>
                      <a:pt x="5637" y="479"/>
                    </a:cubicBezTo>
                    <a:cubicBezTo>
                      <a:pt x="3781" y="1570"/>
                      <a:pt x="2174" y="4311"/>
                      <a:pt x="1582" y="7172"/>
                    </a:cubicBezTo>
                    <a:lnTo>
                      <a:pt x="671" y="7696"/>
                    </a:lnTo>
                    <a:cubicBezTo>
                      <a:pt x="302" y="7910"/>
                      <a:pt x="1" y="8486"/>
                      <a:pt x="1" y="8976"/>
                    </a:cubicBezTo>
                    <a:cubicBezTo>
                      <a:pt x="1" y="9346"/>
                      <a:pt x="167" y="9564"/>
                      <a:pt x="403" y="9564"/>
                    </a:cubicBezTo>
                    <a:cubicBezTo>
                      <a:pt x="485" y="9564"/>
                      <a:pt x="576" y="9538"/>
                      <a:pt x="671" y="9483"/>
                    </a:cubicBezTo>
                    <a:lnTo>
                      <a:pt x="1341" y="9096"/>
                    </a:lnTo>
                    <a:lnTo>
                      <a:pt x="1341" y="9096"/>
                    </a:lnTo>
                    <a:cubicBezTo>
                      <a:pt x="1341" y="9199"/>
                      <a:pt x="1332" y="9311"/>
                      <a:pt x="1332" y="9414"/>
                    </a:cubicBezTo>
                    <a:cubicBezTo>
                      <a:pt x="1332" y="9517"/>
                      <a:pt x="1332" y="9620"/>
                      <a:pt x="1341" y="9723"/>
                    </a:cubicBezTo>
                    <a:lnTo>
                      <a:pt x="671" y="10110"/>
                    </a:lnTo>
                    <a:cubicBezTo>
                      <a:pt x="302" y="10325"/>
                      <a:pt x="1" y="10892"/>
                      <a:pt x="1" y="11390"/>
                    </a:cubicBezTo>
                    <a:cubicBezTo>
                      <a:pt x="1" y="11755"/>
                      <a:pt x="168" y="11977"/>
                      <a:pt x="407" y="11977"/>
                    </a:cubicBezTo>
                    <a:cubicBezTo>
                      <a:pt x="488" y="11977"/>
                      <a:pt x="577" y="11951"/>
                      <a:pt x="671" y="11897"/>
                    </a:cubicBezTo>
                    <a:lnTo>
                      <a:pt x="1573" y="11373"/>
                    </a:lnTo>
                    <a:cubicBezTo>
                      <a:pt x="1996" y="12928"/>
                      <a:pt x="2938" y="13829"/>
                      <a:pt x="4116" y="13829"/>
                    </a:cubicBezTo>
                    <a:cubicBezTo>
                      <a:pt x="4591" y="13829"/>
                      <a:pt x="5104" y="13683"/>
                      <a:pt x="5637" y="13375"/>
                    </a:cubicBezTo>
                    <a:cubicBezTo>
                      <a:pt x="6668" y="12773"/>
                      <a:pt x="7613" y="11716"/>
                      <a:pt x="8352" y="10411"/>
                    </a:cubicBezTo>
                    <a:cubicBezTo>
                      <a:pt x="8627" y="9904"/>
                      <a:pt x="8678" y="9233"/>
                      <a:pt x="8463" y="8907"/>
                    </a:cubicBezTo>
                    <a:cubicBezTo>
                      <a:pt x="8390" y="8814"/>
                      <a:pt x="8294" y="8771"/>
                      <a:pt x="8188" y="8771"/>
                    </a:cubicBezTo>
                    <a:cubicBezTo>
                      <a:pt x="7971" y="8771"/>
                      <a:pt x="7715" y="8953"/>
                      <a:pt x="7535" y="9259"/>
                    </a:cubicBezTo>
                    <a:cubicBezTo>
                      <a:pt x="7003" y="10213"/>
                      <a:pt x="6367" y="10917"/>
                      <a:pt x="5645" y="11338"/>
                    </a:cubicBezTo>
                    <a:cubicBezTo>
                      <a:pt x="5273" y="11552"/>
                      <a:pt x="4911" y="11653"/>
                      <a:pt x="4576" y="11653"/>
                    </a:cubicBezTo>
                    <a:cubicBezTo>
                      <a:pt x="4184" y="11653"/>
                      <a:pt x="3828" y="11516"/>
                      <a:pt x="3532" y="11261"/>
                    </a:cubicBezTo>
                    <a:cubicBezTo>
                      <a:pt x="3317" y="11055"/>
                      <a:pt x="3145" y="10814"/>
                      <a:pt x="3025" y="10539"/>
                    </a:cubicBezTo>
                    <a:lnTo>
                      <a:pt x="6573" y="8495"/>
                    </a:lnTo>
                    <a:cubicBezTo>
                      <a:pt x="6943" y="8280"/>
                      <a:pt x="7243" y="7704"/>
                      <a:pt x="7243" y="7215"/>
                    </a:cubicBezTo>
                    <a:cubicBezTo>
                      <a:pt x="7243" y="6844"/>
                      <a:pt x="7078" y="6626"/>
                      <a:pt x="6841" y="6626"/>
                    </a:cubicBezTo>
                    <a:cubicBezTo>
                      <a:pt x="6759" y="6626"/>
                      <a:pt x="6668" y="6652"/>
                      <a:pt x="6573" y="6708"/>
                    </a:cubicBezTo>
                    <a:lnTo>
                      <a:pt x="2681" y="8950"/>
                    </a:lnTo>
                    <a:cubicBezTo>
                      <a:pt x="2681" y="8847"/>
                      <a:pt x="2673" y="8752"/>
                      <a:pt x="2673" y="8641"/>
                    </a:cubicBezTo>
                    <a:cubicBezTo>
                      <a:pt x="2673" y="8538"/>
                      <a:pt x="2673" y="8426"/>
                      <a:pt x="2681" y="8331"/>
                    </a:cubicBezTo>
                    <a:lnTo>
                      <a:pt x="6573" y="6080"/>
                    </a:lnTo>
                    <a:cubicBezTo>
                      <a:pt x="6943" y="5866"/>
                      <a:pt x="7243" y="5299"/>
                      <a:pt x="7243" y="4800"/>
                    </a:cubicBezTo>
                    <a:cubicBezTo>
                      <a:pt x="7243" y="4435"/>
                      <a:pt x="7076" y="4213"/>
                      <a:pt x="6838" y="4213"/>
                    </a:cubicBezTo>
                    <a:cubicBezTo>
                      <a:pt x="6757" y="4213"/>
                      <a:pt x="6667" y="4239"/>
                      <a:pt x="6573" y="4293"/>
                    </a:cubicBezTo>
                    <a:lnTo>
                      <a:pt x="3025" y="6338"/>
                    </a:lnTo>
                    <a:cubicBezTo>
                      <a:pt x="3162" y="5891"/>
                      <a:pt x="3326" y="5453"/>
                      <a:pt x="3532" y="5032"/>
                    </a:cubicBezTo>
                    <a:cubicBezTo>
                      <a:pt x="4082" y="3924"/>
                      <a:pt x="4829" y="2988"/>
                      <a:pt x="5637" y="2524"/>
                    </a:cubicBezTo>
                    <a:cubicBezTo>
                      <a:pt x="6034" y="2294"/>
                      <a:pt x="6406" y="2180"/>
                      <a:pt x="6746" y="2180"/>
                    </a:cubicBezTo>
                    <a:cubicBezTo>
                      <a:pt x="7030" y="2180"/>
                      <a:pt x="7292" y="2260"/>
                      <a:pt x="7527" y="2421"/>
                    </a:cubicBezTo>
                    <a:cubicBezTo>
                      <a:pt x="7573" y="2449"/>
                      <a:pt x="7625" y="2463"/>
                      <a:pt x="7680" y="2463"/>
                    </a:cubicBezTo>
                    <a:cubicBezTo>
                      <a:pt x="7940" y="2463"/>
                      <a:pt x="8272" y="2157"/>
                      <a:pt x="8463" y="1682"/>
                    </a:cubicBezTo>
                    <a:cubicBezTo>
                      <a:pt x="8678" y="1106"/>
                      <a:pt x="8627" y="513"/>
                      <a:pt x="8352" y="316"/>
                    </a:cubicBezTo>
                    <a:cubicBezTo>
                      <a:pt x="8016" y="109"/>
                      <a:pt x="7637" y="1"/>
                      <a:pt x="72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C:\Users\RARA\Downloads\delivery-man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40" y="103985"/>
            <a:ext cx="2035531" cy="203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61111E-6 1.72478E-6 L -0.1665 -0.008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4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00295 -0.02376 L 0.14548 -0.0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13" y="-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3.33333E-6 2.93119E-6 L -0.17691 -0.0052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2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05556E-6 -7.09658E-7 L -0.29618 -0.00524 " pathEditMode="relative" rAng="0" ptsTypes="AA">
                                      <p:cBhvr>
                                        <p:cTn id="54" dur="48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9" y="-27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9" presetClass="exit" presetSubtype="1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2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2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Scale>
                                      <p:cBhvr>
                                        <p:cTn id="102" dur="6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03" dur="6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4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2" presetClass="exit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animScale>
                                      <p:cBhvr>
                                        <p:cTn id="10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0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2" presetClass="exit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animScale>
                                      <p:cBhvr>
                                        <p:cTn id="1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2" presetClass="exit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animScale>
                                      <p:cBhvr>
                                        <p:cTn id="11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2" presetClass="exit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animScale>
                                      <p:cBhvr>
                                        <p:cTn id="1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2" presetClass="exit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animScale>
                                      <p:cBhvr>
                                        <p:cTn id="12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2" presetClass="exit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animScale>
                                      <p:cBhvr>
                                        <p:cTn id="13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3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2" presetClass="exit" presetSubtype="0" fill="hold" grpId="2" nodeType="withEffect">
                                  <p:stCondLst>
                                    <p:cond delay="8700"/>
                                  </p:stCondLst>
                                  <p:childTnLst>
                                    <p:animScale>
                                      <p:cBhvr>
                                        <p:cTn id="13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3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2" fill="hold" nodeType="with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2" fill="hold" nodeType="with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2" fill="hold" nodeType="with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nodeType="withEffect">
                                  <p:stCondLst>
                                    <p:cond delay="8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13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3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 animBg="1"/>
      <p:bldP spid="1280" grpId="0"/>
      <p:bldP spid="1280" grpId="1"/>
      <p:bldP spid="1280" grpId="2"/>
      <p:bldP spid="1281" grpId="0" build="p"/>
      <p:bldP spid="1281" grpId="1" build="allAtOnce"/>
      <p:bldP spid="1281" grpId="2" build="allAtOnce"/>
      <p:bldP spid="1283" grpId="0"/>
      <p:bldP spid="1283" grpId="1"/>
      <p:bldP spid="1283" grpId="2"/>
      <p:bldP spid="1284" grpId="0" animBg="1"/>
      <p:bldP spid="1284" grpId="1" animBg="1"/>
      <p:bldP spid="1284" grpId="2" animBg="1"/>
      <p:bldP spid="1285" grpId="0" build="p" animBg="1"/>
      <p:bldP spid="1285" grpId="1" build="allAtOnce" animBg="1"/>
      <p:bldP spid="1285" grpId="2" build="allAtOnce" animBg="1"/>
      <p:bldP spid="1287" grpId="0" animBg="1"/>
      <p:bldP spid="1287" grpId="1" animBg="1"/>
      <p:bldP spid="128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lowchart: Connector 117"/>
          <p:cNvSpPr/>
          <p:nvPr/>
        </p:nvSpPr>
        <p:spPr>
          <a:xfrm>
            <a:off x="514348" y="311125"/>
            <a:ext cx="2722018" cy="280541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8" y="418125"/>
            <a:ext cx="2698417" cy="2698417"/>
          </a:xfrm>
          <a:prstGeom prst="flowChartConnector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 b="23500"/>
          <a:stretch/>
        </p:blipFill>
        <p:spPr>
          <a:xfrm>
            <a:off x="4302125" y="1340643"/>
            <a:ext cx="3810000" cy="2514601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4137025" y="484801"/>
            <a:ext cx="4140200" cy="4259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48"/>
          <a:stretch/>
        </p:blipFill>
        <p:spPr>
          <a:xfrm>
            <a:off x="3981450" y="1640785"/>
            <a:ext cx="4645452" cy="1814303"/>
          </a:xfrm>
          <a:prstGeom prst="rect">
            <a:avLst/>
          </a:prstGeom>
        </p:spPr>
      </p:pic>
      <p:sp>
        <p:nvSpPr>
          <p:cNvPr id="126" name="Rectangle 125"/>
          <p:cNvSpPr/>
          <p:nvPr/>
        </p:nvSpPr>
        <p:spPr>
          <a:xfrm>
            <a:off x="4137025" y="387325"/>
            <a:ext cx="4286250" cy="4259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25" y="941909"/>
            <a:ext cx="4524345" cy="3212056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4234076" y="539570"/>
            <a:ext cx="4140200" cy="4259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446701"/>
            <a:ext cx="3810000" cy="3810000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4386476" y="539570"/>
            <a:ext cx="4140200" cy="4259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71" y="770014"/>
            <a:ext cx="4525407" cy="3016938"/>
          </a:xfrm>
          <a:prstGeom prst="rect">
            <a:avLst/>
          </a:prstGeom>
        </p:spPr>
      </p:pic>
      <p:sp>
        <p:nvSpPr>
          <p:cNvPr id="129" name="Google Shape;120;p23"/>
          <p:cNvSpPr txBox="1">
            <a:spLocks noGrp="1"/>
          </p:cNvSpPr>
          <p:nvPr>
            <p:ph type="ctrTitle"/>
          </p:nvPr>
        </p:nvSpPr>
        <p:spPr>
          <a:xfrm>
            <a:off x="219215" y="2865709"/>
            <a:ext cx="4082910" cy="1288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 smtClean="0">
                <a:solidFill>
                  <a:schemeClr val="tx1"/>
                </a:solidFill>
                <a:latin typeface="Arial Rounded MT Bold" pitchFamily="34" charset="0"/>
              </a:rPr>
              <a:t>Banyak</a:t>
            </a:r>
            <a:r>
              <a:rPr lang="en-ID" sz="20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Arial Rounded MT Bold" pitchFamily="34" charset="0"/>
              </a:rPr>
              <a:t>Pilihan</a:t>
            </a:r>
            <a:r>
              <a:rPr lang="en-ID" sz="20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Arial Rounded MT Bold" pitchFamily="34" charset="0"/>
              </a:rPr>
              <a:t>EkspedisiYang</a:t>
            </a:r>
            <a:r>
              <a:rPr lang="en-ID" sz="20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Arial Rounded MT Bold" pitchFamily="34" charset="0"/>
              </a:rPr>
              <a:t>Bisa</a:t>
            </a:r>
            <a:r>
              <a:rPr lang="en-ID" sz="20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Arial Rounded MT Bold" pitchFamily="34" charset="0"/>
              </a:rPr>
              <a:t>Anda</a:t>
            </a:r>
            <a:r>
              <a:rPr lang="en-ID" sz="20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Arial Rounded MT Bold" pitchFamily="34" charset="0"/>
              </a:rPr>
              <a:t>Pilih</a:t>
            </a:r>
            <a:r>
              <a:rPr lang="en-ID" sz="20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endParaRPr sz="20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 flipV="1">
            <a:off x="309348" y="4132387"/>
            <a:ext cx="942975" cy="1343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6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7" dur="2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25 -4.32099E-6 L 1.38778E-17 -4.32099E-6 " pathEditMode="relative" rAng="0" ptsTypes="AA">
                                      <p:cBhvr>
                                        <p:cTn id="19" dur="2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37" presetClass="exit" presetSubtype="0" fill="hold" grpId="1" nodeType="withEffect">
                                  <p:stCondLst>
                                    <p:cond delay="8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decel="100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7" presetClass="exit" presetSubtype="0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decel="100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7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decel="100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8" fill="hold" grpId="4" nodeType="withEffect">
                                  <p:stCondLst>
                                    <p:cond delay="8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9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9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5" presetClass="exit" presetSubtype="0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5" presetClass="exit" presetSubtype="0" fill="hold" grpId="1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5" presetClass="exit" presetSubtype="0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5" presetClass="exit" presetSubtype="0" fill="hold" grpId="1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5" presetClass="exit" presetSubtype="0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5" presetClass="exit" presetSubtype="0" fill="hold" grpId="1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5" presetClass="exit" presetSubtype="0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5" presetClass="exit" presetSubtype="0" fill="hold" grpId="1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5" presetClass="exit" presetSubtype="0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2" fill="hold" grpId="5" nodeType="withEffect">
                                  <p:stCondLst>
                                    <p:cond delay="8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9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9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8" grpId="2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/>
      <p:bldP spid="129" grpId="1"/>
      <p:bldP spid="130" grpId="0" animBg="1"/>
      <p:bldP spid="130" grpId="1" animBg="1"/>
      <p:bldP spid="130" grpId="2" animBg="1"/>
      <p:bldP spid="130" grpId="3" animBg="1"/>
      <p:bldP spid="130" grpId="4" animBg="1"/>
      <p:bldP spid="130" grpId="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2"/>
          <p:cNvSpPr txBox="1">
            <a:spLocks noGrp="1"/>
          </p:cNvSpPr>
          <p:nvPr>
            <p:ph type="subTitle" idx="14"/>
          </p:nvPr>
        </p:nvSpPr>
        <p:spPr>
          <a:xfrm>
            <a:off x="1811494" y="377880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>
                <a:latin typeface="Arial Rounded MT Bold" pitchFamily="34" charset="0"/>
              </a:rPr>
              <a:t>Update </a:t>
            </a:r>
            <a:r>
              <a:rPr lang="en-ID" dirty="0" err="1">
                <a:latin typeface="Arial Rounded MT Bold" pitchFamily="34" charset="0"/>
              </a:rPr>
              <a:t>R</a:t>
            </a:r>
            <a:r>
              <a:rPr lang="en-ID" dirty="0" err="1" smtClean="0">
                <a:latin typeface="Arial Rounded MT Bold" pitchFamily="34" charset="0"/>
              </a:rPr>
              <a:t>esi</a:t>
            </a:r>
            <a:r>
              <a:rPr lang="en-ID" dirty="0" smtClean="0">
                <a:latin typeface="Arial Rounded MT Bold" pitchFamily="34" charset="0"/>
              </a:rPr>
              <a:t> </a:t>
            </a:r>
            <a:r>
              <a:rPr lang="en-ID" dirty="0" err="1">
                <a:latin typeface="Arial Rounded MT Bold" pitchFamily="34" charset="0"/>
              </a:rPr>
              <a:t>P</a:t>
            </a:r>
            <a:r>
              <a:rPr lang="en-ID" dirty="0" err="1" smtClean="0">
                <a:latin typeface="Arial Rounded MT Bold" pitchFamily="34" charset="0"/>
              </a:rPr>
              <a:t>engiriman</a:t>
            </a:r>
            <a:endParaRPr dirty="0">
              <a:latin typeface="Arial Rounded MT Bold" pitchFamily="34" charset="0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subTitle" idx="15"/>
          </p:nvPr>
        </p:nvSpPr>
        <p:spPr>
          <a:xfrm>
            <a:off x="4582748" y="377880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>
                <a:latin typeface="Arial Rounded MT Bold" pitchFamily="34" charset="0"/>
              </a:rPr>
              <a:t>Jam </a:t>
            </a:r>
            <a:r>
              <a:rPr lang="en" dirty="0">
                <a:latin typeface="Arial Rounded MT Bold" pitchFamily="34" charset="0"/>
              </a:rPr>
              <a:t>F</a:t>
            </a:r>
            <a:r>
              <a:rPr lang="en" dirty="0" smtClean="0">
                <a:latin typeface="Arial Rounded MT Bold" pitchFamily="34" charset="0"/>
              </a:rPr>
              <a:t>leksible</a:t>
            </a:r>
            <a:endParaRPr dirty="0">
              <a:latin typeface="Arial Rounded MT Bold" pitchFamily="34" charset="0"/>
            </a:endParaRPr>
          </a:p>
        </p:txBody>
      </p:sp>
      <p:sp>
        <p:nvSpPr>
          <p:cNvPr id="1177" name="Google Shape;1177;p32"/>
          <p:cNvSpPr txBox="1">
            <a:spLocks noGrp="1"/>
          </p:cNvSpPr>
          <p:nvPr>
            <p:ph type="subTitle" idx="4"/>
          </p:nvPr>
        </p:nvSpPr>
        <p:spPr>
          <a:xfrm>
            <a:off x="6189715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 Rounded MT Bold" pitchFamily="34" charset="0"/>
              </a:rPr>
              <a:t>P</a:t>
            </a:r>
            <a:r>
              <a:rPr lang="en" dirty="0" smtClean="0">
                <a:latin typeface="Arial Rounded MT Bold" pitchFamily="34" charset="0"/>
              </a:rPr>
              <a:t>embayaran Fleksible</a:t>
            </a:r>
            <a:endParaRPr dirty="0">
              <a:latin typeface="Arial Rounded MT Bold" pitchFamily="34" charset="0"/>
            </a:endParaRPr>
          </a:p>
        </p:txBody>
      </p:sp>
      <p:sp>
        <p:nvSpPr>
          <p:cNvPr id="1178" name="Google Shape;1178;p32"/>
          <p:cNvSpPr txBox="1">
            <a:spLocks noGrp="1"/>
          </p:cNvSpPr>
          <p:nvPr>
            <p:ph type="subTitle" idx="5"/>
          </p:nvPr>
        </p:nvSpPr>
        <p:spPr>
          <a:xfrm>
            <a:off x="1137806" y="2001956"/>
            <a:ext cx="1510626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 Rounded MT Bold" pitchFamily="34" charset="0"/>
              </a:rPr>
              <a:t>Hemat waktu</a:t>
            </a:r>
            <a:endParaRPr dirty="0">
              <a:latin typeface="Arial Rounded MT Bold" pitchFamily="34" charset="0"/>
            </a:endParaRPr>
          </a:p>
        </p:txBody>
      </p:sp>
      <p:sp>
        <p:nvSpPr>
          <p:cNvPr id="1179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335911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 Rounded MT Bold" pitchFamily="34" charset="0"/>
              </a:rPr>
              <a:t>Diskon Pengiriman</a:t>
            </a:r>
            <a:endParaRPr dirty="0">
              <a:latin typeface="Arial Rounded MT Bold" pitchFamily="34" charset="0"/>
            </a:endParaRPr>
          </a:p>
        </p:txBody>
      </p:sp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282090" y="473929"/>
            <a:ext cx="7346281" cy="504000"/>
          </a:xfrm>
          <a:prstGeom prst="rect">
            <a:avLst/>
          </a:prstGeom>
        </p:spPr>
        <p:txBody>
          <a:bodyPr spcFirstLastPara="1" vert="horz" wrap="square" lIns="0" tIns="72000" rIns="0" bIns="180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Arial Rounded MT Bold" pitchFamily="34" charset="0"/>
              </a:rPr>
              <a:t>KENAPA  SIH  HARUS  AMBILPAKET .COM???</a:t>
            </a:r>
            <a:endParaRPr sz="2400" b="1" dirty="0">
              <a:latin typeface="Arial Rounded MT Bold" pitchFamily="34" charset="0"/>
            </a:endParaRPr>
          </a:p>
        </p:txBody>
      </p:sp>
      <p:pic>
        <p:nvPicPr>
          <p:cNvPr id="1026" name="Picture 2" descr="C:\Users\RARA\Downloads\c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3" y="1177054"/>
            <a:ext cx="772113" cy="7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62" y="1173708"/>
            <a:ext cx="775460" cy="775460"/>
          </a:xfrm>
          <a:prstGeom prst="rect">
            <a:avLst/>
          </a:prstGeom>
        </p:spPr>
      </p:pic>
      <p:pic>
        <p:nvPicPr>
          <p:cNvPr id="3" name="Picture 2" descr="C:\Users\RARA\Downloads\credit-card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43" y="1269905"/>
            <a:ext cx="732051" cy="73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RA\Downloads\contrac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96" y="2906832"/>
            <a:ext cx="772804" cy="77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RA\Downloads\upgrad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16" y="2971632"/>
            <a:ext cx="779678" cy="77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RA\Downloads\box (3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76" y="3751310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ARA\Downloads\package (2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193" y="2310041"/>
            <a:ext cx="1966385" cy="196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RARA\Downloads\box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67" y="2665765"/>
            <a:ext cx="2666695" cy="266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32" presetClass="emp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120000">
                                      <p:cBhvr>
                                        <p:cTn id="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32" presetClass="emp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5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800" fill="hold"/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800" fill="hold"/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800" fill="hold"/>
                                        <p:tgtEl>
                                          <p:spTgt spid="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800" fill="hold"/>
                                        <p:tgtEl>
                                          <p:spTgt spid="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800" fill="hold"/>
                                        <p:tgtEl>
                                          <p:spTgt spid="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800" fill="hold"/>
                                        <p:tgtEl>
                                          <p:spTgt spid="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800" fill="hold"/>
                                        <p:tgtEl>
                                          <p:spTgt spid="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800" fill="hold"/>
                                        <p:tgtEl>
                                          <p:spTgt spid="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800" fill="hold"/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800" fill="hold"/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xit" presetSubtype="2" fill="hold" grpId="3" nodeType="withEffect">
                                  <p:stCondLst>
                                    <p:cond delay="107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9" presetClass="exit" presetSubtype="0" accel="100000" fill="hold" grpId="2" nodeType="withEffect">
                                  <p:stCondLst>
                                    <p:cond delay="108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2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2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2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2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2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2" fill="hold" grpId="1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2" fill="hold" grpId="1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2" fill="hold" grpId="1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2" fill="hold" grpId="1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2" fill="hold" grpId="1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2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2" fill="hold" nodeType="withEffect">
                                  <p:stCondLst>
                                    <p:cond delay="10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" grpId="0" build="p"/>
      <p:bldP spid="1175" grpId="1" build="p"/>
      <p:bldP spid="1176" grpId="0" build="p"/>
      <p:bldP spid="1176" grpId="1" build="p"/>
      <p:bldP spid="1177" grpId="0" build="p"/>
      <p:bldP spid="1177" grpId="1" build="p"/>
      <p:bldP spid="1178" grpId="0" build="p"/>
      <p:bldP spid="1178" grpId="1" build="p"/>
      <p:bldP spid="1179" grpId="0" build="p"/>
      <p:bldP spid="1179" grpId="1" build="p"/>
      <p:bldP spid="1183" grpId="0"/>
      <p:bldP spid="1183" grpId="1"/>
      <p:bldP spid="1183" grpId="2"/>
      <p:bldP spid="118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>
            <a:spLocks noGrp="1"/>
          </p:cNvSpPr>
          <p:nvPr>
            <p:ph type="subTitle" idx="1"/>
          </p:nvPr>
        </p:nvSpPr>
        <p:spPr>
          <a:xfrm flipH="1">
            <a:off x="360960" y="2843368"/>
            <a:ext cx="3724151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Berlin Sans FB" pitchFamily="34" charset="0"/>
              </a:rPr>
              <a:t>Jalan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erlin Sans FB" pitchFamily="34" charset="0"/>
              </a:rPr>
              <a:t>Janti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, Gang </a:t>
            </a:r>
            <a:r>
              <a:rPr lang="en-US" dirty="0" err="1">
                <a:solidFill>
                  <a:schemeClr val="bg1"/>
                </a:solidFill>
                <a:latin typeface="Berlin Sans FB" pitchFamily="34" charset="0"/>
              </a:rPr>
              <a:t>Arjuna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 No 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59,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Berlin Sans FB" pitchFamily="34" charset="0"/>
              </a:rPr>
              <a:t>Karangjambe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erlin Sans FB" pitchFamily="34" charset="0"/>
              </a:rPr>
              <a:t>Banguntapan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Berlin Sans FB" pitchFamily="34" charset="0"/>
              </a:rPr>
              <a:t>Jaranan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Berlin Sans FB" pitchFamily="34" charset="0"/>
              </a:rPr>
              <a:t>Banguntapan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erlin Sans FB" pitchFamily="34" charset="0"/>
              </a:rPr>
              <a:t>Kec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erlin Sans FB" pitchFamily="34" charset="0"/>
              </a:rPr>
              <a:t>Banguntapan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Berlin Sans FB" pitchFamily="34" charset="0"/>
              </a:rPr>
              <a:t>Bantul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Daerah 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Istimewa Yogyakarta 55198</a:t>
            </a:r>
            <a:endParaRPr lang="en-ID" dirty="0">
              <a:solidFill>
                <a:schemeClr val="bg1"/>
              </a:solidFill>
              <a:latin typeface="Berlin Sans FB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609452" y="1082399"/>
            <a:ext cx="3408048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smtClean="0">
                <a:latin typeface="Arial Rounded MT Bold" pitchFamily="34" charset="0"/>
              </a:rPr>
              <a:t>ADDRESS</a:t>
            </a:r>
            <a:endParaRPr b="1" dirty="0">
              <a:latin typeface="Arial Rounded MT Bold" pitchFamily="34" charset="0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5588729" y="1666522"/>
            <a:ext cx="98075" cy="153754"/>
          </a:xfrm>
          <a:custGeom>
            <a:avLst/>
            <a:gdLst/>
            <a:ahLst/>
            <a:cxnLst/>
            <a:rect l="l" t="t" r="r" b="b"/>
            <a:pathLst>
              <a:path w="2230" h="3496" extrusionOk="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26"/>
          <p:cNvGrpSpPr/>
          <p:nvPr/>
        </p:nvGrpSpPr>
        <p:grpSpPr>
          <a:xfrm>
            <a:off x="4302508" y="2403742"/>
            <a:ext cx="790685" cy="1839751"/>
            <a:chOff x="4593707" y="2226241"/>
            <a:chExt cx="711368" cy="1655196"/>
          </a:xfrm>
        </p:grpSpPr>
        <p:sp>
          <p:nvSpPr>
            <p:cNvPr id="351" name="Google Shape;351;p26"/>
            <p:cNvSpPr/>
            <p:nvPr/>
          </p:nvSpPr>
          <p:spPr>
            <a:xfrm>
              <a:off x="4593707" y="3585540"/>
              <a:ext cx="681250" cy="295897"/>
            </a:xfrm>
            <a:custGeom>
              <a:avLst/>
              <a:gdLst/>
              <a:ahLst/>
              <a:cxnLst/>
              <a:rect l="l" t="t" r="r" b="b"/>
              <a:pathLst>
                <a:path w="15490" h="6728" extrusionOk="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723093" y="2551245"/>
              <a:ext cx="42837" cy="166156"/>
            </a:xfrm>
            <a:custGeom>
              <a:avLst/>
              <a:gdLst/>
              <a:ahLst/>
              <a:cxnLst/>
              <a:rect l="l" t="t" r="r" b="b"/>
              <a:pathLst>
                <a:path w="974" h="3778" extrusionOk="0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4727051" y="2553048"/>
              <a:ext cx="28367" cy="160923"/>
            </a:xfrm>
            <a:custGeom>
              <a:avLst/>
              <a:gdLst/>
              <a:ahLst/>
              <a:cxnLst/>
              <a:rect l="l" t="t" r="r" b="b"/>
              <a:pathLst>
                <a:path w="645" h="3659" extrusionOk="0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043435" y="2527496"/>
              <a:ext cx="112633" cy="162770"/>
            </a:xfrm>
            <a:custGeom>
              <a:avLst/>
              <a:gdLst/>
              <a:ahLst/>
              <a:cxnLst/>
              <a:rect l="l" t="t" r="r" b="b"/>
              <a:pathLst>
                <a:path w="2561" h="3701" extrusionOk="0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718168" y="2536952"/>
              <a:ext cx="182869" cy="280153"/>
            </a:xfrm>
            <a:custGeom>
              <a:avLst/>
              <a:gdLst/>
              <a:ahLst/>
              <a:cxnLst/>
              <a:rect l="l" t="t" r="r" b="b"/>
              <a:pathLst>
                <a:path w="4158" h="6370" extrusionOk="0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848609" y="2226241"/>
              <a:ext cx="263308" cy="247256"/>
            </a:xfrm>
            <a:custGeom>
              <a:avLst/>
              <a:gdLst/>
              <a:ahLst/>
              <a:cxnLst/>
              <a:rect l="l" t="t" r="r" b="b"/>
              <a:pathLst>
                <a:path w="5987" h="5622" extrusionOk="0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642832" y="3508093"/>
              <a:ext cx="178471" cy="183397"/>
            </a:xfrm>
            <a:custGeom>
              <a:avLst/>
              <a:gdLst/>
              <a:ahLst/>
              <a:cxnLst/>
              <a:rect l="l" t="t" r="r" b="b"/>
              <a:pathLst>
                <a:path w="4058" h="4170" extrusionOk="0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678675" y="3478979"/>
              <a:ext cx="90863" cy="77713"/>
            </a:xfrm>
            <a:custGeom>
              <a:avLst/>
              <a:gdLst/>
              <a:ahLst/>
              <a:cxnLst/>
              <a:rect l="l" t="t" r="r" b="b"/>
              <a:pathLst>
                <a:path w="2066" h="1767" extrusionOk="0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704050" y="2876469"/>
              <a:ext cx="411785" cy="652399"/>
            </a:xfrm>
            <a:custGeom>
              <a:avLst/>
              <a:gdLst/>
              <a:ahLst/>
              <a:cxnLst/>
              <a:rect l="l" t="t" r="r" b="b"/>
              <a:pathLst>
                <a:path w="9363" h="14834" extrusionOk="0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026767" y="3628199"/>
              <a:ext cx="69840" cy="88444"/>
            </a:xfrm>
            <a:custGeom>
              <a:avLst/>
              <a:gdLst/>
              <a:ahLst/>
              <a:cxnLst/>
              <a:rect l="l" t="t" r="r" b="b"/>
              <a:pathLst>
                <a:path w="1588" h="2011" extrusionOk="0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822793" y="2872115"/>
              <a:ext cx="268410" cy="785087"/>
            </a:xfrm>
            <a:custGeom>
              <a:avLst/>
              <a:gdLst/>
              <a:ahLst/>
              <a:cxnLst/>
              <a:rect l="l" t="t" r="r" b="b"/>
              <a:pathLst>
                <a:path w="6103" h="17851" extrusionOk="0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032177" y="3671255"/>
              <a:ext cx="183748" cy="131632"/>
            </a:xfrm>
            <a:custGeom>
              <a:avLst/>
              <a:gdLst/>
              <a:ahLst/>
              <a:cxnLst/>
              <a:rect l="l" t="t" r="r" b="b"/>
              <a:pathLst>
                <a:path w="4178" h="2993" extrusionOk="0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4834360" y="2521515"/>
              <a:ext cx="285826" cy="437865"/>
            </a:xfrm>
            <a:custGeom>
              <a:avLst/>
              <a:gdLst/>
              <a:ahLst/>
              <a:cxnLst/>
              <a:rect l="l" t="t" r="r" b="b"/>
              <a:pathLst>
                <a:path w="6499" h="9956" extrusionOk="0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4884320" y="2287020"/>
              <a:ext cx="215414" cy="296865"/>
            </a:xfrm>
            <a:custGeom>
              <a:avLst/>
              <a:gdLst/>
              <a:ahLst/>
              <a:cxnLst/>
              <a:rect l="l" t="t" r="r" b="b"/>
              <a:pathLst>
                <a:path w="4898" h="6750" extrusionOk="0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012826" y="2380123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029186" y="2440462"/>
              <a:ext cx="19703" cy="12798"/>
            </a:xfrm>
            <a:custGeom>
              <a:avLst/>
              <a:gdLst/>
              <a:ahLst/>
              <a:cxnLst/>
              <a:rect l="l" t="t" r="r" b="b"/>
              <a:pathLst>
                <a:path w="448" h="291" extrusionOk="0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076903" y="2348590"/>
              <a:ext cx="18823" cy="15349"/>
            </a:xfrm>
            <a:custGeom>
              <a:avLst/>
              <a:gdLst/>
              <a:ahLst/>
              <a:cxnLst/>
              <a:rect l="l" t="t" r="r" b="b"/>
              <a:pathLst>
                <a:path w="428" h="349" extrusionOk="0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073297" y="2374406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5052275" y="2377704"/>
              <a:ext cx="26036" cy="47015"/>
            </a:xfrm>
            <a:custGeom>
              <a:avLst/>
              <a:gdLst/>
              <a:ahLst/>
              <a:cxnLst/>
              <a:rect l="l" t="t" r="r" b="b"/>
              <a:pathLst>
                <a:path w="592" h="1069" extrusionOk="0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950200" y="2453216"/>
              <a:ext cx="67597" cy="43276"/>
            </a:xfrm>
            <a:custGeom>
              <a:avLst/>
              <a:gdLst/>
              <a:ahLst/>
              <a:cxnLst/>
              <a:rect l="l" t="t" r="r" b="b"/>
              <a:pathLst>
                <a:path w="1537" h="984" extrusionOk="0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876228" y="2741541"/>
              <a:ext cx="54799" cy="74194"/>
            </a:xfrm>
            <a:custGeom>
              <a:avLst/>
              <a:gdLst/>
              <a:ahLst/>
              <a:cxnLst/>
              <a:rect l="l" t="t" r="r" b="b"/>
              <a:pathLst>
                <a:path w="1246" h="1687" extrusionOk="0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887178" y="2763619"/>
              <a:ext cx="43848" cy="52116"/>
            </a:xfrm>
            <a:custGeom>
              <a:avLst/>
              <a:gdLst/>
              <a:ahLst/>
              <a:cxnLst/>
              <a:rect l="l" t="t" r="r" b="b"/>
              <a:pathLst>
                <a:path w="997" h="1185" extrusionOk="0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734836" y="2777120"/>
              <a:ext cx="247300" cy="139637"/>
            </a:xfrm>
            <a:custGeom>
              <a:avLst/>
              <a:gdLst/>
              <a:ahLst/>
              <a:cxnLst/>
              <a:rect l="l" t="t" r="r" b="b"/>
              <a:pathLst>
                <a:path w="5623" h="3175" extrusionOk="0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941052" y="2578820"/>
              <a:ext cx="364022" cy="376205"/>
            </a:xfrm>
            <a:custGeom>
              <a:avLst/>
              <a:gdLst/>
              <a:ahLst/>
              <a:cxnLst/>
              <a:rect l="l" t="t" r="r" b="b"/>
              <a:pathLst>
                <a:path w="8277" h="8554" extrusionOk="0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5016124" y="2619060"/>
              <a:ext cx="135854" cy="335963"/>
            </a:xfrm>
            <a:custGeom>
              <a:avLst/>
              <a:gdLst/>
              <a:ahLst/>
              <a:cxnLst/>
              <a:rect l="l" t="t" r="r" b="b"/>
              <a:pathLst>
                <a:path w="3089" h="7639" extrusionOk="0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5151931" y="2578820"/>
              <a:ext cx="153138" cy="325496"/>
            </a:xfrm>
            <a:custGeom>
              <a:avLst/>
              <a:gdLst/>
              <a:ahLst/>
              <a:cxnLst/>
              <a:rect l="l" t="t" r="r" b="b"/>
              <a:pathLst>
                <a:path w="3482" h="7401" extrusionOk="0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802695" y="2293793"/>
              <a:ext cx="73710" cy="213347"/>
            </a:xfrm>
            <a:custGeom>
              <a:avLst/>
              <a:gdLst/>
              <a:ahLst/>
              <a:cxnLst/>
              <a:rect l="l" t="t" r="r" b="b"/>
              <a:pathLst>
                <a:path w="1676" h="4851" extrusionOk="0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848609" y="2522263"/>
              <a:ext cx="100318" cy="293479"/>
            </a:xfrm>
            <a:custGeom>
              <a:avLst/>
              <a:gdLst/>
              <a:ahLst/>
              <a:cxnLst/>
              <a:rect l="l" t="t" r="r" b="b"/>
              <a:pathLst>
                <a:path w="2281" h="6673" extrusionOk="0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017752" y="2518832"/>
              <a:ext cx="80395" cy="64871"/>
            </a:xfrm>
            <a:custGeom>
              <a:avLst/>
              <a:gdLst/>
              <a:ahLst/>
              <a:cxnLst/>
              <a:rect l="l" t="t" r="r" b="b"/>
              <a:pathLst>
                <a:path w="1828" h="1475" extrusionOk="0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4934324" y="2859669"/>
              <a:ext cx="99087" cy="59065"/>
            </a:xfrm>
            <a:custGeom>
              <a:avLst/>
              <a:gdLst/>
              <a:ahLst/>
              <a:cxnLst/>
              <a:rect l="l" t="t" r="r" b="b"/>
              <a:pathLst>
                <a:path w="2253" h="1343" extrusionOk="0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6"/>
          <p:cNvGrpSpPr/>
          <p:nvPr/>
        </p:nvGrpSpPr>
        <p:grpSpPr>
          <a:xfrm>
            <a:off x="4626714" y="807678"/>
            <a:ext cx="3395541" cy="3521497"/>
            <a:chOff x="4778639" y="938100"/>
            <a:chExt cx="3054917" cy="3168239"/>
          </a:xfrm>
        </p:grpSpPr>
        <p:grpSp>
          <p:nvGrpSpPr>
            <p:cNvPr id="390" name="Google Shape;390;p26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391" name="Google Shape;391;p26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10274" extrusionOk="0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rot="1013989" flipH="1">
                <a:off x="7193816" y="2233553"/>
                <a:ext cx="226849" cy="376200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10597" extrusionOk="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26"/>
            <p:cNvSpPr/>
            <p:nvPr/>
          </p:nvSpPr>
          <p:spPr>
            <a:xfrm>
              <a:off x="4799968" y="2360289"/>
              <a:ext cx="3010651" cy="1746050"/>
            </a:xfrm>
            <a:custGeom>
              <a:avLst/>
              <a:gdLst/>
              <a:ahLst/>
              <a:cxnLst/>
              <a:rect l="l" t="t" r="r" b="b"/>
              <a:pathLst>
                <a:path w="68455" h="39701" extrusionOk="0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314724" y="2206451"/>
              <a:ext cx="518832" cy="576314"/>
            </a:xfrm>
            <a:custGeom>
              <a:avLst/>
              <a:gdLst/>
              <a:ahLst/>
              <a:cxnLst/>
              <a:rect l="l" t="t" r="r" b="b"/>
              <a:pathLst>
                <a:path w="11797" h="13104" extrusionOk="0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7467990" y="2236400"/>
              <a:ext cx="281032" cy="466056"/>
            </a:xfrm>
            <a:custGeom>
              <a:avLst/>
              <a:gdLst/>
              <a:ahLst/>
              <a:cxnLst/>
              <a:rect l="l" t="t" r="r" b="b"/>
              <a:pathLst>
                <a:path w="6390" h="10597" extrusionOk="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509858" y="2342741"/>
              <a:ext cx="63111" cy="99087"/>
            </a:xfrm>
            <a:custGeom>
              <a:avLst/>
              <a:gdLst/>
              <a:ahLst/>
              <a:cxnLst/>
              <a:rect l="l" t="t" r="r" b="b"/>
              <a:pathLst>
                <a:path w="1435" h="2253" extrusionOk="0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7533299" y="2481055"/>
              <a:ext cx="187047" cy="29555"/>
            </a:xfrm>
            <a:custGeom>
              <a:avLst/>
              <a:gdLst/>
              <a:ahLst/>
              <a:cxnLst/>
              <a:rect l="l" t="t" r="r" b="b"/>
              <a:pathLst>
                <a:path w="4253" h="672" extrusionOk="0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4921475" y="3214385"/>
              <a:ext cx="1359067" cy="660320"/>
            </a:xfrm>
            <a:custGeom>
              <a:avLst/>
              <a:gdLst/>
              <a:ahLst/>
              <a:cxnLst/>
              <a:rect l="l" t="t" r="r" b="b"/>
              <a:pathLst>
                <a:path w="30428" h="14783" extrusionOk="0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4778639" y="3182078"/>
              <a:ext cx="1556188" cy="748803"/>
            </a:xfrm>
            <a:custGeom>
              <a:avLst/>
              <a:gdLst/>
              <a:ahLst/>
              <a:cxnLst/>
              <a:rect l="l" t="t" r="r" b="b"/>
              <a:pathLst>
                <a:path w="35384" h="17026" extrusionOk="0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316500" y="2807775"/>
              <a:ext cx="1420839" cy="963559"/>
            </a:xfrm>
            <a:custGeom>
              <a:avLst/>
              <a:gdLst/>
              <a:ahLst/>
              <a:cxnLst/>
              <a:rect l="l" t="t" r="r" b="b"/>
              <a:pathLst>
                <a:path w="31701" h="21703" extrusionOk="0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6266925" y="3350475"/>
              <a:ext cx="521781" cy="452051"/>
            </a:xfrm>
            <a:custGeom>
              <a:avLst/>
              <a:gdLst/>
              <a:ahLst/>
              <a:cxnLst/>
              <a:rect l="l" t="t" r="r" b="b"/>
              <a:pathLst>
                <a:path w="11793" h="10217" extrusionOk="0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265001" y="2770348"/>
              <a:ext cx="518788" cy="449168"/>
            </a:xfrm>
            <a:custGeom>
              <a:avLst/>
              <a:gdLst/>
              <a:ahLst/>
              <a:cxnLst/>
              <a:rect l="l" t="t" r="r" b="b"/>
              <a:pathLst>
                <a:path w="11796" h="10213" extrusionOk="0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6260300" y="2284971"/>
              <a:ext cx="1394218" cy="940744"/>
            </a:xfrm>
            <a:custGeom>
              <a:avLst/>
              <a:gdLst/>
              <a:ahLst/>
              <a:cxnLst/>
              <a:rect l="l" t="t" r="r" b="b"/>
              <a:pathLst>
                <a:path w="31271" h="21100" extrusionOk="0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205049" y="2208693"/>
              <a:ext cx="1556320" cy="1048351"/>
            </a:xfrm>
            <a:custGeom>
              <a:avLst/>
              <a:gdLst/>
              <a:ahLst/>
              <a:cxnLst/>
              <a:rect l="l" t="t" r="r" b="b"/>
              <a:pathLst>
                <a:path w="35387" h="23837" extrusionOk="0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5767950" y="2669275"/>
              <a:ext cx="1463143" cy="691092"/>
            </a:xfrm>
            <a:custGeom>
              <a:avLst/>
              <a:gdLst/>
              <a:ahLst/>
              <a:cxnLst/>
              <a:rect l="l" t="t" r="r" b="b"/>
              <a:pathLst>
                <a:path w="32435" h="15321" extrusionOk="0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718731" y="2639335"/>
              <a:ext cx="551377" cy="168487"/>
            </a:xfrm>
            <a:custGeom>
              <a:avLst/>
              <a:gdLst/>
              <a:ahLst/>
              <a:cxnLst/>
              <a:rect l="l" t="t" r="r" b="b"/>
              <a:pathLst>
                <a:path w="12537" h="3831" extrusionOk="0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6861258" y="2556654"/>
              <a:ext cx="279405" cy="326156"/>
            </a:xfrm>
            <a:custGeom>
              <a:avLst/>
              <a:gdLst/>
              <a:ahLst/>
              <a:cxnLst/>
              <a:rect l="l" t="t" r="r" b="b"/>
              <a:pathLst>
                <a:path w="6353" h="7416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6964388" y="2690966"/>
              <a:ext cx="680942" cy="360152"/>
            </a:xfrm>
            <a:custGeom>
              <a:avLst/>
              <a:gdLst/>
              <a:ahLst/>
              <a:cxnLst/>
              <a:rect l="l" t="t" r="r" b="b"/>
              <a:pathLst>
                <a:path w="15483" h="8189" extrusionOk="0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751443" y="2898018"/>
              <a:ext cx="509948" cy="321494"/>
            </a:xfrm>
            <a:custGeom>
              <a:avLst/>
              <a:gdLst/>
              <a:ahLst/>
              <a:cxnLst/>
              <a:rect l="l" t="t" r="r" b="b"/>
              <a:pathLst>
                <a:path w="11595" h="7310" extrusionOk="0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5783732" y="2752228"/>
              <a:ext cx="446265" cy="205211"/>
            </a:xfrm>
            <a:custGeom>
              <a:avLst/>
              <a:gdLst/>
              <a:ahLst/>
              <a:cxnLst/>
              <a:rect l="l" t="t" r="r" b="b"/>
              <a:pathLst>
                <a:path w="10147" h="4666" extrusionOk="0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6057500" y="2706007"/>
              <a:ext cx="103925" cy="69972"/>
            </a:xfrm>
            <a:custGeom>
              <a:avLst/>
              <a:gdLst/>
              <a:ahLst/>
              <a:cxnLst/>
              <a:rect l="l" t="t" r="r" b="b"/>
              <a:pathLst>
                <a:path w="2363" h="1591" extrusionOk="0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172505" y="2676717"/>
              <a:ext cx="356810" cy="212160"/>
            </a:xfrm>
            <a:custGeom>
              <a:avLst/>
              <a:gdLst/>
              <a:ahLst/>
              <a:cxnLst/>
              <a:rect l="l" t="t" r="r" b="b"/>
              <a:pathLst>
                <a:path w="8113" h="4824" extrusionOk="0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756236" y="2957390"/>
              <a:ext cx="453962" cy="294974"/>
            </a:xfrm>
            <a:custGeom>
              <a:avLst/>
              <a:gdLst/>
              <a:ahLst/>
              <a:cxnLst/>
              <a:rect l="l" t="t" r="r" b="b"/>
              <a:pathLst>
                <a:path w="10322" h="6707" extrusionOk="0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6346309" y="2857866"/>
              <a:ext cx="474808" cy="367805"/>
            </a:xfrm>
            <a:custGeom>
              <a:avLst/>
              <a:gdLst/>
              <a:ahLst/>
              <a:cxnLst/>
              <a:rect l="l" t="t" r="r" b="b"/>
              <a:pathLst>
                <a:path w="10796" h="8363" extrusionOk="0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093079" y="2937863"/>
              <a:ext cx="593114" cy="300427"/>
            </a:xfrm>
            <a:custGeom>
              <a:avLst/>
              <a:gdLst/>
              <a:ahLst/>
              <a:cxnLst/>
              <a:rect l="l" t="t" r="r" b="b"/>
              <a:pathLst>
                <a:path w="13486" h="6831" extrusionOk="0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594130" y="3239426"/>
              <a:ext cx="267179" cy="111093"/>
            </a:xfrm>
            <a:custGeom>
              <a:avLst/>
              <a:gdLst/>
              <a:ahLst/>
              <a:cxnLst/>
              <a:rect l="l" t="t" r="r" b="b"/>
              <a:pathLst>
                <a:path w="6075" h="2526" extrusionOk="0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871021" y="3265550"/>
              <a:ext cx="112193" cy="31710"/>
            </a:xfrm>
            <a:custGeom>
              <a:avLst/>
              <a:gdLst/>
              <a:ahLst/>
              <a:cxnLst/>
              <a:rect l="l" t="t" r="r" b="b"/>
              <a:pathLst>
                <a:path w="2551" h="721" extrusionOk="0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861258" y="2556654"/>
              <a:ext cx="279405" cy="326200"/>
            </a:xfrm>
            <a:custGeom>
              <a:avLst/>
              <a:gdLst/>
              <a:ahLst/>
              <a:cxnLst/>
              <a:rect l="l" t="t" r="r" b="b"/>
              <a:pathLst>
                <a:path w="6353" h="7417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6974943" y="2690966"/>
              <a:ext cx="670387" cy="360152"/>
            </a:xfrm>
            <a:custGeom>
              <a:avLst/>
              <a:gdLst/>
              <a:ahLst/>
              <a:cxnLst/>
              <a:rect l="l" t="t" r="r" b="b"/>
              <a:pathLst>
                <a:path w="15243" h="8189" extrusionOk="0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6577154" y="2404707"/>
              <a:ext cx="49434" cy="365694"/>
            </a:xfrm>
            <a:custGeom>
              <a:avLst/>
              <a:gdLst/>
              <a:ahLst/>
              <a:cxnLst/>
              <a:rect l="l" t="t" r="r" b="b"/>
              <a:pathLst>
                <a:path w="1124" h="8315" extrusionOk="0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rgbClr val="2E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6755005" y="2898106"/>
              <a:ext cx="506386" cy="321406"/>
            </a:xfrm>
            <a:custGeom>
              <a:avLst/>
              <a:gdLst/>
              <a:ahLst/>
              <a:cxnLst/>
              <a:rect l="l" t="t" r="r" b="b"/>
              <a:pathLst>
                <a:path w="11514" h="7308" extrusionOk="0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931905" y="3239426"/>
              <a:ext cx="384605" cy="177899"/>
            </a:xfrm>
            <a:custGeom>
              <a:avLst/>
              <a:gdLst/>
              <a:ahLst/>
              <a:cxnLst/>
              <a:rect l="l" t="t" r="r" b="b"/>
              <a:pathLst>
                <a:path w="8745" h="4045" extrusionOk="0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5297413" y="3219460"/>
              <a:ext cx="276062" cy="165937"/>
            </a:xfrm>
            <a:custGeom>
              <a:avLst/>
              <a:gdLst/>
              <a:ahLst/>
              <a:cxnLst/>
              <a:rect l="l" t="t" r="r" b="b"/>
              <a:pathLst>
                <a:path w="6277" h="3773" extrusionOk="0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5151491" y="3392956"/>
              <a:ext cx="626583" cy="252841"/>
            </a:xfrm>
            <a:custGeom>
              <a:avLst/>
              <a:gdLst/>
              <a:ahLst/>
              <a:cxnLst/>
              <a:rect l="l" t="t" r="r" b="b"/>
              <a:pathLst>
                <a:path w="14247" h="5749" extrusionOk="0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5905289" y="3609113"/>
              <a:ext cx="307024" cy="251478"/>
            </a:xfrm>
            <a:custGeom>
              <a:avLst/>
              <a:gdLst/>
              <a:ahLst/>
              <a:cxnLst/>
              <a:rect l="l" t="t" r="r" b="b"/>
              <a:pathLst>
                <a:path w="6981" h="5718" extrusionOk="0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5541628" y="3511831"/>
              <a:ext cx="408486" cy="338558"/>
            </a:xfrm>
            <a:custGeom>
              <a:avLst/>
              <a:gdLst/>
              <a:ahLst/>
              <a:cxnLst/>
              <a:rect l="l" t="t" r="r" b="b"/>
              <a:pathLst>
                <a:path w="9288" h="7698" extrusionOk="0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183895" y="1995132"/>
              <a:ext cx="382934" cy="681470"/>
            </a:xfrm>
            <a:custGeom>
              <a:avLst/>
              <a:gdLst/>
              <a:ahLst/>
              <a:cxnLst/>
              <a:rect l="l" t="t" r="r" b="b"/>
              <a:pathLst>
                <a:path w="8707" h="15495" extrusionOk="0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257164" y="2037396"/>
              <a:ext cx="366090" cy="642812"/>
            </a:xfrm>
            <a:custGeom>
              <a:avLst/>
              <a:gdLst/>
              <a:ahLst/>
              <a:cxnLst/>
              <a:rect l="l" t="t" r="r" b="b"/>
              <a:pathLst>
                <a:path w="8324" h="14616" extrusionOk="0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257164" y="2037440"/>
              <a:ext cx="366090" cy="642768"/>
            </a:xfrm>
            <a:custGeom>
              <a:avLst/>
              <a:gdLst/>
              <a:ahLst/>
              <a:cxnLst/>
              <a:rect l="l" t="t" r="r" b="b"/>
              <a:pathLst>
                <a:path w="8324" h="14615" extrusionOk="0">
                  <a:moveTo>
                    <a:pt x="5092" y="2656"/>
                  </a:moveTo>
                  <a:cubicBezTo>
                    <a:pt x="5775" y="2656"/>
                    <a:pt x="6242" y="3202"/>
                    <a:pt x="6242" y="4140"/>
                  </a:cubicBezTo>
                  <a:cubicBezTo>
                    <a:pt x="6242" y="5468"/>
                    <a:pt x="5310" y="7082"/>
                    <a:pt x="4164" y="7748"/>
                  </a:cubicBezTo>
                  <a:cubicBezTo>
                    <a:pt x="3830" y="7939"/>
                    <a:pt x="3512" y="8031"/>
                    <a:pt x="3232" y="8031"/>
                  </a:cubicBezTo>
                  <a:cubicBezTo>
                    <a:pt x="2658" y="8031"/>
                    <a:pt x="2235" y="7646"/>
                    <a:pt x="2116" y="6966"/>
                  </a:cubicBezTo>
                  <a:cubicBezTo>
                    <a:pt x="2092" y="6836"/>
                    <a:pt x="2082" y="6696"/>
                    <a:pt x="2082" y="6546"/>
                  </a:cubicBezTo>
                  <a:cubicBezTo>
                    <a:pt x="2082" y="5219"/>
                    <a:pt x="3014" y="3604"/>
                    <a:pt x="4164" y="2939"/>
                  </a:cubicBezTo>
                  <a:cubicBezTo>
                    <a:pt x="4495" y="2747"/>
                    <a:pt x="4812" y="2656"/>
                    <a:pt x="5092" y="2656"/>
                  </a:cubicBezTo>
                  <a:close/>
                  <a:moveTo>
                    <a:pt x="5928" y="0"/>
                  </a:moveTo>
                  <a:cubicBezTo>
                    <a:pt x="5392" y="0"/>
                    <a:pt x="4795" y="171"/>
                    <a:pt x="4164" y="536"/>
                  </a:cubicBezTo>
                  <a:cubicBezTo>
                    <a:pt x="2515" y="1488"/>
                    <a:pt x="1092" y="3489"/>
                    <a:pt x="416" y="5587"/>
                  </a:cubicBezTo>
                  <a:cubicBezTo>
                    <a:pt x="150" y="6417"/>
                    <a:pt x="0" y="7263"/>
                    <a:pt x="0" y="8065"/>
                  </a:cubicBezTo>
                  <a:lnTo>
                    <a:pt x="0" y="8707"/>
                  </a:lnTo>
                  <a:cubicBezTo>
                    <a:pt x="0" y="10888"/>
                    <a:pt x="2467" y="13416"/>
                    <a:pt x="3604" y="14465"/>
                  </a:cubicBezTo>
                  <a:cubicBezTo>
                    <a:pt x="3713" y="14563"/>
                    <a:pt x="3850" y="14615"/>
                    <a:pt x="3983" y="14615"/>
                  </a:cubicBezTo>
                  <a:cubicBezTo>
                    <a:pt x="4187" y="14615"/>
                    <a:pt x="4389" y="14502"/>
                    <a:pt x="4488" y="14297"/>
                  </a:cubicBezTo>
                  <a:cubicBezTo>
                    <a:pt x="5468" y="12290"/>
                    <a:pt x="8324" y="6246"/>
                    <a:pt x="8324" y="3902"/>
                  </a:cubicBezTo>
                  <a:lnTo>
                    <a:pt x="8324" y="3256"/>
                  </a:lnTo>
                  <a:cubicBezTo>
                    <a:pt x="8324" y="1205"/>
                    <a:pt x="7344" y="0"/>
                    <a:pt x="5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993667" y="3675610"/>
              <a:ext cx="572224" cy="400306"/>
            </a:xfrm>
            <a:custGeom>
              <a:avLst/>
              <a:gdLst/>
              <a:ahLst/>
              <a:cxnLst/>
              <a:rect l="l" t="t" r="r" b="b"/>
              <a:pathLst>
                <a:path w="13011" h="9102" extrusionOk="0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991908" y="3671256"/>
              <a:ext cx="576402" cy="328047"/>
            </a:xfrm>
            <a:custGeom>
              <a:avLst/>
              <a:gdLst/>
              <a:ahLst/>
              <a:cxnLst/>
              <a:rect l="l" t="t" r="r" b="b"/>
              <a:pathLst>
                <a:path w="13106" h="7459" extrusionOk="0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5151227" y="1167450"/>
              <a:ext cx="822998" cy="1082436"/>
            </a:xfrm>
            <a:custGeom>
              <a:avLst/>
              <a:gdLst/>
              <a:ahLst/>
              <a:cxnLst/>
              <a:rect l="l" t="t" r="r" b="b"/>
              <a:pathLst>
                <a:path w="18713" h="24612" extrusionOk="0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557944" y="938100"/>
              <a:ext cx="234062" cy="335391"/>
            </a:xfrm>
            <a:custGeom>
              <a:avLst/>
              <a:gdLst/>
              <a:ahLst/>
              <a:cxnLst/>
              <a:rect l="l" t="t" r="r" b="b"/>
              <a:pathLst>
                <a:path w="5322" h="7626" extrusionOk="0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5298161" y="1252241"/>
              <a:ext cx="793619" cy="1024822"/>
            </a:xfrm>
            <a:custGeom>
              <a:avLst/>
              <a:gdLst/>
              <a:ahLst/>
              <a:cxnLst/>
              <a:rect l="l" t="t" r="r" b="b"/>
              <a:pathLst>
                <a:path w="18045" h="23302" extrusionOk="0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5406657" y="1360781"/>
              <a:ext cx="576578" cy="807781"/>
            </a:xfrm>
            <a:custGeom>
              <a:avLst/>
              <a:gdLst/>
              <a:ahLst/>
              <a:cxnLst/>
              <a:rect l="l" t="t" r="r" b="b"/>
              <a:pathLst>
                <a:path w="13110" h="18367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5406657" y="1360781"/>
              <a:ext cx="503043" cy="765296"/>
            </a:xfrm>
            <a:custGeom>
              <a:avLst/>
              <a:gdLst/>
              <a:ahLst/>
              <a:cxnLst/>
              <a:rect l="l" t="t" r="r" b="b"/>
              <a:pathLst>
                <a:path w="11438" h="17401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5558912" y="1656671"/>
              <a:ext cx="84661" cy="105992"/>
            </a:xfrm>
            <a:custGeom>
              <a:avLst/>
              <a:gdLst/>
              <a:ahLst/>
              <a:cxnLst/>
              <a:rect l="l" t="t" r="r" b="b"/>
              <a:pathLst>
                <a:path w="1925" h="2410" extrusionOk="0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5631829" y="1724178"/>
              <a:ext cx="84837" cy="105992"/>
            </a:xfrm>
            <a:custGeom>
              <a:avLst/>
              <a:gdLst/>
              <a:ahLst/>
              <a:cxnLst/>
              <a:rect l="l" t="t" r="r" b="b"/>
              <a:pathLst>
                <a:path w="1929" h="2410" extrusionOk="0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5605397" y="1510089"/>
              <a:ext cx="67905" cy="221175"/>
            </a:xfrm>
            <a:custGeom>
              <a:avLst/>
              <a:gdLst/>
              <a:ahLst/>
              <a:cxnLst/>
              <a:rect l="l" t="t" r="r" b="b"/>
              <a:pathLst>
                <a:path w="1544" h="5029" extrusionOk="0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5602099" y="1755535"/>
              <a:ext cx="68037" cy="221175"/>
            </a:xfrm>
            <a:custGeom>
              <a:avLst/>
              <a:gdLst/>
              <a:ahLst/>
              <a:cxnLst/>
              <a:rect l="l" t="t" r="r" b="b"/>
              <a:pathLst>
                <a:path w="1547" h="5029" extrusionOk="0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5478870" y="1702717"/>
              <a:ext cx="142055" cy="129433"/>
            </a:xfrm>
            <a:custGeom>
              <a:avLst/>
              <a:gdLst/>
              <a:ahLst/>
              <a:cxnLst/>
              <a:rect l="l" t="t" r="r" b="b"/>
              <a:pathLst>
                <a:path w="3230" h="2943" extrusionOk="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5654478" y="1654648"/>
              <a:ext cx="142187" cy="129477"/>
            </a:xfrm>
            <a:custGeom>
              <a:avLst/>
              <a:gdLst/>
              <a:ahLst/>
              <a:cxnLst/>
              <a:rect l="l" t="t" r="r" b="b"/>
              <a:pathLst>
                <a:path w="3233" h="2944" extrusionOk="0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88633" y="1811520"/>
              <a:ext cx="92226" cy="20451"/>
            </a:xfrm>
            <a:custGeom>
              <a:avLst/>
              <a:gdLst/>
              <a:ahLst/>
              <a:cxnLst/>
              <a:rect l="l" t="t" r="r" b="b"/>
              <a:pathLst>
                <a:path w="2097" h="465" extrusionOk="0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5605089" y="1693789"/>
              <a:ext cx="65354" cy="99219"/>
            </a:xfrm>
            <a:custGeom>
              <a:avLst/>
              <a:gdLst/>
              <a:ahLst/>
              <a:cxnLst/>
              <a:rect l="l" t="t" r="r" b="b"/>
              <a:pathLst>
                <a:path w="1486" h="2256" extrusionOk="0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5530193" y="1147044"/>
              <a:ext cx="182561" cy="96052"/>
            </a:xfrm>
            <a:custGeom>
              <a:avLst/>
              <a:gdLst/>
              <a:ahLst/>
              <a:cxnLst/>
              <a:rect l="l" t="t" r="r" b="b"/>
              <a:pathLst>
                <a:path w="4151" h="2184" extrusionOk="0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5506357" y="1127473"/>
              <a:ext cx="235997" cy="115579"/>
            </a:xfrm>
            <a:custGeom>
              <a:avLst/>
              <a:gdLst/>
              <a:ahLst/>
              <a:cxnLst/>
              <a:rect l="l" t="t" r="r" b="b"/>
              <a:pathLst>
                <a:path w="5366" h="2628" extrusionOk="0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5496418" y="1068585"/>
              <a:ext cx="255700" cy="134403"/>
            </a:xfrm>
            <a:custGeom>
              <a:avLst/>
              <a:gdLst/>
              <a:ahLst/>
              <a:cxnLst/>
              <a:rect l="l" t="t" r="r" b="b"/>
              <a:pathLst>
                <a:path w="5814" h="3056" extrusionOk="0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456661" y="938100"/>
              <a:ext cx="174293" cy="324265"/>
            </a:xfrm>
            <a:custGeom>
              <a:avLst/>
              <a:gdLst/>
              <a:ahLst/>
              <a:cxnLst/>
              <a:rect l="l" t="t" r="r" b="b"/>
              <a:pathLst>
                <a:path w="3963" h="7373" extrusionOk="0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666920" y="1243059"/>
              <a:ext cx="461922" cy="349025"/>
            </a:xfrm>
            <a:custGeom>
              <a:avLst/>
              <a:gdLst/>
              <a:ahLst/>
              <a:cxnLst/>
              <a:rect l="l" t="t" r="r" b="b"/>
              <a:pathLst>
                <a:path w="10503" h="7936" extrusionOk="0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721754" y="3218930"/>
              <a:ext cx="554171" cy="168504"/>
            </a:xfrm>
            <a:custGeom>
              <a:avLst/>
              <a:gdLst/>
              <a:ahLst/>
              <a:cxnLst/>
              <a:rect l="l" t="t" r="r" b="b"/>
              <a:pathLst>
                <a:path w="12530" h="3834" extrusionOk="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636182" y="1566734"/>
              <a:ext cx="100846" cy="167696"/>
            </a:xfrm>
            <a:custGeom>
              <a:avLst/>
              <a:gdLst/>
              <a:ahLst/>
              <a:cxnLst/>
              <a:rect l="l" t="t" r="r" b="b"/>
              <a:pathLst>
                <a:path w="2293" h="3813" extrusionOk="0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5538373" y="1752413"/>
              <a:ext cx="100846" cy="167652"/>
            </a:xfrm>
            <a:custGeom>
              <a:avLst/>
              <a:gdLst/>
              <a:ahLst/>
              <a:cxnLst/>
              <a:rect l="l" t="t" r="r" b="b"/>
              <a:pathLst>
                <a:path w="2293" h="3812" extrusionOk="0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504;p27"/>
          <p:cNvGrpSpPr/>
          <p:nvPr/>
        </p:nvGrpSpPr>
        <p:grpSpPr>
          <a:xfrm>
            <a:off x="7823255" y="3286926"/>
            <a:ext cx="1428458" cy="1913134"/>
            <a:chOff x="5746200" y="-125075"/>
            <a:chExt cx="337125" cy="485725"/>
          </a:xfrm>
        </p:grpSpPr>
        <p:sp>
          <p:nvSpPr>
            <p:cNvPr id="147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6448" y="4126662"/>
            <a:ext cx="1049748" cy="1049748"/>
          </a:xfrm>
          <a:prstGeom prst="rect">
            <a:avLst/>
          </a:prstGeom>
        </p:spPr>
      </p:pic>
      <p:sp>
        <p:nvSpPr>
          <p:cNvPr id="4" name="Rectangle 3" hidden="1"/>
          <p:cNvSpPr/>
          <p:nvPr/>
        </p:nvSpPr>
        <p:spPr>
          <a:xfrm>
            <a:off x="-24494" y="-23812"/>
            <a:ext cx="922692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grpId="0" nodeType="withEffect">
                                  <p:stCondLst>
                                    <p:cond delay="3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grpId="0" nodeType="withEffect">
                                  <p:stCondLst>
                                    <p:cond delay="3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grpId="0" nodeType="withEffect">
                                  <p:stCondLst>
                                    <p:cond delay="3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3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2292 -0.00617 L 1.2375 -0.00617 " pathEditMode="relative" rAng="0" ptsTypes="AA">
                                      <p:cBhvr>
                                        <p:cTn id="47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2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5" presetClass="emph" presetSubtype="0" grpId="1" nodeType="withEffect">
                                  <p:stCondLst>
                                    <p:cond delay="4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49" dur="30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5" presetClass="emph" presetSubtype="0" grpId="1" nodeType="withEffect">
                                  <p:stCondLst>
                                    <p:cond delay="4500"/>
                                  </p:stCondLst>
                                  <p:iterate type="lt">
                                    <p:tmAbs val="81"/>
                                  </p:iterate>
                                  <p:childTnLst>
                                    <p:set>
                                      <p:cBhvr override="childStyle">
                                        <p:cTn id="51" dur="30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5" presetClass="emph" presetSubtype="0" grpId="1" nodeType="withEffect">
                                  <p:stCondLst>
                                    <p:cond delay="4500"/>
                                  </p:stCondLst>
                                  <p:iterate type="lt">
                                    <p:tmAbs val="74"/>
                                  </p:iterate>
                                  <p:childTnLst>
                                    <p:set>
                                      <p:cBhvr override="childStyle">
                                        <p:cTn id="53" dur="30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500"/>
                                  </p:stCondLst>
                                  <p:iterate type="lt">
                                    <p:tmAbs val="89"/>
                                  </p:iterate>
                                  <p:childTnLst>
                                    <p:set>
                                      <p:cBhvr override="childStyle">
                                        <p:cTn id="55" dur="3000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2" nodeType="withEffect">
                                  <p:stCondLst>
                                    <p:cond delay="1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grpId="2" nodeType="withEffect">
                                  <p:stCondLst>
                                    <p:cond delay="1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grpId="2" nodeType="withEffect">
                                  <p:stCondLst>
                                    <p:cond delay="1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grpId="2" nodeType="withEffect">
                                  <p:stCondLst>
                                    <p:cond delay="1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uiExpand="1" build="p"/>
      <p:bldP spid="347" grpId="1" uiExpand="1" build="p"/>
      <p:bldP spid="347" grpId="2" uiExpand="1" build="p"/>
      <p:bldP spid="348" grpId="0"/>
      <p:bldP spid="348" grpId="1"/>
      <p:bldP spid="349" grpId="0" animBg="1"/>
      <p:bldP spid="4" grpId="0" animBg="1"/>
    </p:bld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131</Words>
  <Application>Microsoft Office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Josefin Sans</vt:lpstr>
      <vt:lpstr>Staatliches</vt:lpstr>
      <vt:lpstr>Fira Sans Condensed ExtraLight</vt:lpstr>
      <vt:lpstr>Arial Rounded MT Bold</vt:lpstr>
      <vt:lpstr>Berlin Sans FB</vt:lpstr>
      <vt:lpstr>Dosis ExtraLight</vt:lpstr>
      <vt:lpstr>Isometric Proposal by Slidesgo</vt:lpstr>
      <vt:lpstr>Kirim Paket Yuk</vt:lpstr>
      <vt:lpstr>PowerPoint Presentation</vt:lpstr>
      <vt:lpstr>PowerPoint Presentation</vt:lpstr>
      <vt:lpstr>Banyak Pilihan EkspedisiYang Bisa Anda Pilih </vt:lpstr>
      <vt:lpstr>KENAPA  SIH  HARUS  AMBILPAKET .COM???</vt:lpstr>
      <vt:lpstr>ADDRESS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Kirim paket yuk</dc:title>
  <dc:creator>RARA</dc:creator>
  <cp:lastModifiedBy>Windows User</cp:lastModifiedBy>
  <cp:revision>54</cp:revision>
  <dcterms:modified xsi:type="dcterms:W3CDTF">2021-01-25T08:38:59Z</dcterms:modified>
</cp:coreProperties>
</file>