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549F4-D78B-45F5-929E-E24031772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A4EBA10-D5C1-4412-8FDA-2675233E2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C17EC1-F04B-4871-81BE-80F1FCBF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9C84-A261-4FF1-8040-FB6360E80D95}" type="datetimeFigureOut">
              <a:rPr lang="de-CH" smtClean="0"/>
              <a:t>18.03.2019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BCA7BB-8A87-4A45-9F99-7AB00085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EE6792-A451-4A67-934F-205D1A1E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A4BD-7739-4E17-A460-EB898D9773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168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4E703-4B86-4485-816A-C2438A28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2FFBFB-82E5-4532-A266-288CD149F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14B38E-676F-4295-93BD-61132EFA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9C84-A261-4FF1-8040-FB6360E80D95}" type="datetimeFigureOut">
              <a:rPr lang="de-CH" smtClean="0"/>
              <a:t>18.03.2019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A086FD-877D-4FD9-B096-94097402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3F9B83-4D09-4146-BB29-D561AEDB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A4BD-7739-4E17-A460-EB898D9773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719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7C59F0E-41A7-4063-A729-D8C4FDC58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C08264-46E2-46B5-85C9-5C39A17BB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AD22B0-CBCD-4B89-8FA2-F670192A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9C84-A261-4FF1-8040-FB6360E80D95}" type="datetimeFigureOut">
              <a:rPr lang="de-CH" smtClean="0"/>
              <a:t>18.03.2019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593ED9-5A88-4B83-AA5E-B0D7A960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B00F3C-0952-494F-A577-968BD23E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A4BD-7739-4E17-A460-EB898D9773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046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47A33-9871-4824-BCDB-5032AA6C0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B32108-1F84-4F79-A629-D51328600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ED208-F6BA-465D-B63E-AE3D0EE5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9C84-A261-4FF1-8040-FB6360E80D95}" type="datetimeFigureOut">
              <a:rPr lang="de-CH" smtClean="0"/>
              <a:t>18.03.2019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8B7995-4C9A-4897-A964-6905C4DF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8EA219-4098-4948-ADCC-080D9762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A4BD-7739-4E17-A460-EB898D9773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561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BC0B28-74E5-4D3B-B3A1-800ED2406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7D60BD-DDDB-4F64-94BA-B4C214895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8A09CC-5F6A-49C2-A82F-EC29CC3EB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9C84-A261-4FF1-8040-FB6360E80D95}" type="datetimeFigureOut">
              <a:rPr lang="de-CH" smtClean="0"/>
              <a:t>18.03.2019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D150C4-968C-443B-A6BC-2A2FB075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2D4635-10AA-48DD-B04F-B40A6065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A4BD-7739-4E17-A460-EB898D9773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808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7F866A-0DC2-401A-93C2-81ACF808B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5F104C-E3B4-4E42-98DA-56CA45B94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7EFE01-9957-4B6B-B6C2-EE73FE727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531F96-DA5A-42CC-8D9A-ED35EE7F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9C84-A261-4FF1-8040-FB6360E80D95}" type="datetimeFigureOut">
              <a:rPr lang="de-CH" smtClean="0"/>
              <a:t>18.03.2019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100CE8-354E-4DD6-880E-2F266C36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FA2D40-FB5B-4DFC-9328-4C764A23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A4BD-7739-4E17-A460-EB898D9773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660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D441B-C2BA-4A12-B388-E88AAF248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0E53E0-AFD9-4B8E-9709-FAB62F8E6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40663D-ECEC-46B9-B1BC-4831C0C7F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221701-7EA5-47A6-B4D7-E275C46D8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11197F0-2AC9-4B8D-B263-F223E11D6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8BF9A87-7D5F-4CB9-9034-65AA6D26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9C84-A261-4FF1-8040-FB6360E80D95}" type="datetimeFigureOut">
              <a:rPr lang="de-CH" smtClean="0"/>
              <a:t>18.03.2019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40D062F-FD0B-4B85-AFD9-A775E8A22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C63347-E78B-432E-91AB-458FF2D2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A4BD-7739-4E17-A460-EB898D9773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415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04B99-56CC-4AB1-8149-CFE04221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7BC2EE-7DF5-4B0A-AB36-C8D5281E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9C84-A261-4FF1-8040-FB6360E80D95}" type="datetimeFigureOut">
              <a:rPr lang="de-CH" smtClean="0"/>
              <a:t>18.03.2019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FD463F-4E09-4B46-B39F-B6A822CB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5DB743-192D-48D4-AB47-920ED250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A4BD-7739-4E17-A460-EB898D9773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250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858B653-AA06-48FE-B2E8-2060C824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9C84-A261-4FF1-8040-FB6360E80D95}" type="datetimeFigureOut">
              <a:rPr lang="de-CH" smtClean="0"/>
              <a:t>18.03.2019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E582B7-37A1-470C-8CBF-73D61A885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94AC32-6AFE-4353-8609-76C82DF4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A4BD-7739-4E17-A460-EB898D9773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16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E4F9C-FD51-4380-AC18-D975A6060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F5200-5DDC-4FA4-9FBE-480C07F70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4D0FAE-2CF0-42FE-8E45-0FF8D46E9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C052ED-E561-48ED-8BBB-3D93E125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9C84-A261-4FF1-8040-FB6360E80D95}" type="datetimeFigureOut">
              <a:rPr lang="de-CH" smtClean="0"/>
              <a:t>18.03.2019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109047-9139-4EA9-B57F-57863C24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E88DE7-7ED8-4233-827C-48710BC1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A4BD-7739-4E17-A460-EB898D9773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213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3C164-7C8C-43A2-84E5-BE2C3852A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C1C3CE2-9C07-4AFC-B4D4-E34DC7DB1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A29432-DB2E-4F4F-BEAC-201B86F62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7464BC-D7D9-414A-AAC2-CB5BB6F5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9C84-A261-4FF1-8040-FB6360E80D95}" type="datetimeFigureOut">
              <a:rPr lang="de-CH" smtClean="0"/>
              <a:t>18.03.2019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87D530-D993-450D-9DC2-C8B5E3F6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020CD6-1B54-490C-9CE8-2142BE26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A4BD-7739-4E17-A460-EB898D9773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518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504A40C-28E5-4FF7-9A60-1C435C70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4CA4C4-66BC-4649-90FA-A2F723D63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2803A7-6926-43AA-82E1-9464CEE12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D9C84-A261-4FF1-8040-FB6360E80D95}" type="datetimeFigureOut">
              <a:rPr lang="de-CH" smtClean="0"/>
              <a:t>18.03.2019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604145-636C-4A7A-BDB2-E6D7C9624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3D7AA2-0919-4F1D-9A27-7038BEF79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3A4BD-7739-4E17-A460-EB898D9773A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503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9FA8B-6C1B-466B-986F-05D2B90B24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Mockup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CA7522-32ED-4D43-B76F-466237FE7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WEBP (dbm17tz) FS19</a:t>
            </a:r>
          </a:p>
          <a:p>
            <a:r>
              <a:rPr lang="de-CH" dirty="0"/>
              <a:t>Gruppe: 19FS_DBM17TZ_WEBP_Mitglieder</a:t>
            </a:r>
          </a:p>
        </p:txBody>
      </p:sp>
    </p:spTree>
    <p:extLst>
      <p:ext uri="{BB962C8B-B14F-4D97-AF65-F5344CB8AC3E}">
        <p14:creationId xmlns:p14="http://schemas.microsoft.com/office/powerpoint/2010/main" val="393752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B3625B1-008A-415D-83F8-308F257B3F92}"/>
              </a:ext>
            </a:extLst>
          </p:cNvPr>
          <p:cNvSpPr/>
          <p:nvPr/>
        </p:nvSpPr>
        <p:spPr>
          <a:xfrm>
            <a:off x="2852257" y="0"/>
            <a:ext cx="643435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A11D0C9-0C1F-44BA-A6FB-2FD06AC752D4}"/>
              </a:ext>
            </a:extLst>
          </p:cNvPr>
          <p:cNvSpPr/>
          <p:nvPr/>
        </p:nvSpPr>
        <p:spPr>
          <a:xfrm>
            <a:off x="2869034" y="16778"/>
            <a:ext cx="6408000" cy="8640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dirty="0">
                <a:solidFill>
                  <a:schemeClr val="tx1"/>
                </a:solidFill>
              </a:rPr>
              <a:t>DIV</a:t>
            </a:r>
          </a:p>
          <a:p>
            <a:r>
              <a:rPr lang="de-CH" dirty="0">
                <a:solidFill>
                  <a:schemeClr val="tx1"/>
                </a:solidFill>
              </a:rPr>
              <a:t>ID: «</a:t>
            </a:r>
            <a:r>
              <a:rPr lang="de-CH" dirty="0" err="1">
                <a:solidFill>
                  <a:schemeClr val="tx1"/>
                </a:solidFill>
              </a:rPr>
              <a:t>header</a:t>
            </a:r>
            <a:r>
              <a:rPr lang="de-CH" dirty="0">
                <a:solidFill>
                  <a:schemeClr val="tx1"/>
                </a:solidFill>
              </a:rPr>
              <a:t>»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F95A737-87B2-456A-99BD-F1F796BBB3CB}"/>
              </a:ext>
            </a:extLst>
          </p:cNvPr>
          <p:cNvSpPr/>
          <p:nvPr/>
        </p:nvSpPr>
        <p:spPr>
          <a:xfrm>
            <a:off x="2869034" y="5977156"/>
            <a:ext cx="6408000" cy="8640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dirty="0">
                <a:solidFill>
                  <a:schemeClr val="tx1"/>
                </a:solidFill>
              </a:rPr>
              <a:t>DIV</a:t>
            </a:r>
          </a:p>
          <a:p>
            <a:r>
              <a:rPr lang="de-CH" dirty="0">
                <a:solidFill>
                  <a:schemeClr val="tx1"/>
                </a:solidFill>
              </a:rPr>
              <a:t>ID: «</a:t>
            </a:r>
            <a:r>
              <a:rPr lang="de-CH" dirty="0" err="1">
                <a:solidFill>
                  <a:schemeClr val="tx1"/>
                </a:solidFill>
              </a:rPr>
              <a:t>footer</a:t>
            </a:r>
            <a:r>
              <a:rPr lang="de-CH" dirty="0">
                <a:solidFill>
                  <a:schemeClr val="tx1"/>
                </a:solidFill>
              </a:rPr>
              <a:t>»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082C89E-60C1-4C77-8CEB-39E3766D8079}"/>
              </a:ext>
            </a:extLst>
          </p:cNvPr>
          <p:cNvSpPr/>
          <p:nvPr/>
        </p:nvSpPr>
        <p:spPr>
          <a:xfrm>
            <a:off x="2869034" y="880844"/>
            <a:ext cx="6408000" cy="50963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dirty="0">
                <a:solidFill>
                  <a:schemeClr val="tx1"/>
                </a:solidFill>
              </a:rPr>
              <a:t>DIV</a:t>
            </a:r>
          </a:p>
          <a:p>
            <a:r>
              <a:rPr lang="de-CH" dirty="0">
                <a:solidFill>
                  <a:schemeClr val="tx1"/>
                </a:solidFill>
              </a:rPr>
              <a:t>ID: «</a:t>
            </a:r>
            <a:r>
              <a:rPr lang="de-CH" dirty="0" err="1">
                <a:solidFill>
                  <a:schemeClr val="tx1"/>
                </a:solidFill>
              </a:rPr>
              <a:t>content</a:t>
            </a:r>
            <a:r>
              <a:rPr lang="de-CH" dirty="0">
                <a:solidFill>
                  <a:schemeClr val="tx1"/>
                </a:solidFill>
              </a:rPr>
              <a:t>»</a:t>
            </a: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A8B17DC9-5389-465B-A24D-6CB6091D5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18297"/>
              </p:ext>
            </p:extLst>
          </p:nvPr>
        </p:nvGraphicFramePr>
        <p:xfrm>
          <a:off x="3054524" y="1491454"/>
          <a:ext cx="6082955" cy="135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872">
                  <a:extLst>
                    <a:ext uri="{9D8B030D-6E8A-4147-A177-3AD203B41FA5}">
                      <a16:colId xmlns:a16="http://schemas.microsoft.com/office/drawing/2014/main" val="302225803"/>
                    </a:ext>
                  </a:extLst>
                </a:gridCol>
                <a:gridCol w="509953">
                  <a:extLst>
                    <a:ext uri="{9D8B030D-6E8A-4147-A177-3AD203B41FA5}">
                      <a16:colId xmlns:a16="http://schemas.microsoft.com/office/drawing/2014/main" val="3632063542"/>
                    </a:ext>
                  </a:extLst>
                </a:gridCol>
                <a:gridCol w="506913">
                  <a:extLst>
                    <a:ext uri="{9D8B030D-6E8A-4147-A177-3AD203B41FA5}">
                      <a16:colId xmlns:a16="http://schemas.microsoft.com/office/drawing/2014/main" val="1478071761"/>
                    </a:ext>
                  </a:extLst>
                </a:gridCol>
                <a:gridCol w="506913">
                  <a:extLst>
                    <a:ext uri="{9D8B030D-6E8A-4147-A177-3AD203B41FA5}">
                      <a16:colId xmlns:a16="http://schemas.microsoft.com/office/drawing/2014/main" val="621524454"/>
                    </a:ext>
                  </a:extLst>
                </a:gridCol>
                <a:gridCol w="506913">
                  <a:extLst>
                    <a:ext uri="{9D8B030D-6E8A-4147-A177-3AD203B41FA5}">
                      <a16:colId xmlns:a16="http://schemas.microsoft.com/office/drawing/2014/main" val="1707093306"/>
                    </a:ext>
                  </a:extLst>
                </a:gridCol>
                <a:gridCol w="506913">
                  <a:extLst>
                    <a:ext uri="{9D8B030D-6E8A-4147-A177-3AD203B41FA5}">
                      <a16:colId xmlns:a16="http://schemas.microsoft.com/office/drawing/2014/main" val="2144963302"/>
                    </a:ext>
                  </a:extLst>
                </a:gridCol>
                <a:gridCol w="506913">
                  <a:extLst>
                    <a:ext uri="{9D8B030D-6E8A-4147-A177-3AD203B41FA5}">
                      <a16:colId xmlns:a16="http://schemas.microsoft.com/office/drawing/2014/main" val="2346708936"/>
                    </a:ext>
                  </a:extLst>
                </a:gridCol>
                <a:gridCol w="506913">
                  <a:extLst>
                    <a:ext uri="{9D8B030D-6E8A-4147-A177-3AD203B41FA5}">
                      <a16:colId xmlns:a16="http://schemas.microsoft.com/office/drawing/2014/main" val="1784955470"/>
                    </a:ext>
                  </a:extLst>
                </a:gridCol>
                <a:gridCol w="506913">
                  <a:extLst>
                    <a:ext uri="{9D8B030D-6E8A-4147-A177-3AD203B41FA5}">
                      <a16:colId xmlns:a16="http://schemas.microsoft.com/office/drawing/2014/main" val="4056666824"/>
                    </a:ext>
                  </a:extLst>
                </a:gridCol>
                <a:gridCol w="506913">
                  <a:extLst>
                    <a:ext uri="{9D8B030D-6E8A-4147-A177-3AD203B41FA5}">
                      <a16:colId xmlns:a16="http://schemas.microsoft.com/office/drawing/2014/main" val="448172816"/>
                    </a:ext>
                  </a:extLst>
                </a:gridCol>
                <a:gridCol w="506913">
                  <a:extLst>
                    <a:ext uri="{9D8B030D-6E8A-4147-A177-3AD203B41FA5}">
                      <a16:colId xmlns:a16="http://schemas.microsoft.com/office/drawing/2014/main" val="4276605728"/>
                    </a:ext>
                  </a:extLst>
                </a:gridCol>
                <a:gridCol w="506913">
                  <a:extLst>
                    <a:ext uri="{9D8B030D-6E8A-4147-A177-3AD203B41FA5}">
                      <a16:colId xmlns:a16="http://schemas.microsoft.com/office/drawing/2014/main" val="1471014975"/>
                    </a:ext>
                  </a:extLst>
                </a:gridCol>
              </a:tblGrid>
              <a:tr h="212263">
                <a:tc gridSpan="2">
                  <a:txBody>
                    <a:bodyPr/>
                    <a:lstStyle/>
                    <a:p>
                      <a:r>
                        <a:rPr lang="de-CH" sz="500" dirty="0"/>
                        <a:t>Action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500" dirty="0"/>
                        <a:t>Nachname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500" dirty="0"/>
                        <a:t>Vorname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500" dirty="0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500" dirty="0"/>
                        <a:t>Geburts-datum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500" dirty="0"/>
                        <a:t>Eintritts-datum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500" dirty="0"/>
                        <a:t>Austritts-datum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500" dirty="0"/>
                        <a:t>Aktivitäts-status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500" dirty="0"/>
                        <a:t>Klassifizier-</a:t>
                      </a:r>
                      <a:r>
                        <a:rPr lang="de-CH" sz="500" dirty="0" err="1"/>
                        <a:t>ung</a:t>
                      </a:r>
                      <a:endParaRPr lang="de-CH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500" dirty="0"/>
                        <a:t>Graduier-</a:t>
                      </a:r>
                      <a:r>
                        <a:rPr lang="de-CH" sz="500" dirty="0" err="1"/>
                        <a:t>ung</a:t>
                      </a:r>
                      <a:endParaRPr lang="de-CH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500" dirty="0"/>
                        <a:t>Beziehung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37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98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303433"/>
                  </a:ext>
                </a:extLst>
              </a:tr>
            </a:tbl>
          </a:graphicData>
        </a:graphic>
      </p:graphicFrame>
      <p:sp>
        <p:nvSpPr>
          <p:cNvPr id="13" name="Rechteck 12">
            <a:extLst>
              <a:ext uri="{FF2B5EF4-FFF2-40B4-BE49-F238E27FC236}">
                <a16:creationId xmlns:a16="http://schemas.microsoft.com/office/drawing/2014/main" id="{905A4862-5C3C-4058-8BBA-553A842DB3C9}"/>
              </a:ext>
            </a:extLst>
          </p:cNvPr>
          <p:cNvSpPr/>
          <p:nvPr/>
        </p:nvSpPr>
        <p:spPr>
          <a:xfrm>
            <a:off x="3067463" y="1827480"/>
            <a:ext cx="442252" cy="19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600" dirty="0"/>
              <a:t>Löschen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71CC5A4-A11A-4D32-8469-77AB586F2B70}"/>
              </a:ext>
            </a:extLst>
          </p:cNvPr>
          <p:cNvSpPr/>
          <p:nvPr/>
        </p:nvSpPr>
        <p:spPr>
          <a:xfrm>
            <a:off x="3587961" y="1827480"/>
            <a:ext cx="442252" cy="195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600" dirty="0"/>
              <a:t>Ändern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079AEE6-1892-401A-BA37-660E2A440059}"/>
              </a:ext>
            </a:extLst>
          </p:cNvPr>
          <p:cNvSpPr/>
          <p:nvPr/>
        </p:nvSpPr>
        <p:spPr>
          <a:xfrm>
            <a:off x="3078742" y="2196968"/>
            <a:ext cx="442252" cy="19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600" dirty="0"/>
              <a:t>Löschen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708ED93-C985-4FF3-89D4-E5699934D79C}"/>
              </a:ext>
            </a:extLst>
          </p:cNvPr>
          <p:cNvSpPr/>
          <p:nvPr/>
        </p:nvSpPr>
        <p:spPr>
          <a:xfrm>
            <a:off x="3599240" y="2196968"/>
            <a:ext cx="442252" cy="195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600" dirty="0"/>
              <a:t>Ändern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90A9098-8CFE-4B5A-8967-9AE41EBA1216}"/>
              </a:ext>
            </a:extLst>
          </p:cNvPr>
          <p:cNvSpPr/>
          <p:nvPr/>
        </p:nvSpPr>
        <p:spPr>
          <a:xfrm>
            <a:off x="3078742" y="2566455"/>
            <a:ext cx="442252" cy="19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600" dirty="0"/>
              <a:t>Löschen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BEB5B56-EFA1-488D-A73C-DA4A910B94EA}"/>
              </a:ext>
            </a:extLst>
          </p:cNvPr>
          <p:cNvSpPr/>
          <p:nvPr/>
        </p:nvSpPr>
        <p:spPr>
          <a:xfrm>
            <a:off x="3599240" y="2566455"/>
            <a:ext cx="442252" cy="195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600" dirty="0"/>
              <a:t>Ändern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D17936A-B39B-4269-B531-FF704EC92A3D}"/>
              </a:ext>
            </a:extLst>
          </p:cNvPr>
          <p:cNvSpPr txBox="1"/>
          <p:nvPr/>
        </p:nvSpPr>
        <p:spPr>
          <a:xfrm>
            <a:off x="10705542" y="712685"/>
            <a:ext cx="12331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DIV</a:t>
            </a:r>
          </a:p>
          <a:p>
            <a:r>
              <a:rPr lang="de-CH" dirty="0"/>
              <a:t>ID: «</a:t>
            </a:r>
            <a:r>
              <a:rPr lang="de-CH" dirty="0" err="1"/>
              <a:t>main</a:t>
            </a:r>
            <a:r>
              <a:rPr lang="de-CH" dirty="0"/>
              <a:t>»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37CA4DFC-94AE-4689-91BA-79D223F001F4}"/>
              </a:ext>
            </a:extLst>
          </p:cNvPr>
          <p:cNvCxnSpPr>
            <a:cxnSpLocks/>
          </p:cNvCxnSpPr>
          <p:nvPr/>
        </p:nvCxnSpPr>
        <p:spPr>
          <a:xfrm flipH="1">
            <a:off x="9286613" y="1035851"/>
            <a:ext cx="1409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51BFFCA-6850-42AB-B51A-45F131F932E1}"/>
              </a:ext>
            </a:extLst>
          </p:cNvPr>
          <p:cNvSpPr txBox="1"/>
          <p:nvPr/>
        </p:nvSpPr>
        <p:spPr>
          <a:xfrm>
            <a:off x="-1" y="0"/>
            <a:ext cx="25838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Hauptseite</a:t>
            </a:r>
          </a:p>
          <a:p>
            <a:r>
              <a:rPr lang="de-CH" sz="1400" dirty="0">
                <a:solidFill>
                  <a:schemeClr val="bg1">
                    <a:lumMod val="50000"/>
                  </a:schemeClr>
                </a:solidFill>
              </a:rPr>
              <a:t>Grobstruktur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34D5E5B-38BB-4AA3-B7E3-8E0F50BCF336}"/>
              </a:ext>
            </a:extLst>
          </p:cNvPr>
          <p:cNvSpPr txBox="1"/>
          <p:nvPr/>
        </p:nvSpPr>
        <p:spPr>
          <a:xfrm>
            <a:off x="10159069" y="1743947"/>
            <a:ext cx="20329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Table</a:t>
            </a:r>
          </a:p>
          <a:p>
            <a:r>
              <a:rPr lang="de-CH" dirty="0"/>
              <a:t>ID: «</a:t>
            </a:r>
            <a:r>
              <a:rPr lang="de-CH" dirty="0" err="1"/>
              <a:t>tableMember</a:t>
            </a:r>
            <a:r>
              <a:rPr lang="de-CH" dirty="0"/>
              <a:t>»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2FE419-3C30-4A5F-9705-B1F7EEBAA25F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9111843" y="2067113"/>
            <a:ext cx="1047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53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B3625B1-008A-415D-83F8-308F257B3F92}"/>
              </a:ext>
            </a:extLst>
          </p:cNvPr>
          <p:cNvSpPr/>
          <p:nvPr/>
        </p:nvSpPr>
        <p:spPr>
          <a:xfrm>
            <a:off x="2852257" y="0"/>
            <a:ext cx="6434356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A11D0C9-0C1F-44BA-A6FB-2FD06AC752D4}"/>
              </a:ext>
            </a:extLst>
          </p:cNvPr>
          <p:cNvSpPr/>
          <p:nvPr/>
        </p:nvSpPr>
        <p:spPr>
          <a:xfrm>
            <a:off x="2869034" y="16778"/>
            <a:ext cx="6408000" cy="8640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dirty="0">
                <a:solidFill>
                  <a:schemeClr val="tx1"/>
                </a:solidFill>
              </a:rPr>
              <a:t>DIV</a:t>
            </a:r>
          </a:p>
          <a:p>
            <a:r>
              <a:rPr lang="de-CH" dirty="0">
                <a:solidFill>
                  <a:schemeClr val="tx1"/>
                </a:solidFill>
              </a:rPr>
              <a:t>ID: «</a:t>
            </a:r>
            <a:r>
              <a:rPr lang="de-CH" dirty="0" err="1">
                <a:solidFill>
                  <a:schemeClr val="tx1"/>
                </a:solidFill>
              </a:rPr>
              <a:t>header</a:t>
            </a:r>
            <a:r>
              <a:rPr lang="de-CH" dirty="0">
                <a:solidFill>
                  <a:schemeClr val="tx1"/>
                </a:solidFill>
              </a:rPr>
              <a:t>»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F95A737-87B2-456A-99BD-F1F796BBB3CB}"/>
              </a:ext>
            </a:extLst>
          </p:cNvPr>
          <p:cNvSpPr/>
          <p:nvPr/>
        </p:nvSpPr>
        <p:spPr>
          <a:xfrm>
            <a:off x="2869034" y="5977156"/>
            <a:ext cx="6408000" cy="8640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dirty="0">
                <a:solidFill>
                  <a:schemeClr val="tx1"/>
                </a:solidFill>
              </a:rPr>
              <a:t>DIV</a:t>
            </a:r>
          </a:p>
          <a:p>
            <a:r>
              <a:rPr lang="de-CH" dirty="0">
                <a:solidFill>
                  <a:schemeClr val="tx1"/>
                </a:solidFill>
              </a:rPr>
              <a:t>ID: «</a:t>
            </a:r>
            <a:r>
              <a:rPr lang="de-CH" dirty="0" err="1">
                <a:solidFill>
                  <a:schemeClr val="tx1"/>
                </a:solidFill>
              </a:rPr>
              <a:t>footer</a:t>
            </a:r>
            <a:r>
              <a:rPr lang="de-CH" dirty="0">
                <a:solidFill>
                  <a:schemeClr val="tx1"/>
                </a:solidFill>
              </a:rPr>
              <a:t>»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082C89E-60C1-4C77-8CEB-39E3766D8079}"/>
              </a:ext>
            </a:extLst>
          </p:cNvPr>
          <p:cNvSpPr/>
          <p:nvPr/>
        </p:nvSpPr>
        <p:spPr>
          <a:xfrm>
            <a:off x="2869034" y="880844"/>
            <a:ext cx="6408000" cy="50963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dirty="0">
                <a:solidFill>
                  <a:schemeClr val="tx1"/>
                </a:solidFill>
              </a:rPr>
              <a:t>DIV</a:t>
            </a:r>
          </a:p>
          <a:p>
            <a:r>
              <a:rPr lang="de-CH" dirty="0">
                <a:solidFill>
                  <a:schemeClr val="tx1"/>
                </a:solidFill>
              </a:rPr>
              <a:t>ID: «</a:t>
            </a:r>
            <a:r>
              <a:rPr lang="de-CH" dirty="0" err="1">
                <a:solidFill>
                  <a:schemeClr val="tx1"/>
                </a:solidFill>
              </a:rPr>
              <a:t>content</a:t>
            </a:r>
            <a:r>
              <a:rPr lang="de-CH" dirty="0">
                <a:solidFill>
                  <a:schemeClr val="tx1"/>
                </a:solidFill>
              </a:rPr>
              <a:t>»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6851C17-0406-4CFA-A54C-807C88A89045}"/>
              </a:ext>
            </a:extLst>
          </p:cNvPr>
          <p:cNvSpPr txBox="1"/>
          <p:nvPr/>
        </p:nvSpPr>
        <p:spPr>
          <a:xfrm>
            <a:off x="10705542" y="712685"/>
            <a:ext cx="12331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DIV</a:t>
            </a:r>
          </a:p>
          <a:p>
            <a:r>
              <a:rPr lang="de-CH" dirty="0"/>
              <a:t>ID: «</a:t>
            </a:r>
            <a:r>
              <a:rPr lang="de-CH" dirty="0" err="1"/>
              <a:t>main</a:t>
            </a:r>
            <a:r>
              <a:rPr lang="de-CH" dirty="0"/>
              <a:t>»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190CC5D-C227-4C7A-AEA7-72AF1644192A}"/>
              </a:ext>
            </a:extLst>
          </p:cNvPr>
          <p:cNvCxnSpPr>
            <a:cxnSpLocks/>
          </p:cNvCxnSpPr>
          <p:nvPr/>
        </p:nvCxnSpPr>
        <p:spPr>
          <a:xfrm flipH="1">
            <a:off x="9286613" y="1035851"/>
            <a:ext cx="1409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2B8CC510-1740-4794-BC6E-FB0323CB05B5}"/>
              </a:ext>
            </a:extLst>
          </p:cNvPr>
          <p:cNvSpPr/>
          <p:nvPr/>
        </p:nvSpPr>
        <p:spPr>
          <a:xfrm>
            <a:off x="2994870" y="1870745"/>
            <a:ext cx="3101130" cy="2181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BC85E46-8110-46D0-8957-A54CA6B0DBDC}"/>
              </a:ext>
            </a:extLst>
          </p:cNvPr>
          <p:cNvSpPr txBox="1"/>
          <p:nvPr/>
        </p:nvSpPr>
        <p:spPr>
          <a:xfrm>
            <a:off x="2927758" y="1652631"/>
            <a:ext cx="2734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Vorname: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1F3A88E-451B-42CA-88FC-A25D41538EC5}"/>
              </a:ext>
            </a:extLst>
          </p:cNvPr>
          <p:cNvSpPr txBox="1"/>
          <p:nvPr/>
        </p:nvSpPr>
        <p:spPr>
          <a:xfrm>
            <a:off x="2914966" y="2038596"/>
            <a:ext cx="2734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Bemerkungen/Beschreibungen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26F8CC4-1883-4E56-B761-16A060565372}"/>
              </a:ext>
            </a:extLst>
          </p:cNvPr>
          <p:cNvSpPr txBox="1"/>
          <p:nvPr/>
        </p:nvSpPr>
        <p:spPr>
          <a:xfrm>
            <a:off x="5993830" y="1705762"/>
            <a:ext cx="213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BD9EF08-973D-4EC6-884F-A780201FAD69}"/>
              </a:ext>
            </a:extLst>
          </p:cNvPr>
          <p:cNvSpPr/>
          <p:nvPr/>
        </p:nvSpPr>
        <p:spPr>
          <a:xfrm>
            <a:off x="3004657" y="2476151"/>
            <a:ext cx="3101130" cy="2181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A5908E4-B96C-4DD2-B8E8-31FC7918C014}"/>
              </a:ext>
            </a:extLst>
          </p:cNvPr>
          <p:cNvSpPr txBox="1"/>
          <p:nvPr/>
        </p:nvSpPr>
        <p:spPr>
          <a:xfrm>
            <a:off x="2937545" y="2258037"/>
            <a:ext cx="2734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Nachname: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BB0B7AC-1421-4518-818C-5796D3A9A4CA}"/>
              </a:ext>
            </a:extLst>
          </p:cNvPr>
          <p:cNvSpPr txBox="1"/>
          <p:nvPr/>
        </p:nvSpPr>
        <p:spPr>
          <a:xfrm>
            <a:off x="2924753" y="2644002"/>
            <a:ext cx="2734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Bemerkungen/Beschreibungen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F2125A9-A185-4EF9-88DE-EFEA427BCDB1}"/>
              </a:ext>
            </a:extLst>
          </p:cNvPr>
          <p:cNvSpPr txBox="1"/>
          <p:nvPr/>
        </p:nvSpPr>
        <p:spPr>
          <a:xfrm>
            <a:off x="6003617" y="2311168"/>
            <a:ext cx="213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EAE3C725-52F4-41DA-B164-A1364D7F409E}"/>
              </a:ext>
            </a:extLst>
          </p:cNvPr>
          <p:cNvSpPr/>
          <p:nvPr/>
        </p:nvSpPr>
        <p:spPr>
          <a:xfrm>
            <a:off x="3014444" y="3182225"/>
            <a:ext cx="3101130" cy="2181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5991643-B567-40C8-ABB6-2C31D7C1FFEB}"/>
              </a:ext>
            </a:extLst>
          </p:cNvPr>
          <p:cNvSpPr txBox="1"/>
          <p:nvPr/>
        </p:nvSpPr>
        <p:spPr>
          <a:xfrm>
            <a:off x="2947332" y="2964111"/>
            <a:ext cx="2734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Adresse: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219A2CD-A0C5-4BC8-BE4C-0E392E6FDAC5}"/>
              </a:ext>
            </a:extLst>
          </p:cNvPr>
          <p:cNvSpPr txBox="1"/>
          <p:nvPr/>
        </p:nvSpPr>
        <p:spPr>
          <a:xfrm>
            <a:off x="2934540" y="3350076"/>
            <a:ext cx="2734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Bemerkungen/Beschreibungen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E1A7A80-8B1E-4A44-B429-00364DB97D31}"/>
              </a:ext>
            </a:extLst>
          </p:cNvPr>
          <p:cNvSpPr txBox="1"/>
          <p:nvPr/>
        </p:nvSpPr>
        <p:spPr>
          <a:xfrm>
            <a:off x="6013404" y="3017242"/>
            <a:ext cx="213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19C9718-E654-48E3-AF25-9BF113A6A7BF}"/>
              </a:ext>
            </a:extLst>
          </p:cNvPr>
          <p:cNvSpPr/>
          <p:nvPr/>
        </p:nvSpPr>
        <p:spPr>
          <a:xfrm>
            <a:off x="3024231" y="3879910"/>
            <a:ext cx="3101130" cy="2181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749E8B4-F3DF-4E1E-9A63-69422125684D}"/>
              </a:ext>
            </a:extLst>
          </p:cNvPr>
          <p:cNvSpPr txBox="1"/>
          <p:nvPr/>
        </p:nvSpPr>
        <p:spPr>
          <a:xfrm>
            <a:off x="2957119" y="3661796"/>
            <a:ext cx="2734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PLZ: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A4A5374-72EF-414F-8D02-53F82D225C4A}"/>
              </a:ext>
            </a:extLst>
          </p:cNvPr>
          <p:cNvSpPr txBox="1"/>
          <p:nvPr/>
        </p:nvSpPr>
        <p:spPr>
          <a:xfrm>
            <a:off x="2944327" y="4047761"/>
            <a:ext cx="2734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Bemerkungen/Beschreibungen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244A709-DF80-403B-8372-8DBCB10EFF94}"/>
              </a:ext>
            </a:extLst>
          </p:cNvPr>
          <p:cNvSpPr txBox="1"/>
          <p:nvPr/>
        </p:nvSpPr>
        <p:spPr>
          <a:xfrm>
            <a:off x="6023191" y="3714927"/>
            <a:ext cx="213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A8DCA4B-BD83-4B7E-8329-63845D06BC55}"/>
              </a:ext>
            </a:extLst>
          </p:cNvPr>
          <p:cNvSpPr/>
          <p:nvPr/>
        </p:nvSpPr>
        <p:spPr>
          <a:xfrm>
            <a:off x="3024231" y="4559419"/>
            <a:ext cx="3101130" cy="2181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9928667-9CC5-40BC-A66A-91E9F38C889D}"/>
              </a:ext>
            </a:extLst>
          </p:cNvPr>
          <p:cNvSpPr txBox="1"/>
          <p:nvPr/>
        </p:nvSpPr>
        <p:spPr>
          <a:xfrm>
            <a:off x="2957119" y="4341305"/>
            <a:ext cx="2734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xxx: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890E789-C3CC-457E-ADF0-285197C6EFB4}"/>
              </a:ext>
            </a:extLst>
          </p:cNvPr>
          <p:cNvSpPr txBox="1"/>
          <p:nvPr/>
        </p:nvSpPr>
        <p:spPr>
          <a:xfrm>
            <a:off x="2944327" y="4727270"/>
            <a:ext cx="2734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Bemerkungen/Beschreibungen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11BAF4-2891-4C5B-A019-93880C582B67}"/>
              </a:ext>
            </a:extLst>
          </p:cNvPr>
          <p:cNvSpPr txBox="1"/>
          <p:nvPr/>
        </p:nvSpPr>
        <p:spPr>
          <a:xfrm>
            <a:off x="6023191" y="4394436"/>
            <a:ext cx="213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ECD8D733-982F-4E9B-B580-460E5C0D67BF}"/>
              </a:ext>
            </a:extLst>
          </p:cNvPr>
          <p:cNvSpPr/>
          <p:nvPr/>
        </p:nvSpPr>
        <p:spPr>
          <a:xfrm>
            <a:off x="3024230" y="5318798"/>
            <a:ext cx="549479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600" dirty="0"/>
              <a:t>Absenden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13658B96-B117-4D64-AF5C-5420BEAF8B70}"/>
              </a:ext>
            </a:extLst>
          </p:cNvPr>
          <p:cNvSpPr txBox="1"/>
          <p:nvPr/>
        </p:nvSpPr>
        <p:spPr>
          <a:xfrm>
            <a:off x="-1" y="0"/>
            <a:ext cx="25838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Eintrag einfügen</a:t>
            </a:r>
          </a:p>
          <a:p>
            <a:r>
              <a:rPr lang="de-CH" sz="1400" dirty="0">
                <a:solidFill>
                  <a:schemeClr val="bg1">
                    <a:lumMod val="50000"/>
                  </a:schemeClr>
                </a:solidFill>
              </a:rPr>
              <a:t>Grobstruktur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97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B02013-FA2D-4038-8F95-65A199721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4475" y="0"/>
            <a:ext cx="9507525" cy="6858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000" dirty="0"/>
              <a:t>HTML</a:t>
            </a:r>
          </a:p>
          <a:p>
            <a:r>
              <a:rPr lang="de-CH" sz="1200" dirty="0" err="1"/>
              <a:t>Xxx</a:t>
            </a:r>
            <a:endParaRPr lang="de-CH" sz="1200" dirty="0"/>
          </a:p>
          <a:p>
            <a:pPr marL="0" indent="0">
              <a:buNone/>
            </a:pPr>
            <a:endParaRPr lang="de-CH" sz="1200" dirty="0"/>
          </a:p>
          <a:p>
            <a:pPr marL="0" indent="0">
              <a:buNone/>
            </a:pPr>
            <a:r>
              <a:rPr lang="de-CH" sz="2000" dirty="0"/>
              <a:t>JavaScript</a:t>
            </a:r>
          </a:p>
          <a:p>
            <a:pPr marL="0" indent="0">
              <a:buNone/>
            </a:pPr>
            <a:r>
              <a:rPr lang="de-CH" sz="1600" dirty="0"/>
              <a:t>Möglichst viele Teile des Scripts sollten in Funktionen realisiert werden.</a:t>
            </a:r>
          </a:p>
          <a:p>
            <a:pPr marL="0" indent="0">
              <a:buNone/>
            </a:pPr>
            <a:r>
              <a:rPr lang="de-CH" sz="1600" dirty="0"/>
              <a:t>Alle Global Variabel müssen die folgende Struktur einhalten:</a:t>
            </a:r>
          </a:p>
          <a:p>
            <a:r>
              <a:rPr lang="de-CH" sz="1600" dirty="0"/>
              <a:t>Logische Funktion «Einfügen»</a:t>
            </a:r>
          </a:p>
          <a:p>
            <a:pPr lvl="1"/>
            <a:r>
              <a:rPr lang="de-CH" sz="1400" dirty="0" err="1"/>
              <a:t>insert</a:t>
            </a:r>
            <a:r>
              <a:rPr lang="de-CH" sz="1400" dirty="0"/>
              <a:t>_[xxx]</a:t>
            </a:r>
          </a:p>
          <a:p>
            <a:pPr lvl="1"/>
            <a:r>
              <a:rPr lang="de-CH" sz="1400" dirty="0"/>
              <a:t>Bsp.: </a:t>
            </a:r>
            <a:r>
              <a:rPr lang="de-CH" sz="1400" dirty="0" err="1"/>
              <a:t>var</a:t>
            </a:r>
            <a:r>
              <a:rPr lang="de-CH" sz="1400" dirty="0"/>
              <a:t> </a:t>
            </a:r>
            <a:r>
              <a:rPr lang="de-CH" sz="1400" dirty="0" err="1"/>
              <a:t>insert_tableMember</a:t>
            </a:r>
            <a:r>
              <a:rPr lang="de-CH" sz="1400" dirty="0"/>
              <a:t> = </a:t>
            </a:r>
            <a:r>
              <a:rPr lang="de-CH" sz="1400" dirty="0" err="1"/>
              <a:t>document.getElementById</a:t>
            </a:r>
            <a:r>
              <a:rPr lang="de-CH" sz="1400" dirty="0"/>
              <a:t>("</a:t>
            </a:r>
            <a:r>
              <a:rPr lang="de-CH" sz="1400" dirty="0" err="1"/>
              <a:t>tableMember</a:t>
            </a:r>
            <a:r>
              <a:rPr lang="de-CH" sz="1400" dirty="0"/>
              <a:t>");</a:t>
            </a:r>
          </a:p>
          <a:p>
            <a:r>
              <a:rPr lang="de-CH" sz="1600" dirty="0"/>
              <a:t>Logische Funktion «Ändern»</a:t>
            </a:r>
          </a:p>
          <a:p>
            <a:pPr lvl="1"/>
            <a:r>
              <a:rPr lang="de-CH" sz="1400" dirty="0" err="1"/>
              <a:t>edit</a:t>
            </a:r>
            <a:r>
              <a:rPr lang="de-CH" sz="1400" dirty="0"/>
              <a:t>_[xxx]</a:t>
            </a:r>
          </a:p>
          <a:p>
            <a:pPr lvl="1"/>
            <a:r>
              <a:rPr lang="de-CH" sz="1400" dirty="0"/>
              <a:t>Bsp.: </a:t>
            </a:r>
            <a:r>
              <a:rPr lang="de-CH" sz="1400" dirty="0" err="1"/>
              <a:t>var</a:t>
            </a:r>
            <a:r>
              <a:rPr lang="de-CH" sz="1400" dirty="0"/>
              <a:t> </a:t>
            </a:r>
            <a:r>
              <a:rPr lang="de-CH" sz="1400" dirty="0" err="1"/>
              <a:t>edit_tableMember</a:t>
            </a:r>
            <a:r>
              <a:rPr lang="de-CH" sz="1400" dirty="0"/>
              <a:t> = </a:t>
            </a:r>
            <a:r>
              <a:rPr lang="de-CH" sz="1400" dirty="0" err="1"/>
              <a:t>document.getElementById</a:t>
            </a:r>
            <a:r>
              <a:rPr lang="de-CH" sz="1400" dirty="0"/>
              <a:t>("</a:t>
            </a:r>
            <a:r>
              <a:rPr lang="de-CH" sz="1400" dirty="0" err="1"/>
              <a:t>tableMember</a:t>
            </a:r>
            <a:r>
              <a:rPr lang="de-CH" sz="1400" dirty="0"/>
              <a:t>");</a:t>
            </a:r>
          </a:p>
          <a:p>
            <a:r>
              <a:rPr lang="de-CH" sz="1600" dirty="0"/>
              <a:t>Logische Funktion «Löschen»</a:t>
            </a:r>
          </a:p>
          <a:p>
            <a:pPr lvl="1"/>
            <a:r>
              <a:rPr lang="de-CH" sz="1400" dirty="0" err="1"/>
              <a:t>delete</a:t>
            </a:r>
            <a:r>
              <a:rPr lang="de-CH" sz="1400" dirty="0"/>
              <a:t>_[xxx]</a:t>
            </a:r>
          </a:p>
          <a:p>
            <a:pPr lvl="1"/>
            <a:r>
              <a:rPr lang="de-CH" sz="1400" dirty="0"/>
              <a:t>Bsp.: </a:t>
            </a:r>
            <a:r>
              <a:rPr lang="de-CH" sz="1400" dirty="0" err="1"/>
              <a:t>var</a:t>
            </a:r>
            <a:r>
              <a:rPr lang="de-CH" sz="1400" dirty="0"/>
              <a:t> </a:t>
            </a:r>
            <a:r>
              <a:rPr lang="de-CH" sz="1400" dirty="0" err="1"/>
              <a:t>delete_tableMember</a:t>
            </a:r>
            <a:r>
              <a:rPr lang="de-CH" sz="1400" dirty="0"/>
              <a:t> = </a:t>
            </a:r>
            <a:r>
              <a:rPr lang="de-CH" sz="1400" dirty="0" err="1"/>
              <a:t>document.getElementById</a:t>
            </a:r>
            <a:r>
              <a:rPr lang="de-CH" sz="1400" dirty="0"/>
              <a:t>("</a:t>
            </a:r>
            <a:r>
              <a:rPr lang="de-CH" sz="1400" dirty="0" err="1"/>
              <a:t>tableMember</a:t>
            </a:r>
            <a:r>
              <a:rPr lang="de-CH" sz="1400" dirty="0"/>
              <a:t>");</a:t>
            </a:r>
          </a:p>
          <a:p>
            <a:endParaRPr lang="de-CH" sz="1800" dirty="0"/>
          </a:p>
          <a:p>
            <a:pPr marL="0" indent="0">
              <a:buNone/>
            </a:pPr>
            <a:r>
              <a:rPr lang="de-CH" sz="1800" dirty="0"/>
              <a:t>CSS</a:t>
            </a:r>
          </a:p>
          <a:p>
            <a:r>
              <a:rPr lang="de-CH" sz="1800" dirty="0"/>
              <a:t>Grössen prozentual angeben</a:t>
            </a:r>
            <a:endParaRPr lang="de-CH" sz="16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F66C960-B2DF-4178-BCB5-D3D848332F7D}"/>
              </a:ext>
            </a:extLst>
          </p:cNvPr>
          <p:cNvSpPr txBox="1"/>
          <p:nvPr/>
        </p:nvSpPr>
        <p:spPr>
          <a:xfrm>
            <a:off x="-1" y="0"/>
            <a:ext cx="258380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Namenskonvention /</a:t>
            </a:r>
          </a:p>
          <a:p>
            <a:r>
              <a:rPr lang="de-CH" dirty="0"/>
              <a:t>Formats</a:t>
            </a:r>
          </a:p>
          <a:p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69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Breitbild</PresentationFormat>
  <Paragraphs>78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Mockup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c6xvef8czl@htwchur.onmicrosoft.com</dc:creator>
  <cp:lastModifiedBy> </cp:lastModifiedBy>
  <cp:revision>7</cp:revision>
  <dcterms:created xsi:type="dcterms:W3CDTF">2019-03-18T08:01:43Z</dcterms:created>
  <dcterms:modified xsi:type="dcterms:W3CDTF">2019-03-18T08:34:04Z</dcterms:modified>
</cp:coreProperties>
</file>