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E2A02-D94C-4817-A4D7-2381408FA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1D086-D429-4EC2-8C3C-429BE6C5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3706D-AB60-4917-A5D9-BB3BC983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BC73B-5E4C-487E-8298-EC51077F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806C0-8475-446E-AB95-346E5B5D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100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A5BDE-837F-4304-9F34-CF24EF48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31FBB3-4F26-457F-8CF5-35EC9CB3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C574F-4035-4AF2-8B76-78B76AB4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B694EA-EF43-4BDB-A6FD-41DF0E0E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6367B-8943-4164-A5D1-6D2C4383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4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48C5D9-4D49-46E1-A58C-DBC04B011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BF6CEC-1531-4C25-928C-9C69F499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5B78A-2731-4CCD-8994-B42A9A91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B9936-1165-4B73-A976-C2A72A62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CA1D7-990E-4BA3-8F48-433BA381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022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B333D-052C-4E5D-9F9A-73833FD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CC0-F1A2-4C81-958B-3ABA6668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7062B-6C53-49A9-A8BA-9F2911A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0CBB48-2324-4B30-A9D0-34272229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6D14A-472E-4C52-9AA4-2007203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38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0F5E2-9B82-4AAF-BEA1-B7EDF6C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5AA9C-E371-41DC-A055-D0D20469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64736-4A7C-4B26-BBF0-8A5E43FB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EA7E3-202A-4394-ACB6-05C16D77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608065-4051-4A7A-B206-3D269803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690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3A851-8553-44A9-9C14-E086BF6B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DB15F2-C33C-4AD3-8A95-DD557E733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C2C45D-F694-41F1-8B99-2087662F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84287-3BBF-4B7C-B17A-C9ADB70D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117C3-B47D-488F-917F-06FD238F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26B0D-3D6B-43DB-BA3A-84BC008B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37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6230-6E94-488E-A856-46816F36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D60D62-8B53-4802-9657-66CFE317C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F4D778-E9D0-47DE-9C12-3F32555C9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48165A-4883-4E63-A614-03A5113A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743858-E534-4021-B742-84E268D55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B0B050-E6E6-44AD-B14B-B6F04FB1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8D6CA3-3816-4F8D-A3C8-33667E99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8D4E27-B920-4DBB-B0E8-E6916AFA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839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09657-9F75-490F-969B-49A1060E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1AAF79-1D81-48CD-A1CF-98AD1FF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66F22-6923-465B-9CEC-3C941271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60FB39-8434-4726-9EA7-87DF9616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EE6CE1-8FE9-4455-AC70-3E87CFDB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604C0E-0F92-444C-A15D-9DA522C8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2A7B9F-789F-4A2A-A1E3-7E25F7D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7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EE3EA-6E35-4C19-B88D-849008CC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4A69B-0913-480A-9977-04F1505D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5D8855-0FA5-4CE1-B1EC-DC825DAC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AC430-F821-4EA1-84BB-34A35CE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24DC2-C494-444C-8D38-32F4C5F3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F47B09-6335-4C96-A541-07929DC6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81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955F7-3704-4597-BAB4-83A2AAC6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9B2F21-CD15-4394-828C-4651310E5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7C9B9D-4936-437E-AFA4-55D859EE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AE543B-6925-4E55-BCA1-FD322F06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DB56F7-EE09-412C-9293-85C1364E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A45FC5-1AE8-46B1-992E-B6A5BB52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92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C3D85B-5428-4BAB-8274-6DB65513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E15306-9908-4325-9DE4-6451D934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E452-47E0-4327-B29E-07D259DD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C0F0-8960-417C-A199-A17B0DDE1225}" type="datetimeFigureOut">
              <a:rPr lang="de-CH" smtClean="0"/>
              <a:t>25.03.2019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0711D-7A57-4C26-BD4B-F68C6484F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D2C0D-C7BC-46AD-86F6-4817B87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141E-1229-4739-997D-CC1BD496E3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13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A6010E2-31E3-4A55-8E0C-8FD1573D7BDD}"/>
              </a:ext>
            </a:extLst>
          </p:cNvPr>
          <p:cNvSpPr/>
          <p:nvPr/>
        </p:nvSpPr>
        <p:spPr>
          <a:xfrm rot="16200000">
            <a:off x="-979516" y="3952698"/>
            <a:ext cx="4010892" cy="63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Arbeitsplätze</a:t>
            </a:r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24898A1-7ABA-4AA4-AA38-7ADD1AC141F8}"/>
              </a:ext>
            </a:extLst>
          </p:cNvPr>
          <p:cNvSpPr/>
          <p:nvPr/>
        </p:nvSpPr>
        <p:spPr>
          <a:xfrm>
            <a:off x="1343894" y="1629288"/>
            <a:ext cx="10140140" cy="63592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Zeit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580690B-2FD8-47A7-9829-5FC097490555}"/>
              </a:ext>
            </a:extLst>
          </p:cNvPr>
          <p:cNvSpPr/>
          <p:nvPr/>
        </p:nvSpPr>
        <p:spPr>
          <a:xfrm>
            <a:off x="1343894" y="2412070"/>
            <a:ext cx="10140140" cy="6359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Person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0CF823-3F41-4816-8BB0-16582ABE5BE8}"/>
              </a:ext>
            </a:extLst>
          </p:cNvPr>
          <p:cNvSpPr/>
          <p:nvPr/>
        </p:nvSpPr>
        <p:spPr>
          <a:xfrm>
            <a:off x="1343894" y="3194852"/>
            <a:ext cx="4350324" cy="6359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Person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BA6EDD-AE25-4350-913F-ED214A4287AB}"/>
              </a:ext>
            </a:extLst>
          </p:cNvPr>
          <p:cNvSpPr/>
          <p:nvPr/>
        </p:nvSpPr>
        <p:spPr>
          <a:xfrm>
            <a:off x="6095999" y="3194851"/>
            <a:ext cx="5388035" cy="6359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Person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15D56FE-5917-4F39-8B7B-56715406BBB9}"/>
              </a:ext>
            </a:extLst>
          </p:cNvPr>
          <p:cNvSpPr/>
          <p:nvPr/>
        </p:nvSpPr>
        <p:spPr>
          <a:xfrm>
            <a:off x="1343894" y="846506"/>
            <a:ext cx="1641761" cy="63592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{</a:t>
            </a:r>
            <a:r>
              <a:rPr lang="de-LI" dirty="0" err="1"/>
              <a:t>btn</a:t>
            </a:r>
            <a:r>
              <a:rPr lang="de-LI" dirty="0"/>
              <a:t>} Person erstellen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85298C2-0F46-40B6-B907-5B1A327644F0}"/>
              </a:ext>
            </a:extLst>
          </p:cNvPr>
          <p:cNvSpPr/>
          <p:nvPr/>
        </p:nvSpPr>
        <p:spPr>
          <a:xfrm>
            <a:off x="3103421" y="846506"/>
            <a:ext cx="1641761" cy="63592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{</a:t>
            </a:r>
            <a:r>
              <a:rPr lang="de-LI" dirty="0" err="1"/>
              <a:t>btn</a:t>
            </a:r>
            <a:r>
              <a:rPr lang="de-LI" dirty="0"/>
              <a:t>} AP erstellen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4F4584-462F-405A-9246-7DAB8AFF383D}"/>
              </a:ext>
            </a:extLst>
          </p:cNvPr>
          <p:cNvSpPr/>
          <p:nvPr/>
        </p:nvSpPr>
        <p:spPr>
          <a:xfrm>
            <a:off x="4873337" y="846506"/>
            <a:ext cx="1641761" cy="6359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{</a:t>
            </a:r>
            <a:r>
              <a:rPr lang="de-LI" dirty="0" err="1"/>
              <a:t>dd</a:t>
            </a:r>
            <a:r>
              <a:rPr lang="de-LI" dirty="0"/>
              <a:t>} AP / Pers löschen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48CEC5-D538-4471-ADB5-5EF40F4E7710}"/>
              </a:ext>
            </a:extLst>
          </p:cNvPr>
          <p:cNvSpPr/>
          <p:nvPr/>
        </p:nvSpPr>
        <p:spPr>
          <a:xfrm>
            <a:off x="6643253" y="846506"/>
            <a:ext cx="159329" cy="6359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LI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84F21-1525-4586-8784-96C92819EF53}"/>
              </a:ext>
            </a:extLst>
          </p:cNvPr>
          <p:cNvSpPr/>
          <p:nvPr/>
        </p:nvSpPr>
        <p:spPr>
          <a:xfrm>
            <a:off x="6968838" y="846506"/>
            <a:ext cx="921326" cy="635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Zeit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7361EC4-F19A-493C-832F-F49B4C62E0CF}"/>
              </a:ext>
            </a:extLst>
          </p:cNvPr>
          <p:cNvSpPr/>
          <p:nvPr/>
        </p:nvSpPr>
        <p:spPr>
          <a:xfrm>
            <a:off x="8056420" y="846506"/>
            <a:ext cx="921326" cy="635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AP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ED887B2-1AEE-4368-A174-F8D230EA8A6F}"/>
              </a:ext>
            </a:extLst>
          </p:cNvPr>
          <p:cNvSpPr/>
          <p:nvPr/>
        </p:nvSpPr>
        <p:spPr>
          <a:xfrm>
            <a:off x="9144002" y="846505"/>
            <a:ext cx="921326" cy="63592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LI" dirty="0"/>
              <a:t>Pers</a:t>
            </a:r>
          </a:p>
        </p:txBody>
      </p:sp>
    </p:spTree>
    <p:extLst>
      <p:ext uri="{BB962C8B-B14F-4D97-AF65-F5344CB8AC3E}">
        <p14:creationId xmlns:p14="http://schemas.microsoft.com/office/powerpoint/2010/main" val="209262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Batliner</dc:creator>
  <cp:lastModifiedBy>Robert Batliner</cp:lastModifiedBy>
  <cp:revision>5</cp:revision>
  <dcterms:created xsi:type="dcterms:W3CDTF">2019-03-20T15:58:09Z</dcterms:created>
  <dcterms:modified xsi:type="dcterms:W3CDTF">2019-03-25T10:38:54Z</dcterms:modified>
</cp:coreProperties>
</file>