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0645A-E43B-4A09-8982-FB7A901CB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728230-569E-42C9-AA48-6C26B2D7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0FE78-8177-46C2-ADF1-415F3EFE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25F3C-462B-480E-B109-B8EAA94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52EC3-DB65-457C-A011-42C3FD67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35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7F659-EC03-4533-8138-9A11BCAB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6C9B93-45DD-4F0F-A231-8599AD63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D62C6-DE40-43CA-A1A3-291AD9CE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99BDF-F991-451B-BBAF-E6AE1F77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1F90F-1807-4244-9069-96B4796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1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E1E72F-3AD7-4293-B831-1BBEA1BE1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7194D2-829C-41EA-BDA6-B232E429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5B98C-158A-4950-8F1E-115D38A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85A4-D83C-4DA4-B2BB-DF2EDF3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AF521-9E04-45A1-9E47-5669BAAE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635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D00F5-2C26-4859-B419-FFE11D81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3854A-B23A-4DB0-A564-FEAEEBB3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15F52-D5D0-4913-AF84-2B8B1BF0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AA784-25EB-41A7-A5CD-0321D108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0B3E9-84A2-4F51-BD8A-755D173B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54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91852-137B-4080-A604-447322D7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0323A5-373A-4439-A4F1-269E210F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EDE44-DB2E-4E35-AC02-A362F28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262EE-0C5E-4CFE-B732-2910AB9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5F6EC-122A-4B65-8F7B-F233EEBA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8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CCCAA-F8DB-4AFB-BAF9-68766986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A81E8-A13C-4736-9381-380C9AD1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F621D1-FF60-4ED8-BE6B-90DA5BD7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F66DD-ED87-4556-ADD8-5C7CD920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0A4E8-9E39-49C6-AECA-6CFFF41D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53830E-3924-4135-AB64-49CF0EA9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822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0ED22-2E99-421E-BA2E-660F48A1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E3C63-1F81-497A-A33F-46624926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451AC-6B71-42E3-B878-928CD099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2C79F8-2B0A-412E-9E4B-A6D0B181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48DD34-08A6-4139-8F7A-F4D78F9C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7F2C6D-B3CC-43DD-81A2-41FAAFE3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8F315A-3B24-4B0B-BBB6-DFF3384A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728856-32C0-4836-B425-AA2763A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45FF-8606-4508-9DE9-5601B42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34D463-6AAB-4DE9-8EFE-6E7F1EA4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32FB1F-57D1-4C9D-A49F-734F2C5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6E531-D5D8-47CE-A6AE-05AEA960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06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71E9CC-A246-4B8F-8757-767EBF55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AB442C-EC3C-4459-B5C2-E53CCA69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54B40-3D17-4611-BE15-4FE3559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9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3119-E2A1-467C-94A1-B05F099F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CDD4C-2CC4-43EE-A414-15124E78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0A8A60-A9C8-4F28-92E4-ECA9C011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10523-C1FB-4144-AC39-2B80E628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F78BB-90D9-4503-A194-0C6F4903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0DBB24-44BB-43A2-9E73-01CBD8F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72FAA-B120-4862-B60C-32C9D35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842A59-A2DE-4594-B96A-3DC987F93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922AF9-2DDC-435A-BBB0-511B6672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64FDAC-3166-451F-8DEE-B77BE28D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35475-D382-4FFF-86BC-1CDDB698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D66014-8D11-48BC-8F42-AFF61CE8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4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5DA27E-DE84-4C46-803A-FFEAF9C9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EE392-28ED-4BEC-BD30-4305C4A7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59AC8-518D-4AAF-B34F-B4C49507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E935-F185-48BB-8CEF-78D67D078592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6654F-6AF3-40F2-8043-D91FFFD8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1793E-1017-47EA-9219-340122941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84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E0F27-FC43-4A10-AB1C-340C09B0D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d</a:t>
            </a:r>
            <a:r>
              <a:rPr lang="de-AT" dirty="0"/>
              <a:t>p</a:t>
            </a:r>
            <a:r>
              <a:rPr lang="en-AT" dirty="0"/>
              <a:t>r</a:t>
            </a:r>
            <a:r>
              <a:rPr lang="de-AT" dirty="0"/>
              <a:t>ä</a:t>
            </a:r>
            <a:r>
              <a:rPr lang="en-AT" dirty="0"/>
              <a:t>s</a:t>
            </a:r>
            <a:r>
              <a:rPr lang="de-AT" dirty="0"/>
              <a:t>e</a:t>
            </a:r>
            <a:r>
              <a:rPr lang="en-AT" dirty="0" err="1"/>
              <a:t>ntation</a:t>
            </a:r>
            <a:r>
              <a:rPr lang="en-AT" dirty="0"/>
              <a:t> </a:t>
            </a:r>
            <a:br>
              <a:rPr lang="en-AT" dirty="0"/>
            </a:br>
            <a:r>
              <a:rPr lang="en-AT" dirty="0"/>
              <a:t>PR DKE WS2019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33AC5-7801-4293-9832-E23F64C7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335"/>
          </a:xfrm>
        </p:spPr>
        <p:txBody>
          <a:bodyPr>
            <a:normAutofit/>
          </a:bodyPr>
          <a:lstStyle/>
          <a:p>
            <a:r>
              <a:rPr lang="de-AT" dirty="0"/>
              <a:t>G</a:t>
            </a:r>
            <a:r>
              <a:rPr lang="en-AT" dirty="0"/>
              <a:t>r</a:t>
            </a:r>
            <a:r>
              <a:rPr lang="de-AT" dirty="0"/>
              <a:t>u</a:t>
            </a:r>
            <a:r>
              <a:rPr lang="en-AT" dirty="0"/>
              <a:t>p</a:t>
            </a:r>
            <a:r>
              <a:rPr lang="de-AT" dirty="0"/>
              <a:t>p</a:t>
            </a:r>
            <a:r>
              <a:rPr lang="en-AT" dirty="0"/>
              <a:t>e 1 - </a:t>
            </a:r>
            <a:r>
              <a:rPr lang="en-AT" dirty="0" err="1"/>
              <a:t>Cinemaservice</a:t>
            </a:r>
            <a:endParaRPr lang="en-AT" dirty="0"/>
          </a:p>
          <a:p>
            <a:endParaRPr lang="en-AT" dirty="0"/>
          </a:p>
          <a:p>
            <a:r>
              <a:rPr lang="en-AT" dirty="0"/>
              <a:t>Felix Baumgärtner</a:t>
            </a:r>
          </a:p>
          <a:p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d</a:t>
            </a:r>
            <a:r>
              <a:rPr lang="de-AT" dirty="0"/>
              <a:t>r</a:t>
            </a:r>
            <a:r>
              <a:rPr lang="en-AT" dirty="0"/>
              <a:t>e</a:t>
            </a:r>
            <a:r>
              <a:rPr lang="de-AT" dirty="0"/>
              <a:t>a</a:t>
            </a:r>
            <a:r>
              <a:rPr lang="en-AT" dirty="0"/>
              <a:t>s </a:t>
            </a:r>
            <a:r>
              <a:rPr lang="de-AT" dirty="0"/>
              <a:t>E</a:t>
            </a:r>
            <a:r>
              <a:rPr lang="en-AT" dirty="0" err="1"/>
              <a:t>i</a:t>
            </a:r>
            <a:r>
              <a:rPr lang="de-AT" dirty="0"/>
              <a:t>g</a:t>
            </a:r>
            <a:r>
              <a:rPr lang="en-AT" dirty="0"/>
              <a:t>n</a:t>
            </a:r>
            <a:r>
              <a:rPr lang="de-AT" dirty="0"/>
              <a:t>e</a:t>
            </a:r>
            <a:r>
              <a:rPr lang="en-AT" dirty="0"/>
              <a:t>r</a:t>
            </a:r>
          </a:p>
          <a:p>
            <a:r>
              <a:rPr lang="en-AT" dirty="0"/>
              <a:t>M</a:t>
            </a:r>
            <a:r>
              <a:rPr lang="de-AT" dirty="0"/>
              <a:t>a</a:t>
            </a:r>
            <a:r>
              <a:rPr lang="en-AT" dirty="0"/>
              <a:t>t</a:t>
            </a:r>
            <a:r>
              <a:rPr lang="de-AT" dirty="0"/>
              <a:t>h</a:t>
            </a:r>
            <a:r>
              <a:rPr lang="en-AT" dirty="0" err="1"/>
              <a:t>i</a:t>
            </a:r>
            <a:r>
              <a:rPr lang="de-AT" dirty="0"/>
              <a:t>a</a:t>
            </a:r>
            <a:r>
              <a:rPr lang="en-AT" dirty="0"/>
              <a:t>s </a:t>
            </a:r>
            <a:r>
              <a:rPr lang="de-AT" dirty="0"/>
              <a:t>H</a:t>
            </a:r>
            <a:r>
              <a:rPr lang="en-AT" dirty="0"/>
              <a:t>a</a:t>
            </a:r>
            <a:r>
              <a:rPr lang="de-AT" dirty="0"/>
              <a:t>u</a:t>
            </a:r>
            <a:r>
              <a:rPr lang="en-AT" dirty="0"/>
              <a:t>s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t</a:t>
            </a:r>
            <a:r>
              <a:rPr lang="de-AT" dirty="0" err="1"/>
              <a:t>hn</a:t>
            </a:r>
            <a:r>
              <a:rPr lang="en-AT" dirty="0"/>
              <a:t>e</a:t>
            </a:r>
            <a:r>
              <a:rPr lang="de-AT" dirty="0"/>
              <a:t>r</a:t>
            </a:r>
            <a:endParaRPr lang="en-AT" dirty="0"/>
          </a:p>
          <a:p>
            <a:r>
              <a:rPr lang="en-AT" dirty="0"/>
              <a:t>D</a:t>
            </a:r>
            <a:r>
              <a:rPr lang="de-AT" dirty="0"/>
              <a:t>e</a:t>
            </a:r>
            <a:r>
              <a:rPr lang="en-AT" dirty="0"/>
              <a:t>n</a:t>
            </a:r>
            <a:r>
              <a:rPr lang="de-AT" dirty="0"/>
              <a:t>n</a:t>
            </a:r>
            <a:r>
              <a:rPr lang="en-AT" dirty="0"/>
              <a:t>y </a:t>
            </a:r>
            <a:r>
              <a:rPr lang="de-AT" dirty="0"/>
              <a:t>G</a:t>
            </a:r>
            <a:r>
              <a:rPr lang="en-AT" dirty="0"/>
              <a:t>r</a:t>
            </a:r>
            <a:r>
              <a:rPr lang="de-AT" dirty="0"/>
              <a:t>a</a:t>
            </a:r>
            <a:r>
              <a:rPr lang="en-AT" dirty="0"/>
              <a:t>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26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Semantic</a:t>
            </a:r>
            <a:r>
              <a:rPr lang="de-DE" sz="2400" dirty="0"/>
              <a:t> Web Service</a:t>
            </a:r>
            <a:r>
              <a:rPr lang="en-AT" sz="2400" dirty="0"/>
              <a:t> (</a:t>
            </a:r>
            <a:r>
              <a:rPr lang="de-AT" sz="2400" dirty="0"/>
              <a:t>C</a:t>
            </a:r>
            <a:r>
              <a:rPr lang="en-AT" sz="2400" dirty="0" err="1"/>
              <a:t>i</a:t>
            </a:r>
            <a:r>
              <a:rPr lang="de-AT" sz="2400" dirty="0"/>
              <a:t>n</a:t>
            </a:r>
            <a:r>
              <a:rPr lang="en-AT" sz="2400" dirty="0"/>
              <a:t>e</a:t>
            </a:r>
            <a:r>
              <a:rPr lang="de-AT" sz="2400" dirty="0"/>
              <a:t>m</a:t>
            </a:r>
            <a:r>
              <a:rPr lang="en-AT" sz="2400" dirty="0"/>
              <a:t>a</a:t>
            </a:r>
            <a:r>
              <a:rPr lang="de-DE" sz="2400" dirty="0"/>
              <a:t> </a:t>
            </a:r>
            <a:r>
              <a:rPr lang="en-AT" sz="2400" dirty="0"/>
              <a:t>2)</a:t>
            </a:r>
            <a:r>
              <a:rPr lang="de-DE" sz="2400" dirty="0"/>
              <a:t>: Denny Graf</a:t>
            </a:r>
            <a:r>
              <a:rPr lang="en-AT" sz="2400" dirty="0"/>
              <a:t> </a:t>
            </a:r>
            <a:r>
              <a:rPr lang="de-AT" sz="2400" dirty="0"/>
              <a:t>u</a:t>
            </a:r>
            <a:r>
              <a:rPr lang="en-AT" sz="2400" dirty="0"/>
              <a:t>n</a:t>
            </a:r>
            <a:r>
              <a:rPr lang="de-AT" sz="2400" dirty="0"/>
              <a:t>d</a:t>
            </a:r>
            <a:r>
              <a:rPr lang="en-AT" sz="2400" dirty="0"/>
              <a:t> </a:t>
            </a:r>
            <a:r>
              <a:rPr lang="de-DE" sz="2400" dirty="0"/>
              <a:t>Felix Baumgärtner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Semantic</a:t>
            </a:r>
            <a:r>
              <a:rPr lang="de-DE" sz="2400" dirty="0"/>
              <a:t> Web Service</a:t>
            </a:r>
            <a:r>
              <a:rPr lang="en-AT" sz="2400" dirty="0"/>
              <a:t> (</a:t>
            </a:r>
            <a:r>
              <a:rPr lang="de-AT" sz="2400" dirty="0"/>
              <a:t>C</a:t>
            </a:r>
            <a:r>
              <a:rPr lang="en-AT" sz="2400" dirty="0" err="1"/>
              <a:t>inema</a:t>
            </a:r>
            <a:r>
              <a:rPr lang="de-DE" sz="2400" dirty="0"/>
              <a:t> </a:t>
            </a:r>
            <a:r>
              <a:rPr lang="en-AT" sz="2400" dirty="0"/>
              <a:t>1)</a:t>
            </a:r>
            <a:r>
              <a:rPr lang="de-DE" sz="2400" dirty="0"/>
              <a:t>: Andreas Eigner</a:t>
            </a:r>
            <a:endParaRPr lang="en-AT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Meta-Service: </a:t>
            </a:r>
            <a:r>
              <a:rPr lang="en-AT" sz="2400" dirty="0"/>
              <a:t>F</a:t>
            </a:r>
            <a:r>
              <a:rPr lang="de-AT" sz="2400" dirty="0"/>
              <a:t>e</a:t>
            </a:r>
            <a:r>
              <a:rPr lang="en-AT" sz="2400" dirty="0"/>
              <a:t>l</a:t>
            </a:r>
            <a:r>
              <a:rPr lang="de-AT" sz="2400" dirty="0"/>
              <a:t>i</a:t>
            </a:r>
            <a:r>
              <a:rPr lang="en-AT" sz="2400" dirty="0"/>
              <a:t>x </a:t>
            </a:r>
            <a:r>
              <a:rPr lang="de-AT" sz="2400" dirty="0"/>
              <a:t>B</a:t>
            </a:r>
            <a:r>
              <a:rPr lang="en-AT" sz="2400" dirty="0"/>
              <a:t>a</a:t>
            </a:r>
            <a:r>
              <a:rPr lang="de-AT" sz="2400" dirty="0"/>
              <a:t>u</a:t>
            </a:r>
            <a:r>
              <a:rPr lang="en-AT" sz="2400" dirty="0"/>
              <a:t>m</a:t>
            </a:r>
            <a:r>
              <a:rPr lang="de-AT" sz="2400" dirty="0"/>
              <a:t>g</a:t>
            </a:r>
            <a:r>
              <a:rPr lang="en-AT" sz="2400" dirty="0"/>
              <a:t>ä</a:t>
            </a:r>
            <a:r>
              <a:rPr lang="de-AT" sz="2400" dirty="0"/>
              <a:t>r</a:t>
            </a:r>
            <a:r>
              <a:rPr lang="en-AT" sz="2400" dirty="0"/>
              <a:t>t</a:t>
            </a:r>
            <a:r>
              <a:rPr lang="de-AT" sz="2400" dirty="0"/>
              <a:t>n</a:t>
            </a:r>
            <a:r>
              <a:rPr lang="en-AT" sz="2400" dirty="0"/>
              <a:t>e</a:t>
            </a:r>
            <a:r>
              <a:rPr lang="de-AT" sz="2400" dirty="0"/>
              <a:t>r</a:t>
            </a:r>
            <a:r>
              <a:rPr lang="en-AT" sz="2400" dirty="0"/>
              <a:t>, </a:t>
            </a:r>
            <a:r>
              <a:rPr lang="de-DE" sz="2400" dirty="0"/>
              <a:t>Andreas Eigner</a:t>
            </a:r>
            <a:r>
              <a:rPr lang="en-AT" sz="2400" dirty="0"/>
              <a:t>, </a:t>
            </a:r>
            <a:r>
              <a:rPr lang="de-AT" sz="2400" dirty="0"/>
              <a:t>D</a:t>
            </a:r>
            <a:r>
              <a:rPr lang="en-AT" sz="2400" dirty="0"/>
              <a:t>e</a:t>
            </a:r>
            <a:r>
              <a:rPr lang="de-AT" sz="2400" dirty="0"/>
              <a:t>n</a:t>
            </a:r>
            <a:r>
              <a:rPr lang="en-AT" sz="2400" dirty="0"/>
              <a:t>n</a:t>
            </a:r>
            <a:r>
              <a:rPr lang="de-AT" sz="2400" dirty="0"/>
              <a:t>y</a:t>
            </a:r>
            <a:r>
              <a:rPr lang="en-AT" sz="2400" dirty="0"/>
              <a:t> </a:t>
            </a:r>
            <a:r>
              <a:rPr lang="de-AT" sz="2400" dirty="0"/>
              <a:t>G</a:t>
            </a:r>
            <a:r>
              <a:rPr lang="en-AT" sz="2400" dirty="0"/>
              <a:t>r</a:t>
            </a:r>
            <a:r>
              <a:rPr lang="de-AT" sz="2400" dirty="0"/>
              <a:t>a</a:t>
            </a:r>
            <a:r>
              <a:rPr lang="en-AT" sz="2400" dirty="0"/>
              <a:t>f, </a:t>
            </a:r>
            <a:r>
              <a:rPr lang="de-AT" sz="2400" dirty="0"/>
              <a:t>M</a:t>
            </a:r>
            <a:r>
              <a:rPr lang="en-AT" sz="2400" dirty="0"/>
              <a:t>a</a:t>
            </a:r>
            <a:r>
              <a:rPr lang="de-AT" sz="2400" dirty="0"/>
              <a:t>t</a:t>
            </a:r>
            <a:r>
              <a:rPr lang="en-AT" sz="2400" dirty="0"/>
              <a:t>h</a:t>
            </a:r>
            <a:r>
              <a:rPr lang="de-AT" sz="2400" dirty="0"/>
              <a:t>i</a:t>
            </a:r>
            <a:r>
              <a:rPr lang="en-AT" sz="2400" dirty="0"/>
              <a:t>a</a:t>
            </a:r>
            <a:r>
              <a:rPr lang="de-AT" sz="2400" dirty="0"/>
              <a:t>s</a:t>
            </a:r>
            <a:r>
              <a:rPr lang="en-AT" sz="2400" dirty="0"/>
              <a:t> </a:t>
            </a:r>
            <a:r>
              <a:rPr lang="de-AT" sz="2400" dirty="0"/>
              <a:t>H</a:t>
            </a:r>
            <a:r>
              <a:rPr lang="en-AT" sz="2400" dirty="0"/>
              <a:t>a</a:t>
            </a:r>
            <a:r>
              <a:rPr lang="de-AT" sz="2400" dirty="0"/>
              <a:t>u</a:t>
            </a:r>
            <a:r>
              <a:rPr lang="en-AT" sz="2400" dirty="0" err="1"/>
              <a:t>sleithner</a:t>
            </a: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Client Applikation: </a:t>
            </a:r>
            <a:r>
              <a:rPr lang="en-AT" sz="2400" dirty="0"/>
              <a:t>M</a:t>
            </a:r>
            <a:r>
              <a:rPr lang="de-AT" sz="2400" dirty="0"/>
              <a:t>a</a:t>
            </a:r>
            <a:r>
              <a:rPr lang="en-AT" sz="2400" dirty="0"/>
              <a:t>t</a:t>
            </a:r>
            <a:r>
              <a:rPr lang="de-AT" sz="2400" dirty="0"/>
              <a:t>h</a:t>
            </a:r>
            <a:r>
              <a:rPr lang="en-AT" sz="2400" dirty="0" err="1"/>
              <a:t>i</a:t>
            </a:r>
            <a:r>
              <a:rPr lang="de-AT" sz="2400" dirty="0"/>
              <a:t>a</a:t>
            </a:r>
            <a:r>
              <a:rPr lang="en-AT" sz="2400" dirty="0"/>
              <a:t>s </a:t>
            </a:r>
            <a:r>
              <a:rPr lang="de-AT" sz="2400" dirty="0"/>
              <a:t>H</a:t>
            </a:r>
            <a:r>
              <a:rPr lang="en-AT" sz="2400" dirty="0"/>
              <a:t>a</a:t>
            </a:r>
            <a:r>
              <a:rPr lang="de-AT" sz="2400" dirty="0"/>
              <a:t>u</a:t>
            </a:r>
            <a:r>
              <a:rPr lang="en-AT" sz="2400" dirty="0"/>
              <a:t>s</a:t>
            </a:r>
            <a:r>
              <a:rPr lang="de-AT" sz="2400" dirty="0"/>
              <a:t>l</a:t>
            </a:r>
            <a:r>
              <a:rPr lang="en-AT" sz="2400" dirty="0"/>
              <a:t>e</a:t>
            </a:r>
            <a:r>
              <a:rPr lang="de-AT" sz="2400" dirty="0"/>
              <a:t>i</a:t>
            </a:r>
            <a:r>
              <a:rPr lang="en-AT" sz="2400" dirty="0"/>
              <a:t>t</a:t>
            </a:r>
            <a:r>
              <a:rPr lang="de-AT" sz="2400" dirty="0"/>
              <a:t>h</a:t>
            </a:r>
            <a:r>
              <a:rPr lang="en-AT" sz="2400" dirty="0"/>
              <a:t>n</a:t>
            </a:r>
            <a:r>
              <a:rPr lang="de-AT" sz="2400" dirty="0"/>
              <a:t>e</a:t>
            </a:r>
            <a:r>
              <a:rPr lang="en-AT" sz="2400" dirty="0"/>
              <a:t>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596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Es gibt zwei Kinos, zu denen jeweils ein Kinoprogramm vorhanden ist. Einem Kunden soll es möglich sein, über eine Client-Applikation das gewünschte Kino auszuwählen und dessen Kinoprogramm abzurufen, sowie für einen bestimmten Film eine Reservierung zu tätigen. Ein Kino bietet zusätzlich zur Ticketreservierung die Reservierung eines Menüs an.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242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E927DD-F489-41B7-A7C1-CBB28E6E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4" y="1936059"/>
            <a:ext cx="10594605" cy="32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Semantic</a:t>
            </a:r>
            <a:r>
              <a:rPr lang="de-DE" sz="2400" dirty="0"/>
              <a:t> Webservices (Kinos)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Technologien: JAVA, </a:t>
            </a:r>
            <a:r>
              <a:rPr lang="de-DE" sz="2400" dirty="0" err="1"/>
              <a:t>Tomcat</a:t>
            </a:r>
            <a:r>
              <a:rPr lang="de-DE" sz="2400" dirty="0"/>
              <a:t>, Spring Framework, Apache Jena, </a:t>
            </a:r>
            <a:r>
              <a:rPr lang="de-DE" sz="2400" dirty="0" err="1"/>
              <a:t>Fuseki</a:t>
            </a:r>
            <a:r>
              <a:rPr lang="de-DE" sz="2400" dirty="0"/>
              <a:t> Server, TDB </a:t>
            </a:r>
            <a:r>
              <a:rPr lang="de-DE" sz="2400" dirty="0" err="1"/>
              <a:t>Triplestore</a:t>
            </a:r>
            <a:r>
              <a:rPr lang="de-DE" sz="2400" dirty="0"/>
              <a:t>, SPARQL,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Jedes Kino wird als eigener </a:t>
            </a:r>
            <a:r>
              <a:rPr lang="de-DE" sz="2400" dirty="0" err="1"/>
              <a:t>Semantic</a:t>
            </a:r>
            <a:r>
              <a:rPr lang="de-DE" sz="2400" dirty="0"/>
              <a:t> Web Service in JAVA mit Hilfe des Apache Jena Frameworks implementiert und speichert die Daten als RDF/XML Files in einen </a:t>
            </a:r>
            <a:r>
              <a:rPr lang="de-DE" sz="2400" dirty="0" err="1"/>
              <a:t>Triplestore</a:t>
            </a:r>
            <a:r>
              <a:rPr lang="de-DE" sz="2400" dirty="0"/>
              <a:t>. Als Abfragesprache dient SPARQL.</a:t>
            </a:r>
          </a:p>
        </p:txBody>
      </p:sp>
    </p:spTree>
    <p:extLst>
      <p:ext uri="{BB962C8B-B14F-4D97-AF65-F5344CB8AC3E}">
        <p14:creationId xmlns:p14="http://schemas.microsoft.com/office/powerpoint/2010/main" val="9532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Meta-Service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Technologien: JAVA, </a:t>
            </a:r>
            <a:r>
              <a:rPr lang="de-DE" sz="2400" dirty="0" err="1"/>
              <a:t>Tomcat</a:t>
            </a:r>
            <a:r>
              <a:rPr lang="de-DE" sz="2400" dirty="0"/>
              <a:t>, Spring Framework,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Der Meta-Service wird als Web-Service implementiert und stellt einerseits eine REST-API für den Client als auch eine REST-API zu den Kinos zur Verfügung. Im Metaservice ist es möglich die Schnittstellen zu den Kinos zu konfigurieren und bereitet die Daten für den Client auf.</a:t>
            </a:r>
          </a:p>
        </p:txBody>
      </p:sp>
    </p:spTree>
    <p:extLst>
      <p:ext uri="{BB962C8B-B14F-4D97-AF65-F5344CB8AC3E}">
        <p14:creationId xmlns:p14="http://schemas.microsoft.com/office/powerpoint/2010/main" val="179919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Client Applikation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Technologien: Angular, </a:t>
            </a:r>
            <a:r>
              <a:rPr lang="de-DE" sz="2400" dirty="0" err="1"/>
              <a:t>Typescript</a:t>
            </a:r>
            <a:r>
              <a:rPr lang="de-DE" sz="2400" dirty="0"/>
              <a:t>/</a:t>
            </a:r>
            <a:r>
              <a:rPr lang="de-DE" sz="2400" dirty="0" err="1"/>
              <a:t>Javascript</a:t>
            </a:r>
            <a:endParaRPr lang="de-D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Die Clientapplikation ermöglicht es über ein UI Daten zu den Kinos abzufragen sowie Reservierungen zu tätigen. Als Schnittstelle zu dem Meta-Service dient eine REST-API. </a:t>
            </a:r>
          </a:p>
        </p:txBody>
      </p:sp>
    </p:spTree>
    <p:extLst>
      <p:ext uri="{BB962C8B-B14F-4D97-AF65-F5344CB8AC3E}">
        <p14:creationId xmlns:p14="http://schemas.microsoft.com/office/powerpoint/2010/main" val="455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E2C01-675F-4420-9037-01BA5589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12" y="2492504"/>
            <a:ext cx="7932575" cy="1325563"/>
          </a:xfrm>
        </p:spPr>
        <p:txBody>
          <a:bodyPr/>
          <a:lstStyle/>
          <a:p>
            <a:r>
              <a:rPr lang="de-AT" b="1" dirty="0"/>
              <a:t>L</a:t>
            </a:r>
            <a:r>
              <a:rPr lang="en-AT" b="1" dirty="0" err="1"/>
              <a:t>i</a:t>
            </a:r>
            <a:r>
              <a:rPr lang="de-AT" b="1" dirty="0"/>
              <a:t>v</a:t>
            </a:r>
            <a:r>
              <a:rPr lang="en-AT" b="1" dirty="0"/>
              <a:t>e</a:t>
            </a:r>
            <a:r>
              <a:rPr lang="de-AT" b="1" dirty="0"/>
              <a:t>de</a:t>
            </a:r>
            <a:r>
              <a:rPr lang="en-AT" b="1" dirty="0"/>
              <a:t>m</a:t>
            </a:r>
            <a:r>
              <a:rPr lang="de-AT" b="1" dirty="0"/>
              <a:t>o</a:t>
            </a:r>
            <a:r>
              <a:rPr lang="en-AT" b="1" dirty="0"/>
              <a:t> </a:t>
            </a:r>
            <a:r>
              <a:rPr lang="de-AT" b="1" dirty="0"/>
              <a:t>d</a:t>
            </a:r>
            <a:r>
              <a:rPr lang="en-AT" b="1" dirty="0"/>
              <a:t>e</a:t>
            </a:r>
            <a:r>
              <a:rPr lang="de-AT" b="1" dirty="0"/>
              <a:t>r</a:t>
            </a:r>
            <a:r>
              <a:rPr lang="en-AT" b="1" dirty="0"/>
              <a:t> </a:t>
            </a:r>
            <a:r>
              <a:rPr lang="de-AT" b="1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726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9F7E0-04D0-4440-97F5-3061CA75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36"/>
            <a:ext cx="10515600" cy="1325563"/>
          </a:xfrm>
        </p:spPr>
        <p:txBody>
          <a:bodyPr/>
          <a:lstStyle/>
          <a:p>
            <a:r>
              <a:rPr lang="de-AT" dirty="0"/>
              <a:t>F</a:t>
            </a:r>
            <a:r>
              <a:rPr lang="en-AT" dirty="0"/>
              <a:t>a</a:t>
            </a:r>
            <a:r>
              <a:rPr lang="de-AT" dirty="0"/>
              <a:t>z</a:t>
            </a:r>
            <a:r>
              <a:rPr lang="en-AT" dirty="0" err="1"/>
              <a:t>i</a:t>
            </a:r>
            <a:r>
              <a:rPr lang="de-AT" dirty="0"/>
              <a:t>t</a:t>
            </a:r>
            <a:r>
              <a:rPr lang="en-AT" dirty="0"/>
              <a:t> &amp; L</a:t>
            </a:r>
            <a:r>
              <a:rPr lang="de-AT" dirty="0"/>
              <a:t>e</a:t>
            </a:r>
            <a:r>
              <a:rPr lang="en-AT" dirty="0"/>
              <a:t>s</a:t>
            </a:r>
            <a:r>
              <a:rPr lang="de-AT" dirty="0"/>
              <a:t>s</a:t>
            </a:r>
            <a:r>
              <a:rPr lang="en-AT" dirty="0"/>
              <a:t>o</a:t>
            </a:r>
            <a:r>
              <a:rPr lang="de-AT" dirty="0"/>
              <a:t>n</a:t>
            </a:r>
            <a:r>
              <a:rPr lang="en-AT" dirty="0"/>
              <a:t>s 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a</a:t>
            </a:r>
            <a:r>
              <a:rPr lang="en-AT" dirty="0"/>
              <a:t>r</a:t>
            </a:r>
            <a:r>
              <a:rPr lang="de-AT" dirty="0"/>
              <a:t>n</a:t>
            </a:r>
            <a:r>
              <a:rPr lang="en-AT" dirty="0"/>
              <a:t>e</a:t>
            </a:r>
            <a:r>
              <a:rPr lang="de-AT" dirty="0"/>
              <a:t>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B7476-8C84-4313-AC59-D401F612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n</a:t>
            </a:r>
            <a:r>
              <a:rPr lang="de-AT" dirty="0"/>
              <a:t>g</a:t>
            </a:r>
            <a:r>
              <a:rPr lang="en-AT" dirty="0"/>
              <a:t>e</a:t>
            </a:r>
            <a:r>
              <a:rPr lang="de-AT" dirty="0"/>
              <a:t>s</a:t>
            </a:r>
            <a:r>
              <a:rPr lang="en-AT" dirty="0"/>
              <a:t>e</a:t>
            </a:r>
            <a:r>
              <a:rPr lang="de-AT" dirty="0"/>
              <a:t>t</a:t>
            </a:r>
            <a:r>
              <a:rPr lang="en-AT" dirty="0"/>
              <a:t>z</a:t>
            </a:r>
            <a:r>
              <a:rPr lang="de-AT" dirty="0"/>
              <a:t>t</a:t>
            </a:r>
            <a:r>
              <a:rPr lang="en-AT" dirty="0"/>
              <a:t>e 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c</a:t>
            </a:r>
            <a:r>
              <a:rPr lang="en-AT" dirty="0"/>
              <a:t>h</a:t>
            </a:r>
            <a:r>
              <a:rPr lang="de-AT" dirty="0"/>
              <a:t>n</a:t>
            </a:r>
            <a:r>
              <a:rPr lang="en-AT" dirty="0"/>
              <a:t>o</a:t>
            </a:r>
            <a:r>
              <a:rPr lang="de-AT" dirty="0"/>
              <a:t>l</a:t>
            </a:r>
            <a:r>
              <a:rPr lang="en-AT" dirty="0"/>
              <a:t>o</a:t>
            </a:r>
            <a:r>
              <a:rPr lang="de-AT" dirty="0"/>
              <a:t>g</a:t>
            </a:r>
            <a:r>
              <a:rPr lang="en-AT" dirty="0" err="1"/>
              <a:t>i</a:t>
            </a:r>
            <a:r>
              <a:rPr lang="de-AT" dirty="0"/>
              <a:t>e</a:t>
            </a:r>
            <a:r>
              <a:rPr lang="en-AT" dirty="0"/>
              <a:t>n</a:t>
            </a:r>
          </a:p>
          <a:p>
            <a:pPr marL="0" indent="0">
              <a:buNone/>
            </a:pPr>
            <a:endParaRPr lang="de-AT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6519403-08B0-4149-B740-0AC24C88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7411"/>
              </p:ext>
            </p:extLst>
          </p:nvPr>
        </p:nvGraphicFramePr>
        <p:xfrm>
          <a:off x="1504098" y="1850882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26117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1994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ä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k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w</a:t>
                      </a:r>
                      <a:r>
                        <a:rPr lang="en-AT" dirty="0" err="1"/>
                        <a:t>ächen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6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: 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ä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t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m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 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schneller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 Aufbau der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Programm</a:t>
                      </a:r>
                      <a:r>
                        <a:rPr lang="de-AT" dirty="0"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rchitektur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Q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: </a:t>
                      </a:r>
                      <a:r>
                        <a:rPr lang="en-AT" dirty="0" err="1"/>
                        <a:t>Mangel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d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l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e 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 err="1"/>
                        <a:t>tation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2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G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b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i</a:t>
                      </a:r>
                      <a:r>
                        <a:rPr lang="en-AT" dirty="0" err="1"/>
                        <a:t>tät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zwischen</a:t>
                      </a:r>
                      <a:r>
                        <a:rPr lang="en-AT" dirty="0"/>
                        <a:t> An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B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k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 (</a:t>
                      </a:r>
                      <a:r>
                        <a:rPr lang="de-AT" dirty="0"/>
                        <a:t>v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PI)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Q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: 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e </a:t>
                      </a:r>
                      <a:r>
                        <a:rPr lang="de-AT" dirty="0"/>
                        <a:t>b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m 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Q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z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en-AT" dirty="0" err="1"/>
                        <a:t>Fuseki</a:t>
                      </a:r>
                      <a:r>
                        <a:rPr lang="en-AT" dirty="0"/>
                        <a:t> und </a:t>
                      </a:r>
                      <a:r>
                        <a:rPr lang="en-AT" dirty="0" err="1"/>
                        <a:t>im</a:t>
                      </a:r>
                      <a:r>
                        <a:rPr lang="en-AT" dirty="0"/>
                        <a:t> Java Source Code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5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c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Dependenc</a:t>
                      </a:r>
                      <a:r>
                        <a:rPr lang="de-AT" dirty="0"/>
                        <a:t>y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t </a:t>
                      </a:r>
                      <a:r>
                        <a:rPr lang="de-AT" dirty="0"/>
                        <a:t>v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v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F</a:t>
                      </a:r>
                      <a:r>
                        <a:rPr lang="de-AT" dirty="0"/>
                        <a:t>u</a:t>
                      </a:r>
                      <a:r>
                        <a:rPr lang="en-AT" dirty="0" err="1"/>
                        <a:t>seki</a:t>
                      </a:r>
                      <a:r>
                        <a:rPr lang="en-AT" dirty="0"/>
                        <a:t>: </a:t>
                      </a:r>
                      <a:r>
                        <a:rPr lang="en-AT" dirty="0" err="1"/>
                        <a:t>Oftmals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unerklär</a:t>
                      </a:r>
                      <a:r>
                        <a:rPr lang="de-AT" dirty="0"/>
                        <a:t>l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r/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ä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l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a</a:t>
                      </a:r>
                      <a:r>
                        <a:rPr lang="en-AT" dirty="0" err="1"/>
                        <a:t>ucht</a:t>
                      </a:r>
                      <a:r>
                        <a:rPr lang="en-AT" dirty="0"/>
                        <a:t> 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Neueinrichtung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notwendig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A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J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a: 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 </a:t>
                      </a:r>
                      <a:r>
                        <a:rPr lang="en-AT" dirty="0" err="1"/>
                        <a:t>Bibiliotheken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verfügbar</a:t>
                      </a:r>
                      <a:r>
                        <a:rPr lang="en-AT" dirty="0"/>
                        <a:t> &amp;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r 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c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t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f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bar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G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ß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f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z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r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g 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A</a:t>
                      </a:r>
                      <a:r>
                        <a:rPr lang="en-AT" dirty="0" err="1"/>
                        <a:t>ngular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5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P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j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v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z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n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r 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ß 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d 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z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g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1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DF42B-560C-43D5-B309-F4991CDE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</a:t>
            </a:r>
            <a:r>
              <a:rPr lang="en-AT" dirty="0"/>
              <a:t>a</a:t>
            </a:r>
            <a:r>
              <a:rPr lang="de-AT" dirty="0"/>
              <a:t>z</a:t>
            </a:r>
            <a:r>
              <a:rPr lang="en-AT" dirty="0" err="1"/>
              <a:t>i</a:t>
            </a:r>
            <a:r>
              <a:rPr lang="de-AT" dirty="0"/>
              <a:t>t</a:t>
            </a:r>
            <a:r>
              <a:rPr lang="en-AT" dirty="0"/>
              <a:t> &amp; L</a:t>
            </a:r>
            <a:r>
              <a:rPr lang="de-AT" dirty="0"/>
              <a:t>e</a:t>
            </a:r>
            <a:r>
              <a:rPr lang="en-AT" dirty="0"/>
              <a:t>s</a:t>
            </a:r>
            <a:r>
              <a:rPr lang="de-AT" dirty="0"/>
              <a:t>s</a:t>
            </a:r>
            <a:r>
              <a:rPr lang="en-AT" dirty="0"/>
              <a:t>o</a:t>
            </a:r>
            <a:r>
              <a:rPr lang="de-AT" dirty="0"/>
              <a:t>n</a:t>
            </a:r>
            <a:r>
              <a:rPr lang="en-AT" dirty="0"/>
              <a:t>s 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a</a:t>
            </a:r>
            <a:r>
              <a:rPr lang="en-AT" dirty="0"/>
              <a:t>r</a:t>
            </a:r>
            <a:r>
              <a:rPr lang="de-AT" dirty="0"/>
              <a:t>n</a:t>
            </a:r>
            <a:r>
              <a:rPr lang="en-AT" dirty="0"/>
              <a:t>e</a:t>
            </a:r>
            <a:r>
              <a:rPr lang="de-AT" dirty="0"/>
              <a:t>d</a:t>
            </a:r>
            <a:r>
              <a:rPr lang="en-AT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3A5F1-03F5-4D3C-8B3B-0F9AD056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T" dirty="0"/>
              <a:t>P</a:t>
            </a:r>
            <a:r>
              <a:rPr lang="de-AT" dirty="0"/>
              <a:t>r</a:t>
            </a:r>
            <a:r>
              <a:rPr lang="en-AT" dirty="0"/>
              <a:t>o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k</a:t>
            </a:r>
            <a:r>
              <a:rPr lang="en-AT" dirty="0"/>
              <a:t>t </a:t>
            </a:r>
            <a:r>
              <a:rPr lang="de-AT" dirty="0"/>
              <a:t>a</a:t>
            </a:r>
            <a:r>
              <a:rPr lang="en-AT" dirty="0"/>
              <a:t>l</a:t>
            </a:r>
            <a:r>
              <a:rPr lang="de-AT" dirty="0"/>
              <a:t>l</a:t>
            </a:r>
            <a:r>
              <a:rPr lang="en-AT" dirty="0"/>
              <a:t>g</a:t>
            </a:r>
            <a:r>
              <a:rPr lang="de-AT" dirty="0"/>
              <a:t>e</a:t>
            </a:r>
            <a:r>
              <a:rPr lang="en-AT" dirty="0"/>
              <a:t>m</a:t>
            </a:r>
            <a:r>
              <a:rPr lang="de-AT" dirty="0"/>
              <a:t>e</a:t>
            </a:r>
            <a:r>
              <a:rPr lang="en-AT" dirty="0" err="1"/>
              <a:t>i</a:t>
            </a:r>
            <a:r>
              <a:rPr lang="de-AT" dirty="0"/>
              <a:t>n</a:t>
            </a:r>
            <a:r>
              <a:rPr lang="en-AT" dirty="0"/>
              <a:t>:</a:t>
            </a:r>
          </a:p>
          <a:p>
            <a:r>
              <a:rPr lang="de-AT" dirty="0"/>
              <a:t>V</a:t>
            </a:r>
            <a:r>
              <a:rPr lang="en-AT" dirty="0" err="1"/>
              <a:t>iel</a:t>
            </a:r>
            <a:r>
              <a:rPr lang="en-AT" dirty="0"/>
              <a:t> </a:t>
            </a:r>
            <a:r>
              <a:rPr lang="en-AT" dirty="0" err="1"/>
              <a:t>Koordinations</a:t>
            </a:r>
            <a:r>
              <a:rPr lang="de-AT" dirty="0"/>
              <a:t>a</a:t>
            </a:r>
            <a:r>
              <a:rPr lang="en-AT" dirty="0"/>
              <a:t>u</a:t>
            </a:r>
            <a:r>
              <a:rPr lang="de-AT" dirty="0"/>
              <a:t>f</a:t>
            </a:r>
            <a:r>
              <a:rPr lang="en-AT" dirty="0"/>
              <a:t>w</a:t>
            </a:r>
            <a:r>
              <a:rPr lang="de-AT" dirty="0"/>
              <a:t>a</a:t>
            </a:r>
            <a:r>
              <a:rPr lang="en-AT" dirty="0"/>
              <a:t>n</a:t>
            </a:r>
            <a:r>
              <a:rPr lang="de-AT" dirty="0"/>
              <a:t>d</a:t>
            </a:r>
            <a:r>
              <a:rPr lang="en-AT" dirty="0"/>
              <a:t> </a:t>
            </a:r>
            <a:r>
              <a:rPr lang="de-AT" dirty="0"/>
              <a:t>b</a:t>
            </a: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 </a:t>
            </a:r>
            <a:r>
              <a:rPr lang="de-AT" dirty="0"/>
              <a:t>P</a:t>
            </a:r>
            <a:r>
              <a:rPr lang="en-AT" dirty="0"/>
              <a:t>r</a:t>
            </a:r>
            <a:r>
              <a:rPr lang="de-AT" dirty="0"/>
              <a:t>o</a:t>
            </a:r>
            <a:r>
              <a:rPr lang="en-AT" dirty="0"/>
              <a:t>j</a:t>
            </a:r>
            <a:r>
              <a:rPr lang="de-AT" dirty="0"/>
              <a:t>e</a:t>
            </a:r>
            <a:r>
              <a:rPr lang="en-AT" dirty="0"/>
              <a:t>k</a:t>
            </a:r>
            <a:r>
              <a:rPr lang="de-AT" dirty="0"/>
              <a:t>t</a:t>
            </a:r>
            <a:r>
              <a:rPr lang="en-AT" dirty="0"/>
              <a:t> </a:t>
            </a:r>
            <a:r>
              <a:rPr lang="de-AT" dirty="0"/>
              <a:t>m</a:t>
            </a:r>
            <a:r>
              <a:rPr lang="en-AT" dirty="0" err="1"/>
              <a:t>i</a:t>
            </a:r>
            <a:r>
              <a:rPr lang="de-AT" dirty="0"/>
              <a:t>t</a:t>
            </a:r>
            <a:r>
              <a:rPr lang="en-AT" dirty="0"/>
              <a:t> 4 </a:t>
            </a:r>
            <a:r>
              <a:rPr lang="de-AT" dirty="0"/>
              <a:t>B</a:t>
            </a:r>
            <a:r>
              <a:rPr lang="en-AT" dirty="0"/>
              <a:t>e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l</a:t>
            </a:r>
            <a:r>
              <a:rPr lang="de-AT" dirty="0"/>
              <a:t>i</a:t>
            </a:r>
            <a:r>
              <a:rPr lang="en-AT" dirty="0"/>
              <a:t>g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n</a:t>
            </a:r>
            <a:endParaRPr lang="en-AT" dirty="0"/>
          </a:p>
          <a:p>
            <a:r>
              <a:rPr lang="en-AT" dirty="0" err="1"/>
              <a:t>Technologien</a:t>
            </a:r>
            <a:r>
              <a:rPr lang="en-AT" dirty="0"/>
              <a:t> </a:t>
            </a:r>
            <a:r>
              <a:rPr lang="en-AT" dirty="0" err="1"/>
              <a:t>verwende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en-AT" dirty="0" err="1"/>
              <a:t>mit</a:t>
            </a:r>
            <a:r>
              <a:rPr lang="en-AT" dirty="0"/>
              <a:t> </a:t>
            </a:r>
            <a:r>
              <a:rPr lang="en-AT" dirty="0" err="1"/>
              <a:t>ausreichend</a:t>
            </a:r>
            <a:r>
              <a:rPr lang="en-AT" dirty="0"/>
              <a:t> Online </a:t>
            </a:r>
            <a:r>
              <a:rPr lang="en-AT" dirty="0" err="1"/>
              <a:t>Doku</a:t>
            </a:r>
            <a:endParaRPr lang="en-AT" dirty="0"/>
          </a:p>
          <a:p>
            <a:r>
              <a:rPr lang="en-AT" dirty="0"/>
              <a:t>Praxis</a:t>
            </a:r>
            <a:r>
              <a:rPr lang="de-AT" dirty="0"/>
              <a:t>r</a:t>
            </a:r>
            <a:r>
              <a:rPr lang="en-AT" dirty="0"/>
              <a:t>e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v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t</a:t>
            </a:r>
            <a:r>
              <a:rPr lang="de-AT" dirty="0"/>
              <a:t>e</a:t>
            </a:r>
            <a:r>
              <a:rPr lang="en-AT" dirty="0"/>
              <a:t>r</a:t>
            </a:r>
            <a:r>
              <a:rPr lang="de-AT" dirty="0"/>
              <a:t>e</a:t>
            </a:r>
            <a:r>
              <a:rPr lang="en-AT" dirty="0"/>
              <a:t> Technologien </a:t>
            </a:r>
            <a:r>
              <a:rPr lang="de-AT" dirty="0"/>
              <a:t>w</a:t>
            </a:r>
            <a:r>
              <a:rPr lang="en-AT" dirty="0"/>
              <a:t>ü</a:t>
            </a:r>
            <a:r>
              <a:rPr lang="de-AT" dirty="0"/>
              <a:t>n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h</a:t>
            </a:r>
            <a:r>
              <a:rPr lang="de-AT" dirty="0"/>
              <a:t>e</a:t>
            </a:r>
            <a:r>
              <a:rPr lang="en-AT" dirty="0"/>
              <a:t>n</a:t>
            </a:r>
            <a:r>
              <a:rPr lang="de-AT" dirty="0"/>
              <a:t>s</a:t>
            </a:r>
            <a:r>
              <a:rPr lang="en-AT" dirty="0"/>
              <a:t>w</a:t>
            </a:r>
            <a:r>
              <a:rPr lang="de-AT" dirty="0"/>
              <a:t>e</a:t>
            </a:r>
            <a:r>
              <a:rPr lang="en-AT" dirty="0"/>
              <a:t>r</a:t>
            </a:r>
            <a:r>
              <a:rPr lang="de-AT" dirty="0"/>
              <a:t>t</a:t>
            </a:r>
            <a:endParaRPr lang="en-AT" dirty="0"/>
          </a:p>
          <a:p>
            <a:r>
              <a:rPr lang="en-AT" dirty="0"/>
              <a:t>Eigene Projektidee </a:t>
            </a:r>
            <a:r>
              <a:rPr lang="de-AT" dirty="0"/>
              <a:t>u</a:t>
            </a:r>
            <a:r>
              <a:rPr lang="en-AT" dirty="0"/>
              <a:t>mzusetzen war sehr spannend</a:t>
            </a:r>
          </a:p>
          <a:p>
            <a:r>
              <a:rPr lang="en-AT" dirty="0"/>
              <a:t>K</a:t>
            </a:r>
            <a:r>
              <a:rPr lang="de-AT" dirty="0"/>
              <a:t>o</a:t>
            </a:r>
            <a:r>
              <a:rPr lang="en-AT" dirty="0"/>
              <a:t>m</a:t>
            </a:r>
            <a:r>
              <a:rPr lang="de-AT" dirty="0"/>
              <a:t>p</a:t>
            </a:r>
            <a:r>
              <a:rPr lang="en-AT" dirty="0"/>
              <a:t>l</a:t>
            </a:r>
            <a:r>
              <a:rPr lang="de-AT" dirty="0"/>
              <a:t>e</a:t>
            </a:r>
            <a:r>
              <a:rPr lang="en-AT" dirty="0"/>
              <a:t>t</a:t>
            </a:r>
            <a:r>
              <a:rPr lang="de-AT" dirty="0"/>
              <a:t>t</a:t>
            </a:r>
            <a:r>
              <a:rPr lang="en-AT" dirty="0"/>
              <a:t> </a:t>
            </a:r>
            <a:r>
              <a:rPr lang="de-AT" dirty="0"/>
              <a:t>n</a:t>
            </a:r>
            <a:r>
              <a:rPr lang="en-AT" dirty="0"/>
              <a:t>e</a:t>
            </a:r>
            <a:r>
              <a:rPr lang="de-AT" dirty="0"/>
              <a:t>u</a:t>
            </a:r>
            <a:r>
              <a:rPr lang="en-AT" dirty="0"/>
              <a:t>e 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c</a:t>
            </a:r>
            <a:r>
              <a:rPr lang="en-AT" dirty="0"/>
              <a:t>h</a:t>
            </a:r>
            <a:r>
              <a:rPr lang="de-AT" dirty="0"/>
              <a:t>n</a:t>
            </a:r>
            <a:r>
              <a:rPr lang="en-AT" dirty="0"/>
              <a:t>o</a:t>
            </a:r>
            <a:r>
              <a:rPr lang="de-AT" dirty="0"/>
              <a:t>l</a:t>
            </a:r>
            <a:r>
              <a:rPr lang="en-AT" dirty="0"/>
              <a:t>o</a:t>
            </a:r>
            <a:r>
              <a:rPr lang="de-AT" dirty="0"/>
              <a:t>g</a:t>
            </a:r>
            <a:r>
              <a:rPr lang="en-AT" dirty="0" err="1"/>
              <a:t>i</a:t>
            </a:r>
            <a:r>
              <a:rPr lang="de-AT" dirty="0"/>
              <a:t>e</a:t>
            </a:r>
            <a:r>
              <a:rPr lang="en-AT" dirty="0"/>
              <a:t>n </a:t>
            </a:r>
            <a:r>
              <a:rPr lang="en-AT" dirty="0" err="1"/>
              <a:t>erlernt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4766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Breitbild</PresentationFormat>
  <Paragraphs>48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Endpräsentation  PR DKE WS2019</vt:lpstr>
      <vt:lpstr>Szenario</vt:lpstr>
      <vt:lpstr>Architektur</vt:lpstr>
      <vt:lpstr>Architektur</vt:lpstr>
      <vt:lpstr>Architektur</vt:lpstr>
      <vt:lpstr>Architektur</vt:lpstr>
      <vt:lpstr>Livedemo der Implementierung</vt:lpstr>
      <vt:lpstr>Fazit &amp; Lessons learned</vt:lpstr>
      <vt:lpstr>Fazit &amp; Lessons learned </vt:lpstr>
      <vt:lpstr>Projektorganisation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Endpräsentation  PR DKE WS2019</dc:title>
  <dc:creator>Felix Baumgärtner</dc:creator>
  <cp:lastModifiedBy>Andreas Eigner</cp:lastModifiedBy>
  <cp:revision>14</cp:revision>
  <dcterms:created xsi:type="dcterms:W3CDTF">2020-01-22T16:38:20Z</dcterms:created>
  <dcterms:modified xsi:type="dcterms:W3CDTF">2020-01-27T21:38:50Z</dcterms:modified>
</cp:coreProperties>
</file>