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3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50645A-E43B-4A09-8982-FB7A901CB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6728230-569E-42C9-AA48-6C26B2D71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70FE78-8177-46C2-ADF1-415F3EFED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DE935-F185-48BB-8CEF-78D67D078592}" type="datetimeFigureOut">
              <a:rPr lang="de-AT" smtClean="0"/>
              <a:t>23.01.2020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225F3C-462B-480E-B109-B8EAA943A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352EC3-DB65-457C-A011-42C3FD679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B86B-F6A2-4CE3-9060-7EC2014CCE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73584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87F659-EC03-4533-8138-9A11BCAB8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16C9B93-45DD-4F0F-A231-8599AD63F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DD62C6-DE40-43CA-A1A3-291AD9CEB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DE935-F185-48BB-8CEF-78D67D078592}" type="datetimeFigureOut">
              <a:rPr lang="de-AT" smtClean="0"/>
              <a:t>23.01.2020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D99BDF-F991-451B-BBAF-E6AE1F771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91F90F-1807-4244-9069-96B479624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B86B-F6A2-4CE3-9060-7EC2014CCE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78188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DE1E72F-3AD7-4293-B831-1BBEA1BE14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C7194D2-829C-41EA-BDA6-B232E4296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D5B98C-158A-4950-8F1E-115D38A3C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DE935-F185-48BB-8CEF-78D67D078592}" type="datetimeFigureOut">
              <a:rPr lang="de-AT" smtClean="0"/>
              <a:t>23.01.2020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9E85A4-D83C-4DA4-B2BB-DF2EDF345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8AF521-9E04-45A1-9E47-5669BAAE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B86B-F6A2-4CE3-9060-7EC2014CCE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36358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4D00F5-2C26-4859-B419-FFE11D81D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03854A-B23A-4DB0-A564-FEAEEBB38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915F52-D5D0-4913-AF84-2B8B1BF08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DE935-F185-48BB-8CEF-78D67D078592}" type="datetimeFigureOut">
              <a:rPr lang="de-AT" smtClean="0"/>
              <a:t>23.01.2020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4AA784-25EB-41A7-A5CD-0321D1089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40B3E9-84A2-4F51-BD8A-755D173B3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B86B-F6A2-4CE3-9060-7EC2014CCE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9549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B91852-137B-4080-A604-447322D7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0323A5-373A-4439-A4F1-269E210FF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0EDE44-DB2E-4E35-AC02-A362F28BF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DE935-F185-48BB-8CEF-78D67D078592}" type="datetimeFigureOut">
              <a:rPr lang="de-AT" smtClean="0"/>
              <a:t>23.01.2020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5262EE-0C5E-4CFE-B732-2910AB930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55F6EC-122A-4B65-8F7B-F233EEBA6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B86B-F6A2-4CE3-9060-7EC2014CCE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1883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9CCCAA-F8DB-4AFB-BAF9-687669864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1A81E8-A13C-4736-9381-380C9AD14E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F621D1-FF60-4ED8-BE6B-90DA5BD7A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8AF66DD-ED87-4556-ADD8-5C7CD9206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DE935-F185-48BB-8CEF-78D67D078592}" type="datetimeFigureOut">
              <a:rPr lang="de-AT" smtClean="0"/>
              <a:t>23.01.2020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90A4E8-9E39-49C6-AECA-6CFFF41D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53830E-3924-4135-AB64-49CF0EA93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B86B-F6A2-4CE3-9060-7EC2014CCE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28224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D0ED22-2E99-421E-BA2E-660F48A1F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CE3C63-1F81-497A-A33F-46624926F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23451AC-6B71-42E3-B878-928CD0994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92C79F8-2B0A-412E-9E4B-A6D0B181D5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248DD34-08A6-4139-8F7A-F4D78F9C9E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37F2C6D-B3CC-43DD-81A2-41FAAFE33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DE935-F185-48BB-8CEF-78D67D078592}" type="datetimeFigureOut">
              <a:rPr lang="de-AT" smtClean="0"/>
              <a:t>23.01.2020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C8F315A-3B24-4B0B-BBB6-DFF3384A1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6728856-32C0-4836-B425-AA2763A9C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B86B-F6A2-4CE3-9060-7EC2014CCE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847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C745FF-8606-4508-9DE9-5601B422D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834D463-6AAB-4DE9-8EFE-6E7F1EA4B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DE935-F185-48BB-8CEF-78D67D078592}" type="datetimeFigureOut">
              <a:rPr lang="de-AT" smtClean="0"/>
              <a:t>23.01.2020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332FB1F-57D1-4C9D-A49F-734F2C50B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F6E531-D5D8-47CE-A6AE-05AEA9606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B86B-F6A2-4CE3-9060-7EC2014CCE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5064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C71E9CC-A246-4B8F-8757-767EBF554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DE935-F185-48BB-8CEF-78D67D078592}" type="datetimeFigureOut">
              <a:rPr lang="de-AT" smtClean="0"/>
              <a:t>23.01.2020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DAB442C-EC3C-4459-B5C2-E53CCA699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C54B40-3D17-4611-BE15-4FE355943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B86B-F6A2-4CE3-9060-7EC2014CCE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1975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63119-E2A1-467C-94A1-B05F099FF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9CDD4C-2CC4-43EE-A414-15124E789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0A8A60-A9C8-4F28-92E4-ECA9C011E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D10523-C1FB-4144-AC39-2B80E6288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DE935-F185-48BB-8CEF-78D67D078592}" type="datetimeFigureOut">
              <a:rPr lang="de-AT" smtClean="0"/>
              <a:t>23.01.2020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AF78BB-90D9-4503-A194-0C6F49034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0DBB24-44BB-43A2-9E73-01CBD8FEE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B86B-F6A2-4CE3-9060-7EC2014CCE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00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672FAA-B120-4862-B60C-32C9D358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2842A59-A2DE-4594-B96A-3DC987F931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F922AF9-2DDC-435A-BBB0-511B66729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64FDAC-3166-451F-8DEE-B77BE28D5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DE935-F185-48BB-8CEF-78D67D078592}" type="datetimeFigureOut">
              <a:rPr lang="de-AT" smtClean="0"/>
              <a:t>23.01.2020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E035475-D382-4FFF-86BC-1CDDB698F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ED66014-8D11-48BC-8F42-AFF61CE8E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B86B-F6A2-4CE3-9060-7EC2014CCE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3840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55DA27E-DE84-4C46-803A-FFEAF9C9A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8EE392-28ED-4BEC-BD30-4305C4A7A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559AC8-518D-4AAF-B34F-B4C495076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DE935-F185-48BB-8CEF-78D67D078592}" type="datetimeFigureOut">
              <a:rPr lang="de-AT" smtClean="0"/>
              <a:t>23.01.2020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06654F-6AF3-40F2-8043-D91FFFD8B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C1793E-1017-47EA-9219-340122941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FB86B-F6A2-4CE3-9060-7EC2014CCE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08456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FE0F27-FC43-4A10-AB1C-340C09B0D5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E</a:t>
            </a:r>
            <a:r>
              <a:rPr lang="de-AT" dirty="0"/>
              <a:t>n</a:t>
            </a:r>
            <a:r>
              <a:rPr lang="en-AT" dirty="0"/>
              <a:t>d</a:t>
            </a:r>
            <a:r>
              <a:rPr lang="de-AT" dirty="0"/>
              <a:t>p</a:t>
            </a:r>
            <a:r>
              <a:rPr lang="en-AT" dirty="0"/>
              <a:t>r</a:t>
            </a:r>
            <a:r>
              <a:rPr lang="de-AT" dirty="0"/>
              <a:t>ä</a:t>
            </a:r>
            <a:r>
              <a:rPr lang="en-AT" dirty="0"/>
              <a:t>s</a:t>
            </a:r>
            <a:r>
              <a:rPr lang="de-AT" dirty="0"/>
              <a:t>e</a:t>
            </a:r>
            <a:r>
              <a:rPr lang="en-AT" dirty="0" err="1"/>
              <a:t>ntation</a:t>
            </a:r>
            <a:r>
              <a:rPr lang="en-AT" dirty="0"/>
              <a:t> </a:t>
            </a:r>
            <a:br>
              <a:rPr lang="en-AT" dirty="0"/>
            </a:br>
            <a:r>
              <a:rPr lang="en-AT" dirty="0"/>
              <a:t>PR DKE WS2019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0933AC5-7801-4293-9832-E23F64C7C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335"/>
          </a:xfrm>
        </p:spPr>
        <p:txBody>
          <a:bodyPr>
            <a:normAutofit/>
          </a:bodyPr>
          <a:lstStyle/>
          <a:p>
            <a:r>
              <a:rPr lang="de-AT" dirty="0"/>
              <a:t>G</a:t>
            </a:r>
            <a:r>
              <a:rPr lang="en-AT" dirty="0"/>
              <a:t>r</a:t>
            </a:r>
            <a:r>
              <a:rPr lang="de-AT" dirty="0"/>
              <a:t>u</a:t>
            </a:r>
            <a:r>
              <a:rPr lang="en-AT" dirty="0"/>
              <a:t>p</a:t>
            </a:r>
            <a:r>
              <a:rPr lang="de-AT" dirty="0"/>
              <a:t>p</a:t>
            </a:r>
            <a:r>
              <a:rPr lang="en-AT" dirty="0"/>
              <a:t>e 1 - </a:t>
            </a:r>
            <a:r>
              <a:rPr lang="en-AT" dirty="0" err="1"/>
              <a:t>Cinemaservice</a:t>
            </a:r>
            <a:endParaRPr lang="en-AT" dirty="0"/>
          </a:p>
          <a:p>
            <a:endParaRPr lang="en-AT" dirty="0"/>
          </a:p>
          <a:p>
            <a:r>
              <a:rPr lang="en-AT" dirty="0"/>
              <a:t>Felix Baumgärtner</a:t>
            </a:r>
          </a:p>
          <a:p>
            <a:r>
              <a:rPr lang="en-AT" dirty="0"/>
              <a:t>A</a:t>
            </a:r>
            <a:r>
              <a:rPr lang="de-AT" dirty="0"/>
              <a:t>n</a:t>
            </a:r>
            <a:r>
              <a:rPr lang="en-AT" dirty="0"/>
              <a:t>d</a:t>
            </a:r>
            <a:r>
              <a:rPr lang="de-AT" dirty="0"/>
              <a:t>r</a:t>
            </a:r>
            <a:r>
              <a:rPr lang="en-AT" dirty="0"/>
              <a:t>e</a:t>
            </a:r>
            <a:r>
              <a:rPr lang="de-AT" dirty="0"/>
              <a:t>a</a:t>
            </a:r>
            <a:r>
              <a:rPr lang="en-AT" dirty="0"/>
              <a:t>s </a:t>
            </a:r>
            <a:r>
              <a:rPr lang="de-AT" dirty="0"/>
              <a:t>E</a:t>
            </a:r>
            <a:r>
              <a:rPr lang="en-AT" dirty="0" err="1"/>
              <a:t>i</a:t>
            </a:r>
            <a:r>
              <a:rPr lang="de-AT" dirty="0"/>
              <a:t>g</a:t>
            </a:r>
            <a:r>
              <a:rPr lang="en-AT" dirty="0"/>
              <a:t>n</a:t>
            </a:r>
            <a:r>
              <a:rPr lang="de-AT" dirty="0"/>
              <a:t>e</a:t>
            </a:r>
            <a:r>
              <a:rPr lang="en-AT" dirty="0"/>
              <a:t>r</a:t>
            </a:r>
          </a:p>
          <a:p>
            <a:r>
              <a:rPr lang="en-AT" dirty="0"/>
              <a:t>M</a:t>
            </a:r>
            <a:r>
              <a:rPr lang="de-AT" dirty="0"/>
              <a:t>a</a:t>
            </a:r>
            <a:r>
              <a:rPr lang="en-AT" dirty="0"/>
              <a:t>t</a:t>
            </a:r>
            <a:r>
              <a:rPr lang="de-AT" dirty="0"/>
              <a:t>h</a:t>
            </a:r>
            <a:r>
              <a:rPr lang="en-AT" dirty="0" err="1"/>
              <a:t>i</a:t>
            </a:r>
            <a:r>
              <a:rPr lang="de-AT" dirty="0"/>
              <a:t>a</a:t>
            </a:r>
            <a:r>
              <a:rPr lang="en-AT" dirty="0"/>
              <a:t>s </a:t>
            </a:r>
            <a:r>
              <a:rPr lang="de-AT" dirty="0"/>
              <a:t>H</a:t>
            </a:r>
            <a:r>
              <a:rPr lang="en-AT" dirty="0"/>
              <a:t>a</a:t>
            </a:r>
            <a:r>
              <a:rPr lang="de-AT" dirty="0"/>
              <a:t>u</a:t>
            </a:r>
            <a:r>
              <a:rPr lang="en-AT" dirty="0"/>
              <a:t>s</a:t>
            </a:r>
            <a:r>
              <a:rPr lang="de-AT" dirty="0"/>
              <a:t>l</a:t>
            </a:r>
            <a:r>
              <a:rPr lang="en-AT" dirty="0"/>
              <a:t>e</a:t>
            </a:r>
            <a:r>
              <a:rPr lang="de-AT" dirty="0"/>
              <a:t>i</a:t>
            </a:r>
            <a:r>
              <a:rPr lang="en-AT" dirty="0"/>
              <a:t>t</a:t>
            </a:r>
            <a:r>
              <a:rPr lang="de-AT" dirty="0" err="1"/>
              <a:t>hn</a:t>
            </a:r>
            <a:r>
              <a:rPr lang="en-AT" dirty="0"/>
              <a:t>e</a:t>
            </a:r>
            <a:r>
              <a:rPr lang="de-AT" dirty="0"/>
              <a:t>r</a:t>
            </a:r>
            <a:endParaRPr lang="en-AT" dirty="0"/>
          </a:p>
          <a:p>
            <a:r>
              <a:rPr lang="en-AT" dirty="0"/>
              <a:t>D</a:t>
            </a:r>
            <a:r>
              <a:rPr lang="de-AT" dirty="0"/>
              <a:t>e</a:t>
            </a:r>
            <a:r>
              <a:rPr lang="en-AT" dirty="0"/>
              <a:t>n</a:t>
            </a:r>
            <a:r>
              <a:rPr lang="de-AT" dirty="0"/>
              <a:t>n</a:t>
            </a:r>
            <a:r>
              <a:rPr lang="en-AT" dirty="0"/>
              <a:t>y </a:t>
            </a:r>
            <a:r>
              <a:rPr lang="de-AT" dirty="0"/>
              <a:t>G</a:t>
            </a:r>
            <a:r>
              <a:rPr lang="en-AT" dirty="0"/>
              <a:t>r</a:t>
            </a:r>
            <a:r>
              <a:rPr lang="de-AT" dirty="0"/>
              <a:t>a</a:t>
            </a:r>
            <a:r>
              <a:rPr lang="en-AT" dirty="0"/>
              <a:t>f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2426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EDF42B-560C-43D5-B309-F4991CDE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</a:t>
            </a:r>
            <a:r>
              <a:rPr lang="en-AT" dirty="0"/>
              <a:t>a</a:t>
            </a:r>
            <a:r>
              <a:rPr lang="de-AT" dirty="0"/>
              <a:t>z</a:t>
            </a:r>
            <a:r>
              <a:rPr lang="en-AT" dirty="0" err="1"/>
              <a:t>i</a:t>
            </a:r>
            <a:r>
              <a:rPr lang="de-AT" dirty="0"/>
              <a:t>t</a:t>
            </a:r>
            <a:r>
              <a:rPr lang="en-AT" dirty="0"/>
              <a:t> &amp; L</a:t>
            </a:r>
            <a:r>
              <a:rPr lang="de-AT" dirty="0"/>
              <a:t>e</a:t>
            </a:r>
            <a:r>
              <a:rPr lang="en-AT" dirty="0"/>
              <a:t>s</a:t>
            </a:r>
            <a:r>
              <a:rPr lang="de-AT" dirty="0"/>
              <a:t>s</a:t>
            </a:r>
            <a:r>
              <a:rPr lang="en-AT" dirty="0"/>
              <a:t>o</a:t>
            </a:r>
            <a:r>
              <a:rPr lang="de-AT" dirty="0"/>
              <a:t>n</a:t>
            </a:r>
            <a:r>
              <a:rPr lang="en-AT" dirty="0"/>
              <a:t>s </a:t>
            </a:r>
            <a:r>
              <a:rPr lang="de-AT" dirty="0"/>
              <a:t>l</a:t>
            </a:r>
            <a:r>
              <a:rPr lang="en-AT" dirty="0"/>
              <a:t>e</a:t>
            </a:r>
            <a:r>
              <a:rPr lang="de-AT" dirty="0"/>
              <a:t>a</a:t>
            </a:r>
            <a:r>
              <a:rPr lang="en-AT" dirty="0"/>
              <a:t>r</a:t>
            </a:r>
            <a:r>
              <a:rPr lang="de-AT" dirty="0"/>
              <a:t>n</a:t>
            </a:r>
            <a:r>
              <a:rPr lang="en-AT" dirty="0"/>
              <a:t>e</a:t>
            </a:r>
            <a:r>
              <a:rPr lang="de-AT" dirty="0"/>
              <a:t>d</a:t>
            </a:r>
            <a:r>
              <a:rPr lang="en-AT" dirty="0"/>
              <a:t> 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53A5F1-03F5-4D3C-8B3B-0F9AD056E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T" dirty="0"/>
              <a:t>P</a:t>
            </a:r>
            <a:r>
              <a:rPr lang="de-AT" dirty="0"/>
              <a:t>r</a:t>
            </a:r>
            <a:r>
              <a:rPr lang="en-AT" dirty="0"/>
              <a:t>o</a:t>
            </a:r>
            <a:r>
              <a:rPr lang="de-AT" dirty="0"/>
              <a:t>j</a:t>
            </a:r>
            <a:r>
              <a:rPr lang="en-AT" dirty="0"/>
              <a:t>e</a:t>
            </a:r>
            <a:r>
              <a:rPr lang="de-AT" dirty="0"/>
              <a:t>k</a:t>
            </a:r>
            <a:r>
              <a:rPr lang="en-AT" dirty="0"/>
              <a:t>t </a:t>
            </a:r>
            <a:r>
              <a:rPr lang="de-AT" dirty="0"/>
              <a:t>a</a:t>
            </a:r>
            <a:r>
              <a:rPr lang="en-AT" dirty="0"/>
              <a:t>l</a:t>
            </a:r>
            <a:r>
              <a:rPr lang="de-AT" dirty="0"/>
              <a:t>l</a:t>
            </a:r>
            <a:r>
              <a:rPr lang="en-AT" dirty="0"/>
              <a:t>g</a:t>
            </a:r>
            <a:r>
              <a:rPr lang="de-AT" dirty="0"/>
              <a:t>e</a:t>
            </a:r>
            <a:r>
              <a:rPr lang="en-AT" dirty="0"/>
              <a:t>m</a:t>
            </a:r>
            <a:r>
              <a:rPr lang="de-AT" dirty="0"/>
              <a:t>e</a:t>
            </a:r>
            <a:r>
              <a:rPr lang="en-AT" dirty="0" err="1"/>
              <a:t>i</a:t>
            </a:r>
            <a:r>
              <a:rPr lang="de-AT" dirty="0"/>
              <a:t>n</a:t>
            </a:r>
            <a:r>
              <a:rPr lang="en-AT" dirty="0"/>
              <a:t>:</a:t>
            </a:r>
          </a:p>
          <a:p>
            <a:r>
              <a:rPr lang="de-AT" dirty="0"/>
              <a:t>V</a:t>
            </a:r>
            <a:r>
              <a:rPr lang="en-AT" dirty="0" err="1"/>
              <a:t>iel</a:t>
            </a:r>
            <a:r>
              <a:rPr lang="en-AT" dirty="0"/>
              <a:t> </a:t>
            </a:r>
            <a:r>
              <a:rPr lang="en-AT" dirty="0" err="1"/>
              <a:t>Koordinations</a:t>
            </a:r>
            <a:r>
              <a:rPr lang="de-AT" dirty="0"/>
              <a:t>a</a:t>
            </a:r>
            <a:r>
              <a:rPr lang="en-AT" dirty="0"/>
              <a:t>u</a:t>
            </a:r>
            <a:r>
              <a:rPr lang="de-AT" dirty="0"/>
              <a:t>f</a:t>
            </a:r>
            <a:r>
              <a:rPr lang="en-AT" dirty="0"/>
              <a:t>w</a:t>
            </a:r>
            <a:r>
              <a:rPr lang="de-AT" dirty="0"/>
              <a:t>a</a:t>
            </a:r>
            <a:r>
              <a:rPr lang="en-AT" dirty="0"/>
              <a:t>n</a:t>
            </a:r>
            <a:r>
              <a:rPr lang="de-AT" dirty="0"/>
              <a:t>d</a:t>
            </a:r>
            <a:r>
              <a:rPr lang="en-AT" dirty="0"/>
              <a:t> </a:t>
            </a:r>
            <a:r>
              <a:rPr lang="de-AT" dirty="0"/>
              <a:t>b</a:t>
            </a:r>
            <a:r>
              <a:rPr lang="en-AT" dirty="0"/>
              <a:t>e</a:t>
            </a:r>
            <a:r>
              <a:rPr lang="de-AT" dirty="0"/>
              <a:t>i</a:t>
            </a:r>
            <a:r>
              <a:rPr lang="en-AT" dirty="0"/>
              <a:t> </a:t>
            </a:r>
            <a:r>
              <a:rPr lang="de-AT" dirty="0"/>
              <a:t>P</a:t>
            </a:r>
            <a:r>
              <a:rPr lang="en-AT" dirty="0"/>
              <a:t>r</a:t>
            </a:r>
            <a:r>
              <a:rPr lang="de-AT" dirty="0"/>
              <a:t>o</a:t>
            </a:r>
            <a:r>
              <a:rPr lang="en-AT" dirty="0"/>
              <a:t>j</a:t>
            </a:r>
            <a:r>
              <a:rPr lang="de-AT" dirty="0"/>
              <a:t>e</a:t>
            </a:r>
            <a:r>
              <a:rPr lang="en-AT" dirty="0"/>
              <a:t>k</a:t>
            </a:r>
            <a:r>
              <a:rPr lang="de-AT" dirty="0"/>
              <a:t>t</a:t>
            </a:r>
            <a:r>
              <a:rPr lang="en-AT" dirty="0"/>
              <a:t> </a:t>
            </a:r>
            <a:r>
              <a:rPr lang="de-AT" dirty="0"/>
              <a:t>m</a:t>
            </a:r>
            <a:r>
              <a:rPr lang="en-AT" dirty="0" err="1"/>
              <a:t>i</a:t>
            </a:r>
            <a:r>
              <a:rPr lang="de-AT" dirty="0"/>
              <a:t>t</a:t>
            </a:r>
            <a:r>
              <a:rPr lang="en-AT" dirty="0"/>
              <a:t> 4 </a:t>
            </a:r>
            <a:r>
              <a:rPr lang="de-AT" dirty="0"/>
              <a:t>B</a:t>
            </a:r>
            <a:r>
              <a:rPr lang="en-AT" dirty="0"/>
              <a:t>e</a:t>
            </a:r>
            <a:r>
              <a:rPr lang="de-AT" dirty="0"/>
              <a:t>t</a:t>
            </a:r>
            <a:r>
              <a:rPr lang="en-AT" dirty="0"/>
              <a:t>e</a:t>
            </a:r>
            <a:r>
              <a:rPr lang="de-AT" dirty="0"/>
              <a:t>i</a:t>
            </a:r>
            <a:r>
              <a:rPr lang="en-AT" dirty="0"/>
              <a:t>l</a:t>
            </a:r>
            <a:r>
              <a:rPr lang="de-AT" dirty="0"/>
              <a:t>i</a:t>
            </a:r>
            <a:r>
              <a:rPr lang="en-AT" dirty="0"/>
              <a:t>g</a:t>
            </a:r>
            <a:r>
              <a:rPr lang="de-AT" dirty="0"/>
              <a:t>t</a:t>
            </a:r>
            <a:r>
              <a:rPr lang="en-AT" dirty="0"/>
              <a:t>e</a:t>
            </a:r>
            <a:r>
              <a:rPr lang="de-AT" dirty="0"/>
              <a:t>n</a:t>
            </a:r>
            <a:endParaRPr lang="en-AT" dirty="0"/>
          </a:p>
          <a:p>
            <a:r>
              <a:rPr lang="en-AT" dirty="0" err="1"/>
              <a:t>Technologien</a:t>
            </a:r>
            <a:r>
              <a:rPr lang="en-AT" dirty="0"/>
              <a:t> </a:t>
            </a:r>
            <a:r>
              <a:rPr lang="en-AT" dirty="0" err="1"/>
              <a:t>verwende</a:t>
            </a:r>
            <a:r>
              <a:rPr lang="de-AT" dirty="0"/>
              <a:t>n</a:t>
            </a:r>
            <a:r>
              <a:rPr lang="en-AT" dirty="0"/>
              <a:t> </a:t>
            </a:r>
            <a:r>
              <a:rPr lang="en-AT" dirty="0" err="1"/>
              <a:t>mit</a:t>
            </a:r>
            <a:r>
              <a:rPr lang="en-AT" dirty="0"/>
              <a:t> </a:t>
            </a:r>
            <a:r>
              <a:rPr lang="en-AT" dirty="0" err="1"/>
              <a:t>ausreichend</a:t>
            </a:r>
            <a:r>
              <a:rPr lang="en-AT" dirty="0"/>
              <a:t> Online </a:t>
            </a:r>
            <a:r>
              <a:rPr lang="en-AT" dirty="0" err="1"/>
              <a:t>Doku</a:t>
            </a:r>
            <a:endParaRPr lang="en-AT" dirty="0"/>
          </a:p>
          <a:p>
            <a:r>
              <a:rPr lang="en-AT" dirty="0"/>
              <a:t>Praxis</a:t>
            </a:r>
            <a:r>
              <a:rPr lang="de-AT" dirty="0"/>
              <a:t>r</a:t>
            </a:r>
            <a:r>
              <a:rPr lang="en-AT" dirty="0"/>
              <a:t>e</a:t>
            </a:r>
            <a:r>
              <a:rPr lang="de-AT" dirty="0"/>
              <a:t>l</a:t>
            </a:r>
            <a:r>
              <a:rPr lang="en-AT" dirty="0"/>
              <a:t>e</a:t>
            </a:r>
            <a:r>
              <a:rPr lang="de-AT" dirty="0"/>
              <a:t>v</a:t>
            </a:r>
            <a:r>
              <a:rPr lang="en-AT" dirty="0"/>
              <a:t>a</a:t>
            </a:r>
            <a:r>
              <a:rPr lang="de-AT" dirty="0"/>
              <a:t>n</a:t>
            </a:r>
            <a:r>
              <a:rPr lang="en-AT" dirty="0"/>
              <a:t>t</a:t>
            </a:r>
            <a:r>
              <a:rPr lang="de-AT" dirty="0"/>
              <a:t>e</a:t>
            </a:r>
            <a:r>
              <a:rPr lang="en-AT" dirty="0"/>
              <a:t>r</a:t>
            </a:r>
            <a:r>
              <a:rPr lang="de-AT" dirty="0"/>
              <a:t>e</a:t>
            </a:r>
            <a:r>
              <a:rPr lang="en-AT" dirty="0"/>
              <a:t> </a:t>
            </a:r>
            <a:r>
              <a:rPr lang="en-AT" dirty="0" err="1"/>
              <a:t>Technologien</a:t>
            </a:r>
            <a:r>
              <a:rPr lang="en-AT" dirty="0"/>
              <a:t> </a:t>
            </a:r>
            <a:r>
              <a:rPr lang="de-AT" dirty="0"/>
              <a:t>w</a:t>
            </a:r>
            <a:r>
              <a:rPr lang="en-AT" dirty="0"/>
              <a:t>ü</a:t>
            </a:r>
            <a:r>
              <a:rPr lang="de-AT" dirty="0"/>
              <a:t>n</a:t>
            </a:r>
            <a:r>
              <a:rPr lang="en-AT" dirty="0"/>
              <a:t>s</a:t>
            </a:r>
            <a:r>
              <a:rPr lang="de-AT" dirty="0"/>
              <a:t>c</a:t>
            </a:r>
            <a:r>
              <a:rPr lang="en-AT" dirty="0"/>
              <a:t>h</a:t>
            </a:r>
            <a:r>
              <a:rPr lang="de-AT" dirty="0"/>
              <a:t>e</a:t>
            </a:r>
            <a:r>
              <a:rPr lang="en-AT" dirty="0"/>
              <a:t>n</a:t>
            </a:r>
            <a:r>
              <a:rPr lang="de-AT" dirty="0"/>
              <a:t>s</a:t>
            </a:r>
            <a:r>
              <a:rPr lang="en-AT" dirty="0"/>
              <a:t>w</a:t>
            </a:r>
            <a:r>
              <a:rPr lang="de-AT" dirty="0"/>
              <a:t>e</a:t>
            </a:r>
            <a:r>
              <a:rPr lang="en-AT" dirty="0"/>
              <a:t>r</a:t>
            </a:r>
            <a:r>
              <a:rPr lang="de-AT"/>
              <a:t>t</a:t>
            </a:r>
            <a:endParaRPr lang="en-AT" dirty="0"/>
          </a:p>
          <a:p>
            <a:r>
              <a:rPr lang="en-AT" dirty="0" err="1"/>
              <a:t>Eigene</a:t>
            </a:r>
            <a:r>
              <a:rPr lang="en-AT" dirty="0"/>
              <a:t> </a:t>
            </a:r>
            <a:r>
              <a:rPr lang="en-AT" dirty="0" err="1"/>
              <a:t>Projektidee</a:t>
            </a:r>
            <a:r>
              <a:rPr lang="en-AT" dirty="0"/>
              <a:t> </a:t>
            </a:r>
            <a:r>
              <a:rPr lang="de-AT" dirty="0"/>
              <a:t>u</a:t>
            </a:r>
            <a:r>
              <a:rPr lang="en-AT" dirty="0" err="1"/>
              <a:t>mzusetzen</a:t>
            </a:r>
            <a:r>
              <a:rPr lang="en-AT" dirty="0"/>
              <a:t> war </a:t>
            </a:r>
            <a:r>
              <a:rPr lang="en-AT" dirty="0" err="1"/>
              <a:t>sehr</a:t>
            </a:r>
            <a:r>
              <a:rPr lang="en-AT" dirty="0"/>
              <a:t> </a:t>
            </a:r>
            <a:r>
              <a:rPr lang="en-AT" dirty="0" err="1"/>
              <a:t>spannend</a:t>
            </a:r>
            <a:endParaRPr lang="en-AT" dirty="0"/>
          </a:p>
          <a:p>
            <a:r>
              <a:rPr lang="en-AT" dirty="0"/>
              <a:t>K</a:t>
            </a:r>
            <a:r>
              <a:rPr lang="de-AT" dirty="0"/>
              <a:t>o</a:t>
            </a:r>
            <a:r>
              <a:rPr lang="en-AT" dirty="0"/>
              <a:t>m</a:t>
            </a:r>
            <a:r>
              <a:rPr lang="de-AT" dirty="0"/>
              <a:t>p</a:t>
            </a:r>
            <a:r>
              <a:rPr lang="en-AT" dirty="0"/>
              <a:t>l</a:t>
            </a:r>
            <a:r>
              <a:rPr lang="de-AT" dirty="0"/>
              <a:t>e</a:t>
            </a:r>
            <a:r>
              <a:rPr lang="en-AT" dirty="0"/>
              <a:t>t</a:t>
            </a:r>
            <a:r>
              <a:rPr lang="de-AT" dirty="0"/>
              <a:t>t</a:t>
            </a:r>
            <a:r>
              <a:rPr lang="en-AT" dirty="0"/>
              <a:t> </a:t>
            </a:r>
            <a:r>
              <a:rPr lang="de-AT" dirty="0"/>
              <a:t>n</a:t>
            </a:r>
            <a:r>
              <a:rPr lang="en-AT" dirty="0"/>
              <a:t>e</a:t>
            </a:r>
            <a:r>
              <a:rPr lang="de-AT" dirty="0"/>
              <a:t>u</a:t>
            </a:r>
            <a:r>
              <a:rPr lang="en-AT" dirty="0"/>
              <a:t>e </a:t>
            </a:r>
            <a:r>
              <a:rPr lang="de-AT" dirty="0"/>
              <a:t>T</a:t>
            </a:r>
            <a:r>
              <a:rPr lang="en-AT" dirty="0"/>
              <a:t>e</a:t>
            </a:r>
            <a:r>
              <a:rPr lang="de-AT" dirty="0"/>
              <a:t>c</a:t>
            </a:r>
            <a:r>
              <a:rPr lang="en-AT" dirty="0"/>
              <a:t>h</a:t>
            </a:r>
            <a:r>
              <a:rPr lang="de-AT" dirty="0"/>
              <a:t>n</a:t>
            </a:r>
            <a:r>
              <a:rPr lang="en-AT" dirty="0"/>
              <a:t>o</a:t>
            </a:r>
            <a:r>
              <a:rPr lang="de-AT" dirty="0"/>
              <a:t>l</a:t>
            </a:r>
            <a:r>
              <a:rPr lang="en-AT" dirty="0"/>
              <a:t>o</a:t>
            </a:r>
            <a:r>
              <a:rPr lang="de-AT" dirty="0"/>
              <a:t>g</a:t>
            </a:r>
            <a:r>
              <a:rPr lang="en-AT" dirty="0" err="1"/>
              <a:t>i</a:t>
            </a:r>
            <a:r>
              <a:rPr lang="de-AT" dirty="0"/>
              <a:t>e</a:t>
            </a:r>
            <a:r>
              <a:rPr lang="en-AT" dirty="0"/>
              <a:t>n </a:t>
            </a:r>
            <a:r>
              <a:rPr lang="en-AT" dirty="0" err="1"/>
              <a:t>erlernt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1847664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FC3747-F622-4A2C-A052-56FA7B3F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Szenario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E7F22C-AFD5-4879-B75D-0B46121DA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sz="2400" dirty="0"/>
              <a:t>Es gibt zwei Kinos, zu denen jeweils ein Kinoprogramm vorhanden ist. Einem Kunden soll es möglich sein, über eine Client-Applikation das gewünschte Kino auszuwählen und dessen Kinoprogramm abzurufen, sowie für einen bestimmten Film eine Reservierung zu tätigen. Ein Kino bietet zusätzlich zur Ticketreservierung die Reservierung einer </a:t>
            </a:r>
            <a:r>
              <a:rPr lang="de-DE" sz="2400" dirty="0" err="1"/>
              <a:t>Snackbox</a:t>
            </a:r>
            <a:r>
              <a:rPr lang="de-DE" sz="2400" dirty="0"/>
              <a:t> an.</a:t>
            </a: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1924217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FC3747-F622-4A2C-A052-56FA7B3F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</a:t>
            </a:r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CE927DD-F489-41B7-A7C1-CBB28E6ED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54" y="1936059"/>
            <a:ext cx="10594605" cy="323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439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FC3747-F622-4A2C-A052-56FA7B3F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E7F22C-AFD5-4879-B75D-0B46121DA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400" dirty="0" err="1"/>
              <a:t>Semantic</a:t>
            </a:r>
            <a:r>
              <a:rPr lang="de-DE" sz="2400" dirty="0"/>
              <a:t> Webservices (Kinos)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400" dirty="0"/>
              <a:t>Technologien: JAVA, </a:t>
            </a:r>
            <a:r>
              <a:rPr lang="de-DE" sz="2400" dirty="0" err="1"/>
              <a:t>Tomcat</a:t>
            </a:r>
            <a:r>
              <a:rPr lang="de-DE" sz="2400" dirty="0"/>
              <a:t>, Apache Jena, </a:t>
            </a:r>
            <a:r>
              <a:rPr lang="de-DE" sz="2400" dirty="0" err="1"/>
              <a:t>Fuseki</a:t>
            </a:r>
            <a:r>
              <a:rPr lang="de-DE" sz="2400" dirty="0"/>
              <a:t> Server, TDB </a:t>
            </a:r>
            <a:r>
              <a:rPr lang="de-DE" sz="2400" dirty="0" err="1"/>
              <a:t>Triplestore</a:t>
            </a:r>
            <a:r>
              <a:rPr lang="de-DE" sz="2400" dirty="0"/>
              <a:t>, SPARQL, REST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400" dirty="0"/>
              <a:t>Jedes Kino wird als eigener </a:t>
            </a:r>
            <a:r>
              <a:rPr lang="de-DE" sz="2400" dirty="0" err="1"/>
              <a:t>Semantic</a:t>
            </a:r>
            <a:r>
              <a:rPr lang="de-DE" sz="2400" dirty="0"/>
              <a:t> Web Service in JAVA mit Hilfe des Apache Jena Frameworks implementiert und speichert die Daten als RDF/XML Files in einen </a:t>
            </a:r>
            <a:r>
              <a:rPr lang="de-DE" sz="2400" dirty="0" err="1"/>
              <a:t>Triplestore</a:t>
            </a:r>
            <a:r>
              <a:rPr lang="de-DE" sz="2400" dirty="0"/>
              <a:t>. Als Abfragesprache dient SPARQL.</a:t>
            </a:r>
          </a:p>
        </p:txBody>
      </p:sp>
    </p:spTree>
    <p:extLst>
      <p:ext uri="{BB962C8B-B14F-4D97-AF65-F5344CB8AC3E}">
        <p14:creationId xmlns:p14="http://schemas.microsoft.com/office/powerpoint/2010/main" val="953243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FC3747-F622-4A2C-A052-56FA7B3F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E7F22C-AFD5-4879-B75D-0B46121DA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400" dirty="0"/>
              <a:t>Meta-Service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400" dirty="0"/>
              <a:t>Technologien: JAVA, </a:t>
            </a:r>
            <a:r>
              <a:rPr lang="de-DE" sz="2400" dirty="0" err="1"/>
              <a:t>Tomcat</a:t>
            </a:r>
            <a:r>
              <a:rPr lang="de-DE" sz="2400" dirty="0"/>
              <a:t>, REST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400" dirty="0"/>
              <a:t>Der Meta-Service wird als Web-Service implementiert und stellt einerseits eine REST-API für den Client als auch eine REST-API zu den Kinos zur Verfügung. Im Metaservice ist es möglich die Schnittstellen zu den Kinos zu konfigurieren und bereitet die Daten für den Client auf.</a:t>
            </a:r>
          </a:p>
        </p:txBody>
      </p:sp>
    </p:spTree>
    <p:extLst>
      <p:ext uri="{BB962C8B-B14F-4D97-AF65-F5344CB8AC3E}">
        <p14:creationId xmlns:p14="http://schemas.microsoft.com/office/powerpoint/2010/main" val="1799194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FC3747-F622-4A2C-A052-56FA7B3F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E7F22C-AFD5-4879-B75D-0B46121DA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400" dirty="0"/>
              <a:t>Client Applikation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400" dirty="0"/>
              <a:t>Technologien: Angular, </a:t>
            </a:r>
            <a:r>
              <a:rPr lang="de-DE" sz="2400" dirty="0" err="1"/>
              <a:t>Typescript</a:t>
            </a:r>
            <a:r>
              <a:rPr lang="de-DE" sz="2400" dirty="0"/>
              <a:t>/</a:t>
            </a:r>
            <a:r>
              <a:rPr lang="de-DE" sz="2400" dirty="0" err="1"/>
              <a:t>Javascript</a:t>
            </a:r>
            <a:endParaRPr lang="de-DE" sz="2400" dirty="0"/>
          </a:p>
          <a:p>
            <a:pPr marL="0" indent="0">
              <a:lnSpc>
                <a:spcPct val="150000"/>
              </a:lnSpc>
              <a:buNone/>
            </a:pPr>
            <a:r>
              <a:rPr lang="de-DE" sz="2400" dirty="0"/>
              <a:t>Die Clientapplikation ermöglicht es über ein UI Daten zu den Kinos abzufragen sowie Reservierungen zu tätigen. Als Schnittstelle zu dem Meta-Service dient eine REST-API. </a:t>
            </a:r>
          </a:p>
        </p:txBody>
      </p:sp>
    </p:spTree>
    <p:extLst>
      <p:ext uri="{BB962C8B-B14F-4D97-AF65-F5344CB8AC3E}">
        <p14:creationId xmlns:p14="http://schemas.microsoft.com/office/powerpoint/2010/main" val="45528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FC3747-F622-4A2C-A052-56FA7B3F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Projektorganisation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E7F22C-AFD5-4879-B75D-0B46121DA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400" dirty="0" err="1"/>
              <a:t>Semantic</a:t>
            </a:r>
            <a:r>
              <a:rPr lang="de-DE" sz="2400" dirty="0"/>
              <a:t> Web Service</a:t>
            </a:r>
            <a:r>
              <a:rPr lang="en-AT" sz="2400" dirty="0"/>
              <a:t> (</a:t>
            </a:r>
            <a:r>
              <a:rPr lang="de-AT" sz="2400" dirty="0"/>
              <a:t>C</a:t>
            </a:r>
            <a:r>
              <a:rPr lang="en-AT" sz="2400" dirty="0" err="1"/>
              <a:t>i</a:t>
            </a:r>
            <a:r>
              <a:rPr lang="de-AT" sz="2400" dirty="0"/>
              <a:t>n</a:t>
            </a:r>
            <a:r>
              <a:rPr lang="en-AT" sz="2400" dirty="0"/>
              <a:t>e</a:t>
            </a:r>
            <a:r>
              <a:rPr lang="de-AT" sz="2400" dirty="0"/>
              <a:t>m</a:t>
            </a:r>
            <a:r>
              <a:rPr lang="en-AT" sz="2400" dirty="0"/>
              <a:t>a</a:t>
            </a:r>
            <a:r>
              <a:rPr lang="de-DE" sz="2400" dirty="0"/>
              <a:t> </a:t>
            </a:r>
            <a:r>
              <a:rPr lang="en-AT" sz="2400" dirty="0"/>
              <a:t>2)</a:t>
            </a:r>
            <a:r>
              <a:rPr lang="de-DE" sz="2400" dirty="0"/>
              <a:t>: Denny Graf</a:t>
            </a:r>
            <a:r>
              <a:rPr lang="en-AT" sz="2400" dirty="0"/>
              <a:t> </a:t>
            </a:r>
            <a:r>
              <a:rPr lang="de-AT" sz="2400" dirty="0"/>
              <a:t>u</a:t>
            </a:r>
            <a:r>
              <a:rPr lang="en-AT" sz="2400" dirty="0"/>
              <a:t>n</a:t>
            </a:r>
            <a:r>
              <a:rPr lang="de-AT" sz="2400" dirty="0"/>
              <a:t>d</a:t>
            </a:r>
            <a:r>
              <a:rPr lang="en-AT" sz="2400" dirty="0"/>
              <a:t> </a:t>
            </a:r>
            <a:r>
              <a:rPr lang="de-DE" sz="2400" dirty="0"/>
              <a:t>Felix Baumgärtner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400" dirty="0" err="1"/>
              <a:t>Semantic</a:t>
            </a:r>
            <a:r>
              <a:rPr lang="de-DE" sz="2400" dirty="0"/>
              <a:t> Web Service</a:t>
            </a:r>
            <a:r>
              <a:rPr lang="en-AT" sz="2400" dirty="0"/>
              <a:t> (</a:t>
            </a:r>
            <a:r>
              <a:rPr lang="de-AT" sz="2400" dirty="0"/>
              <a:t>C</a:t>
            </a:r>
            <a:r>
              <a:rPr lang="en-AT" sz="2400" dirty="0" err="1"/>
              <a:t>inema</a:t>
            </a:r>
            <a:r>
              <a:rPr lang="de-DE" sz="2400" dirty="0"/>
              <a:t> </a:t>
            </a:r>
            <a:r>
              <a:rPr lang="en-AT" sz="2400" dirty="0"/>
              <a:t>1)</a:t>
            </a:r>
            <a:r>
              <a:rPr lang="de-DE" sz="2400" dirty="0"/>
              <a:t>: Andreas Eigner</a:t>
            </a:r>
            <a:endParaRPr lang="en-AT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400" dirty="0"/>
              <a:t>Meta-Service: </a:t>
            </a:r>
            <a:r>
              <a:rPr lang="en-AT" sz="2400" dirty="0"/>
              <a:t>F</a:t>
            </a:r>
            <a:r>
              <a:rPr lang="de-AT" sz="2400" dirty="0"/>
              <a:t>e</a:t>
            </a:r>
            <a:r>
              <a:rPr lang="en-AT" sz="2400" dirty="0"/>
              <a:t>l</a:t>
            </a:r>
            <a:r>
              <a:rPr lang="de-AT" sz="2400" dirty="0"/>
              <a:t>i</a:t>
            </a:r>
            <a:r>
              <a:rPr lang="en-AT" sz="2400" dirty="0"/>
              <a:t>x </a:t>
            </a:r>
            <a:r>
              <a:rPr lang="de-AT" sz="2400" dirty="0"/>
              <a:t>B</a:t>
            </a:r>
            <a:r>
              <a:rPr lang="en-AT" sz="2400" dirty="0"/>
              <a:t>a</a:t>
            </a:r>
            <a:r>
              <a:rPr lang="de-AT" sz="2400" dirty="0"/>
              <a:t>u</a:t>
            </a:r>
            <a:r>
              <a:rPr lang="en-AT" sz="2400" dirty="0"/>
              <a:t>m</a:t>
            </a:r>
            <a:r>
              <a:rPr lang="de-AT" sz="2400" dirty="0"/>
              <a:t>g</a:t>
            </a:r>
            <a:r>
              <a:rPr lang="en-AT" sz="2400" dirty="0"/>
              <a:t>ä</a:t>
            </a:r>
            <a:r>
              <a:rPr lang="de-AT" sz="2400" dirty="0"/>
              <a:t>r</a:t>
            </a:r>
            <a:r>
              <a:rPr lang="en-AT" sz="2400" dirty="0"/>
              <a:t>t</a:t>
            </a:r>
            <a:r>
              <a:rPr lang="de-AT" sz="2400" dirty="0"/>
              <a:t>n</a:t>
            </a:r>
            <a:r>
              <a:rPr lang="en-AT" sz="2400" dirty="0"/>
              <a:t>e</a:t>
            </a:r>
            <a:r>
              <a:rPr lang="de-AT" sz="2400" dirty="0"/>
              <a:t>r</a:t>
            </a:r>
            <a:r>
              <a:rPr lang="en-AT" sz="2400" dirty="0"/>
              <a:t>, </a:t>
            </a:r>
            <a:r>
              <a:rPr lang="de-DE" sz="2400" dirty="0"/>
              <a:t>Andreas Eigner</a:t>
            </a:r>
            <a:r>
              <a:rPr lang="en-AT" sz="2400" dirty="0"/>
              <a:t>, </a:t>
            </a:r>
            <a:r>
              <a:rPr lang="de-AT" sz="2400" dirty="0"/>
              <a:t>D</a:t>
            </a:r>
            <a:r>
              <a:rPr lang="en-AT" sz="2400" dirty="0"/>
              <a:t>e</a:t>
            </a:r>
            <a:r>
              <a:rPr lang="de-AT" sz="2400" dirty="0"/>
              <a:t>n</a:t>
            </a:r>
            <a:r>
              <a:rPr lang="en-AT" sz="2400" dirty="0"/>
              <a:t>n</a:t>
            </a:r>
            <a:r>
              <a:rPr lang="de-AT" sz="2400" dirty="0"/>
              <a:t>y</a:t>
            </a:r>
            <a:r>
              <a:rPr lang="en-AT" sz="2400" dirty="0"/>
              <a:t> </a:t>
            </a:r>
            <a:r>
              <a:rPr lang="de-AT" sz="2400" dirty="0"/>
              <a:t>G</a:t>
            </a:r>
            <a:r>
              <a:rPr lang="en-AT" sz="2400" dirty="0"/>
              <a:t>r</a:t>
            </a:r>
            <a:r>
              <a:rPr lang="de-AT" sz="2400" dirty="0"/>
              <a:t>a</a:t>
            </a:r>
            <a:r>
              <a:rPr lang="en-AT" sz="2400" dirty="0"/>
              <a:t>f, </a:t>
            </a:r>
            <a:r>
              <a:rPr lang="de-AT" sz="2400" dirty="0"/>
              <a:t>M</a:t>
            </a:r>
            <a:r>
              <a:rPr lang="en-AT" sz="2400" dirty="0"/>
              <a:t>a</a:t>
            </a:r>
            <a:r>
              <a:rPr lang="de-AT" sz="2400" dirty="0"/>
              <a:t>t</a:t>
            </a:r>
            <a:r>
              <a:rPr lang="en-AT" sz="2400" dirty="0"/>
              <a:t>h</a:t>
            </a:r>
            <a:r>
              <a:rPr lang="de-AT" sz="2400" dirty="0"/>
              <a:t>i</a:t>
            </a:r>
            <a:r>
              <a:rPr lang="en-AT" sz="2400" dirty="0"/>
              <a:t>a</a:t>
            </a:r>
            <a:r>
              <a:rPr lang="de-AT" sz="2400" dirty="0"/>
              <a:t>s</a:t>
            </a:r>
            <a:r>
              <a:rPr lang="en-AT" sz="2400" dirty="0"/>
              <a:t> </a:t>
            </a:r>
            <a:r>
              <a:rPr lang="de-AT" sz="2400" dirty="0"/>
              <a:t>H</a:t>
            </a:r>
            <a:r>
              <a:rPr lang="en-AT" sz="2400" dirty="0"/>
              <a:t>a</a:t>
            </a:r>
            <a:r>
              <a:rPr lang="de-AT" sz="2400" dirty="0"/>
              <a:t>u</a:t>
            </a:r>
            <a:r>
              <a:rPr lang="en-AT" sz="2400" dirty="0" err="1"/>
              <a:t>sleithner</a:t>
            </a:r>
            <a:endParaRPr lang="de-DE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400" dirty="0"/>
              <a:t>Client Applikation: </a:t>
            </a:r>
            <a:r>
              <a:rPr lang="en-AT" sz="2400" dirty="0"/>
              <a:t>M</a:t>
            </a:r>
            <a:r>
              <a:rPr lang="de-AT" sz="2400" dirty="0"/>
              <a:t>a</a:t>
            </a:r>
            <a:r>
              <a:rPr lang="en-AT" sz="2400" dirty="0"/>
              <a:t>t</a:t>
            </a:r>
            <a:r>
              <a:rPr lang="de-AT" sz="2400" dirty="0"/>
              <a:t>h</a:t>
            </a:r>
            <a:r>
              <a:rPr lang="en-AT" sz="2400" dirty="0" err="1"/>
              <a:t>i</a:t>
            </a:r>
            <a:r>
              <a:rPr lang="de-AT" sz="2400" dirty="0"/>
              <a:t>a</a:t>
            </a:r>
            <a:r>
              <a:rPr lang="en-AT" sz="2400" dirty="0"/>
              <a:t>s </a:t>
            </a:r>
            <a:r>
              <a:rPr lang="de-AT" sz="2400" dirty="0"/>
              <a:t>H</a:t>
            </a:r>
            <a:r>
              <a:rPr lang="en-AT" sz="2400" dirty="0"/>
              <a:t>a</a:t>
            </a:r>
            <a:r>
              <a:rPr lang="de-AT" sz="2400" dirty="0"/>
              <a:t>u</a:t>
            </a:r>
            <a:r>
              <a:rPr lang="en-AT" sz="2400" dirty="0"/>
              <a:t>s</a:t>
            </a:r>
            <a:r>
              <a:rPr lang="de-AT" sz="2400" dirty="0"/>
              <a:t>l</a:t>
            </a:r>
            <a:r>
              <a:rPr lang="en-AT" sz="2400" dirty="0"/>
              <a:t>e</a:t>
            </a:r>
            <a:r>
              <a:rPr lang="de-AT" sz="2400" dirty="0"/>
              <a:t>i</a:t>
            </a:r>
            <a:r>
              <a:rPr lang="en-AT" sz="2400" dirty="0"/>
              <a:t>t</a:t>
            </a:r>
            <a:r>
              <a:rPr lang="de-AT" sz="2400" dirty="0"/>
              <a:t>h</a:t>
            </a:r>
            <a:r>
              <a:rPr lang="en-AT" sz="2400" dirty="0"/>
              <a:t>n</a:t>
            </a:r>
            <a:r>
              <a:rPr lang="de-AT" sz="2400" dirty="0"/>
              <a:t>e</a:t>
            </a:r>
            <a:r>
              <a:rPr lang="en-AT" sz="2400" dirty="0"/>
              <a:t>r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895967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6E2C01-675F-4420-9037-01BA55892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</a:t>
            </a:r>
            <a:r>
              <a:rPr lang="en-AT" dirty="0" err="1"/>
              <a:t>i</a:t>
            </a:r>
            <a:r>
              <a:rPr lang="de-AT" dirty="0"/>
              <a:t>v</a:t>
            </a:r>
            <a:r>
              <a:rPr lang="en-AT" dirty="0"/>
              <a:t>e</a:t>
            </a:r>
            <a:r>
              <a:rPr lang="de-AT" dirty="0"/>
              <a:t>de</a:t>
            </a:r>
            <a:r>
              <a:rPr lang="en-AT" dirty="0"/>
              <a:t>m</a:t>
            </a:r>
            <a:r>
              <a:rPr lang="de-AT" dirty="0"/>
              <a:t>o</a:t>
            </a:r>
            <a:r>
              <a:rPr lang="en-AT" dirty="0"/>
              <a:t> </a:t>
            </a:r>
            <a:r>
              <a:rPr lang="de-AT" dirty="0"/>
              <a:t>d</a:t>
            </a:r>
            <a:r>
              <a:rPr lang="en-AT" dirty="0"/>
              <a:t>e</a:t>
            </a:r>
            <a:r>
              <a:rPr lang="de-AT" dirty="0"/>
              <a:t>r</a:t>
            </a:r>
            <a:r>
              <a:rPr lang="en-AT" dirty="0"/>
              <a:t> </a:t>
            </a:r>
            <a:r>
              <a:rPr lang="de-AT" dirty="0"/>
              <a:t>A</a:t>
            </a:r>
            <a:r>
              <a:rPr lang="en-AT" dirty="0"/>
              <a:t>p</a:t>
            </a:r>
            <a:r>
              <a:rPr lang="de-AT" dirty="0"/>
              <a:t>p</a:t>
            </a:r>
            <a:r>
              <a:rPr lang="en-AT" dirty="0"/>
              <a:t>l</a:t>
            </a:r>
            <a:r>
              <a:rPr lang="de-AT" dirty="0"/>
              <a:t>i</a:t>
            </a:r>
            <a:r>
              <a:rPr lang="en-AT" dirty="0" err="1"/>
              <a:t>kation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1C8481-784C-4DC2-95C4-E5ACBE912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72618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39F7E0-04D0-4440-97F5-3061CA755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736"/>
            <a:ext cx="10515600" cy="1325563"/>
          </a:xfrm>
        </p:spPr>
        <p:txBody>
          <a:bodyPr/>
          <a:lstStyle/>
          <a:p>
            <a:r>
              <a:rPr lang="de-AT" dirty="0"/>
              <a:t>F</a:t>
            </a:r>
            <a:r>
              <a:rPr lang="en-AT" dirty="0"/>
              <a:t>a</a:t>
            </a:r>
            <a:r>
              <a:rPr lang="de-AT" dirty="0"/>
              <a:t>z</a:t>
            </a:r>
            <a:r>
              <a:rPr lang="en-AT" dirty="0" err="1"/>
              <a:t>i</a:t>
            </a:r>
            <a:r>
              <a:rPr lang="de-AT" dirty="0"/>
              <a:t>t</a:t>
            </a:r>
            <a:r>
              <a:rPr lang="en-AT" dirty="0"/>
              <a:t> &amp; L</a:t>
            </a:r>
            <a:r>
              <a:rPr lang="de-AT" dirty="0"/>
              <a:t>e</a:t>
            </a:r>
            <a:r>
              <a:rPr lang="en-AT" dirty="0"/>
              <a:t>s</a:t>
            </a:r>
            <a:r>
              <a:rPr lang="de-AT" dirty="0"/>
              <a:t>s</a:t>
            </a:r>
            <a:r>
              <a:rPr lang="en-AT" dirty="0"/>
              <a:t>o</a:t>
            </a:r>
            <a:r>
              <a:rPr lang="de-AT" dirty="0"/>
              <a:t>n</a:t>
            </a:r>
            <a:r>
              <a:rPr lang="en-AT" dirty="0"/>
              <a:t>s </a:t>
            </a:r>
            <a:r>
              <a:rPr lang="de-AT" dirty="0"/>
              <a:t>l</a:t>
            </a:r>
            <a:r>
              <a:rPr lang="en-AT" dirty="0"/>
              <a:t>e</a:t>
            </a:r>
            <a:r>
              <a:rPr lang="de-AT" dirty="0"/>
              <a:t>a</a:t>
            </a:r>
            <a:r>
              <a:rPr lang="en-AT" dirty="0"/>
              <a:t>r</a:t>
            </a:r>
            <a:r>
              <a:rPr lang="de-AT" dirty="0"/>
              <a:t>n</a:t>
            </a:r>
            <a:r>
              <a:rPr lang="en-AT" dirty="0"/>
              <a:t>e</a:t>
            </a:r>
            <a:r>
              <a:rPr lang="de-AT" dirty="0"/>
              <a:t>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7B7476-8C84-4313-AC59-D401F6125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574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T" dirty="0"/>
              <a:t>E</a:t>
            </a:r>
            <a:r>
              <a:rPr lang="de-AT" dirty="0"/>
              <a:t>i</a:t>
            </a:r>
            <a:r>
              <a:rPr lang="en-AT" dirty="0"/>
              <a:t>n</a:t>
            </a:r>
            <a:r>
              <a:rPr lang="de-AT" dirty="0"/>
              <a:t>g</a:t>
            </a:r>
            <a:r>
              <a:rPr lang="en-AT" dirty="0"/>
              <a:t>e</a:t>
            </a:r>
            <a:r>
              <a:rPr lang="de-AT" dirty="0"/>
              <a:t>s</a:t>
            </a:r>
            <a:r>
              <a:rPr lang="en-AT" dirty="0"/>
              <a:t>e</a:t>
            </a:r>
            <a:r>
              <a:rPr lang="de-AT" dirty="0"/>
              <a:t>t</a:t>
            </a:r>
            <a:r>
              <a:rPr lang="en-AT" dirty="0"/>
              <a:t>z</a:t>
            </a:r>
            <a:r>
              <a:rPr lang="de-AT" dirty="0"/>
              <a:t>t</a:t>
            </a:r>
            <a:r>
              <a:rPr lang="en-AT" dirty="0"/>
              <a:t>e </a:t>
            </a:r>
            <a:r>
              <a:rPr lang="de-AT" dirty="0"/>
              <a:t>T</a:t>
            </a:r>
            <a:r>
              <a:rPr lang="en-AT" dirty="0"/>
              <a:t>e</a:t>
            </a:r>
            <a:r>
              <a:rPr lang="de-AT" dirty="0"/>
              <a:t>c</a:t>
            </a:r>
            <a:r>
              <a:rPr lang="en-AT" dirty="0"/>
              <a:t>h</a:t>
            </a:r>
            <a:r>
              <a:rPr lang="de-AT" dirty="0"/>
              <a:t>n</a:t>
            </a:r>
            <a:r>
              <a:rPr lang="en-AT" dirty="0"/>
              <a:t>o</a:t>
            </a:r>
            <a:r>
              <a:rPr lang="de-AT" dirty="0"/>
              <a:t>l</a:t>
            </a:r>
            <a:r>
              <a:rPr lang="en-AT" dirty="0"/>
              <a:t>o</a:t>
            </a:r>
            <a:r>
              <a:rPr lang="de-AT" dirty="0"/>
              <a:t>g</a:t>
            </a:r>
            <a:r>
              <a:rPr lang="en-AT" dirty="0" err="1"/>
              <a:t>i</a:t>
            </a:r>
            <a:r>
              <a:rPr lang="de-AT" dirty="0"/>
              <a:t>e</a:t>
            </a:r>
            <a:r>
              <a:rPr lang="en-AT" dirty="0"/>
              <a:t>n</a:t>
            </a:r>
          </a:p>
          <a:p>
            <a:pPr marL="0" indent="0">
              <a:buNone/>
            </a:pPr>
            <a:endParaRPr lang="de-AT" dirty="0"/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E6519403-08B0-4149-B740-0AC24C8877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047411"/>
              </p:ext>
            </p:extLst>
          </p:nvPr>
        </p:nvGraphicFramePr>
        <p:xfrm>
          <a:off x="1504098" y="1850882"/>
          <a:ext cx="8128000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2261170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19942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T" dirty="0"/>
                        <a:t>S</a:t>
                      </a:r>
                      <a:r>
                        <a:rPr lang="de-AT" dirty="0"/>
                        <a:t>t</a:t>
                      </a:r>
                      <a:r>
                        <a:rPr lang="en-AT" dirty="0"/>
                        <a:t>ä</a:t>
                      </a:r>
                      <a:r>
                        <a:rPr lang="de-AT" dirty="0"/>
                        <a:t>r</a:t>
                      </a:r>
                      <a:r>
                        <a:rPr lang="en-AT" dirty="0"/>
                        <a:t>k</a:t>
                      </a:r>
                      <a:r>
                        <a:rPr lang="de-AT" dirty="0"/>
                        <a:t>e</a:t>
                      </a:r>
                      <a:r>
                        <a:rPr lang="en-AT" dirty="0"/>
                        <a:t>n 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T" dirty="0"/>
                        <a:t>S</a:t>
                      </a:r>
                      <a:r>
                        <a:rPr lang="de-AT" dirty="0"/>
                        <a:t>c</a:t>
                      </a:r>
                      <a:r>
                        <a:rPr lang="en-AT" dirty="0"/>
                        <a:t>h</a:t>
                      </a:r>
                      <a:r>
                        <a:rPr lang="de-AT" dirty="0"/>
                        <a:t>w</a:t>
                      </a:r>
                      <a:r>
                        <a:rPr lang="en-AT" dirty="0" err="1"/>
                        <a:t>ächen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968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T" dirty="0"/>
                        <a:t>S</a:t>
                      </a:r>
                      <a:r>
                        <a:rPr lang="de-AT" dirty="0"/>
                        <a:t>p</a:t>
                      </a:r>
                      <a:r>
                        <a:rPr lang="en-AT" dirty="0"/>
                        <a:t>r</a:t>
                      </a:r>
                      <a:r>
                        <a:rPr lang="de-AT" dirty="0"/>
                        <a:t>i</a:t>
                      </a:r>
                      <a:r>
                        <a:rPr lang="en-AT" dirty="0"/>
                        <a:t>n</a:t>
                      </a:r>
                      <a:r>
                        <a:rPr lang="de-AT" dirty="0"/>
                        <a:t>g</a:t>
                      </a:r>
                      <a:r>
                        <a:rPr lang="en-AT" dirty="0"/>
                        <a:t>: </a:t>
                      </a:r>
                      <a:r>
                        <a:rPr lang="de-AT" dirty="0"/>
                        <a:t>M</a:t>
                      </a:r>
                      <a:r>
                        <a:rPr lang="en-AT" dirty="0"/>
                        <a:t>ä</a:t>
                      </a:r>
                      <a:r>
                        <a:rPr lang="de-AT" dirty="0"/>
                        <a:t>c</a:t>
                      </a:r>
                      <a:r>
                        <a:rPr lang="en-AT" dirty="0"/>
                        <a:t>h</a:t>
                      </a:r>
                      <a:r>
                        <a:rPr lang="de-AT" dirty="0"/>
                        <a:t>t</a:t>
                      </a:r>
                      <a:r>
                        <a:rPr lang="en-AT" dirty="0" err="1"/>
                        <a:t>i</a:t>
                      </a:r>
                      <a:r>
                        <a:rPr lang="de-AT" dirty="0"/>
                        <a:t>g</a:t>
                      </a:r>
                      <a:r>
                        <a:rPr lang="en-AT" dirty="0"/>
                        <a:t>e</a:t>
                      </a:r>
                      <a:r>
                        <a:rPr lang="de-AT" dirty="0"/>
                        <a:t>s</a:t>
                      </a:r>
                      <a:r>
                        <a:rPr lang="en-AT" dirty="0"/>
                        <a:t> </a:t>
                      </a:r>
                      <a:r>
                        <a:rPr lang="de-AT" dirty="0"/>
                        <a:t>F</a:t>
                      </a:r>
                      <a:r>
                        <a:rPr lang="en-AT" dirty="0"/>
                        <a:t>r</a:t>
                      </a:r>
                      <a:r>
                        <a:rPr lang="de-AT" dirty="0"/>
                        <a:t>a</a:t>
                      </a:r>
                      <a:r>
                        <a:rPr lang="en-AT" dirty="0"/>
                        <a:t>m</a:t>
                      </a:r>
                      <a:r>
                        <a:rPr lang="de-AT" dirty="0"/>
                        <a:t>e</a:t>
                      </a:r>
                      <a:r>
                        <a:rPr lang="en-AT" dirty="0"/>
                        <a:t>w</a:t>
                      </a:r>
                      <a:r>
                        <a:rPr lang="de-AT" dirty="0"/>
                        <a:t>o</a:t>
                      </a:r>
                      <a:r>
                        <a:rPr lang="en-AT" dirty="0"/>
                        <a:t>r</a:t>
                      </a:r>
                      <a:r>
                        <a:rPr lang="de-AT" dirty="0"/>
                        <a:t>k</a:t>
                      </a:r>
                      <a:r>
                        <a:rPr lang="en-AT" dirty="0"/>
                        <a:t> </a:t>
                      </a:r>
                      <a:r>
                        <a:rPr lang="en-AT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AT" dirty="0" err="1">
                          <a:sym typeface="Wingdings" panose="05000000000000000000" pitchFamily="2" charset="2"/>
                        </a:rPr>
                        <a:t>schneller</a:t>
                      </a:r>
                      <a:r>
                        <a:rPr lang="en-AT" dirty="0">
                          <a:sym typeface="Wingdings" panose="05000000000000000000" pitchFamily="2" charset="2"/>
                        </a:rPr>
                        <a:t> Aufbau der </a:t>
                      </a:r>
                      <a:r>
                        <a:rPr lang="en-AT" dirty="0" err="1">
                          <a:sym typeface="Wingdings" panose="05000000000000000000" pitchFamily="2" charset="2"/>
                        </a:rPr>
                        <a:t>Programm</a:t>
                      </a:r>
                      <a:r>
                        <a:rPr lang="de-AT" dirty="0">
                          <a:sym typeface="Wingdings" panose="05000000000000000000" pitchFamily="2" charset="2"/>
                        </a:rPr>
                        <a:t>a</a:t>
                      </a:r>
                      <a:r>
                        <a:rPr lang="en-AT" dirty="0" err="1">
                          <a:sym typeface="Wingdings" panose="05000000000000000000" pitchFamily="2" charset="2"/>
                        </a:rPr>
                        <a:t>rchitektur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T" dirty="0"/>
                        <a:t>S</a:t>
                      </a:r>
                      <a:r>
                        <a:rPr lang="de-AT" dirty="0"/>
                        <a:t>P</a:t>
                      </a:r>
                      <a:r>
                        <a:rPr lang="en-AT" dirty="0"/>
                        <a:t>A</a:t>
                      </a:r>
                      <a:r>
                        <a:rPr lang="de-AT" dirty="0"/>
                        <a:t>R</a:t>
                      </a:r>
                      <a:r>
                        <a:rPr lang="en-AT" dirty="0"/>
                        <a:t>Q</a:t>
                      </a:r>
                      <a:r>
                        <a:rPr lang="de-AT" dirty="0"/>
                        <a:t>L</a:t>
                      </a:r>
                      <a:r>
                        <a:rPr lang="en-AT" dirty="0"/>
                        <a:t>: </a:t>
                      </a:r>
                      <a:r>
                        <a:rPr lang="en-AT" dirty="0" err="1"/>
                        <a:t>Mangel</a:t>
                      </a:r>
                      <a:r>
                        <a:rPr lang="de-AT" dirty="0"/>
                        <a:t>n</a:t>
                      </a:r>
                      <a:r>
                        <a:rPr lang="en-AT" dirty="0"/>
                        <a:t>d</a:t>
                      </a:r>
                      <a:r>
                        <a:rPr lang="de-AT" dirty="0"/>
                        <a:t>e</a:t>
                      </a:r>
                      <a:r>
                        <a:rPr lang="en-AT" dirty="0"/>
                        <a:t> </a:t>
                      </a:r>
                      <a:r>
                        <a:rPr lang="de-AT" dirty="0"/>
                        <a:t>O</a:t>
                      </a:r>
                      <a:r>
                        <a:rPr lang="en-AT" dirty="0"/>
                        <a:t>n</a:t>
                      </a:r>
                      <a:r>
                        <a:rPr lang="de-AT" dirty="0"/>
                        <a:t>l</a:t>
                      </a:r>
                      <a:r>
                        <a:rPr lang="en-AT" dirty="0" err="1"/>
                        <a:t>i</a:t>
                      </a:r>
                      <a:r>
                        <a:rPr lang="de-AT" dirty="0"/>
                        <a:t>n</a:t>
                      </a:r>
                      <a:r>
                        <a:rPr lang="en-AT" dirty="0"/>
                        <a:t>e </a:t>
                      </a:r>
                      <a:r>
                        <a:rPr lang="de-AT" dirty="0"/>
                        <a:t>D</a:t>
                      </a:r>
                      <a:r>
                        <a:rPr lang="en-AT" dirty="0"/>
                        <a:t>o</a:t>
                      </a:r>
                      <a:r>
                        <a:rPr lang="de-AT" dirty="0"/>
                        <a:t>k</a:t>
                      </a:r>
                      <a:r>
                        <a:rPr lang="en-AT" dirty="0"/>
                        <a:t>u</a:t>
                      </a:r>
                      <a:r>
                        <a:rPr lang="de-AT" dirty="0"/>
                        <a:t>m</a:t>
                      </a:r>
                      <a:r>
                        <a:rPr lang="en-AT" dirty="0"/>
                        <a:t>e</a:t>
                      </a:r>
                      <a:r>
                        <a:rPr lang="de-AT" dirty="0"/>
                        <a:t>n</a:t>
                      </a:r>
                      <a:r>
                        <a:rPr lang="en-AT" dirty="0" err="1"/>
                        <a:t>tation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525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T" dirty="0"/>
                        <a:t>G</a:t>
                      </a:r>
                      <a:r>
                        <a:rPr lang="de-AT" dirty="0"/>
                        <a:t>u</a:t>
                      </a:r>
                      <a:r>
                        <a:rPr lang="en-AT" dirty="0"/>
                        <a:t>t</a:t>
                      </a:r>
                      <a:r>
                        <a:rPr lang="de-AT" dirty="0"/>
                        <a:t>e</a:t>
                      </a:r>
                      <a:r>
                        <a:rPr lang="en-AT" dirty="0"/>
                        <a:t> </a:t>
                      </a:r>
                      <a:r>
                        <a:rPr lang="de-AT" dirty="0"/>
                        <a:t>K</a:t>
                      </a:r>
                      <a:r>
                        <a:rPr lang="en-AT" dirty="0"/>
                        <a:t>o</a:t>
                      </a:r>
                      <a:r>
                        <a:rPr lang="de-AT" dirty="0"/>
                        <a:t>m</a:t>
                      </a:r>
                      <a:r>
                        <a:rPr lang="en-AT" dirty="0"/>
                        <a:t>p</a:t>
                      </a:r>
                      <a:r>
                        <a:rPr lang="de-AT" dirty="0"/>
                        <a:t>a</a:t>
                      </a:r>
                      <a:r>
                        <a:rPr lang="en-AT" dirty="0"/>
                        <a:t>t</a:t>
                      </a:r>
                      <a:r>
                        <a:rPr lang="de-AT" dirty="0"/>
                        <a:t>i</a:t>
                      </a:r>
                      <a:r>
                        <a:rPr lang="en-AT" dirty="0"/>
                        <a:t>b</a:t>
                      </a:r>
                      <a:r>
                        <a:rPr lang="de-AT" dirty="0"/>
                        <a:t>i</a:t>
                      </a:r>
                      <a:r>
                        <a:rPr lang="en-AT" dirty="0"/>
                        <a:t>l</a:t>
                      </a:r>
                      <a:r>
                        <a:rPr lang="de-AT" dirty="0"/>
                        <a:t>i</a:t>
                      </a:r>
                      <a:r>
                        <a:rPr lang="en-AT" dirty="0" err="1"/>
                        <a:t>tät</a:t>
                      </a:r>
                      <a:r>
                        <a:rPr lang="en-AT" dirty="0"/>
                        <a:t> </a:t>
                      </a:r>
                      <a:r>
                        <a:rPr lang="en-AT" dirty="0" err="1"/>
                        <a:t>zwischen</a:t>
                      </a:r>
                      <a:r>
                        <a:rPr lang="en-AT" dirty="0"/>
                        <a:t> An</a:t>
                      </a:r>
                      <a:r>
                        <a:rPr lang="de-AT" dirty="0"/>
                        <a:t>g</a:t>
                      </a:r>
                      <a:r>
                        <a:rPr lang="en-AT" dirty="0"/>
                        <a:t>u</a:t>
                      </a:r>
                      <a:r>
                        <a:rPr lang="de-AT" dirty="0"/>
                        <a:t>l</a:t>
                      </a:r>
                      <a:r>
                        <a:rPr lang="en-AT" dirty="0"/>
                        <a:t>a</a:t>
                      </a:r>
                      <a:r>
                        <a:rPr lang="de-AT" dirty="0"/>
                        <a:t>r</a:t>
                      </a:r>
                      <a:r>
                        <a:rPr lang="en-AT" dirty="0"/>
                        <a:t> </a:t>
                      </a:r>
                      <a:r>
                        <a:rPr lang="de-AT" dirty="0"/>
                        <a:t>u</a:t>
                      </a:r>
                      <a:r>
                        <a:rPr lang="en-AT" dirty="0"/>
                        <a:t>n</a:t>
                      </a:r>
                      <a:r>
                        <a:rPr lang="de-AT" dirty="0"/>
                        <a:t>d</a:t>
                      </a:r>
                      <a:r>
                        <a:rPr lang="en-AT" dirty="0"/>
                        <a:t> </a:t>
                      </a:r>
                      <a:r>
                        <a:rPr lang="de-AT" dirty="0"/>
                        <a:t>B</a:t>
                      </a:r>
                      <a:r>
                        <a:rPr lang="en-AT" dirty="0"/>
                        <a:t>a</a:t>
                      </a:r>
                      <a:r>
                        <a:rPr lang="de-AT" dirty="0"/>
                        <a:t>c</a:t>
                      </a:r>
                      <a:r>
                        <a:rPr lang="en-AT" dirty="0"/>
                        <a:t>k</a:t>
                      </a:r>
                      <a:r>
                        <a:rPr lang="de-AT" dirty="0"/>
                        <a:t>e</a:t>
                      </a:r>
                      <a:r>
                        <a:rPr lang="en-AT" dirty="0"/>
                        <a:t>n</a:t>
                      </a:r>
                      <a:r>
                        <a:rPr lang="de-AT" dirty="0"/>
                        <a:t>d</a:t>
                      </a:r>
                      <a:r>
                        <a:rPr lang="en-AT" dirty="0"/>
                        <a:t> </a:t>
                      </a:r>
                      <a:r>
                        <a:rPr lang="de-AT" dirty="0"/>
                        <a:t>K</a:t>
                      </a:r>
                      <a:r>
                        <a:rPr lang="en-AT" dirty="0"/>
                        <a:t>l</a:t>
                      </a:r>
                      <a:r>
                        <a:rPr lang="de-AT" dirty="0"/>
                        <a:t>a</a:t>
                      </a:r>
                      <a:r>
                        <a:rPr lang="en-AT" dirty="0"/>
                        <a:t>s</a:t>
                      </a:r>
                      <a:r>
                        <a:rPr lang="de-AT" dirty="0"/>
                        <a:t>s</a:t>
                      </a:r>
                      <a:r>
                        <a:rPr lang="en-AT" dirty="0"/>
                        <a:t>e</a:t>
                      </a:r>
                      <a:r>
                        <a:rPr lang="de-AT" dirty="0"/>
                        <a:t>n</a:t>
                      </a:r>
                      <a:r>
                        <a:rPr lang="en-AT" dirty="0"/>
                        <a:t> (</a:t>
                      </a:r>
                      <a:r>
                        <a:rPr lang="de-AT" dirty="0"/>
                        <a:t>v</a:t>
                      </a:r>
                      <a:r>
                        <a:rPr lang="en-AT" dirty="0" err="1"/>
                        <a:t>i</a:t>
                      </a:r>
                      <a:r>
                        <a:rPr lang="de-AT" dirty="0"/>
                        <a:t>a</a:t>
                      </a:r>
                      <a:r>
                        <a:rPr lang="en-AT" dirty="0"/>
                        <a:t> </a:t>
                      </a:r>
                      <a:r>
                        <a:rPr lang="de-AT" dirty="0"/>
                        <a:t>S</a:t>
                      </a:r>
                      <a:r>
                        <a:rPr lang="en-AT" dirty="0"/>
                        <a:t>w</a:t>
                      </a:r>
                      <a:r>
                        <a:rPr lang="de-AT" dirty="0"/>
                        <a:t>a</a:t>
                      </a:r>
                      <a:r>
                        <a:rPr lang="en-AT" dirty="0"/>
                        <a:t>g</a:t>
                      </a:r>
                      <a:r>
                        <a:rPr lang="de-AT" dirty="0"/>
                        <a:t>g</a:t>
                      </a:r>
                      <a:r>
                        <a:rPr lang="en-AT" dirty="0"/>
                        <a:t>e</a:t>
                      </a:r>
                      <a:r>
                        <a:rPr lang="de-AT" dirty="0"/>
                        <a:t>r</a:t>
                      </a:r>
                      <a:r>
                        <a:rPr lang="en-AT" dirty="0"/>
                        <a:t> </a:t>
                      </a:r>
                      <a:r>
                        <a:rPr lang="de-AT" dirty="0"/>
                        <a:t>O</a:t>
                      </a:r>
                      <a:r>
                        <a:rPr lang="en-AT" dirty="0"/>
                        <a:t>p</a:t>
                      </a:r>
                      <a:r>
                        <a:rPr lang="de-AT" dirty="0"/>
                        <a:t>e</a:t>
                      </a:r>
                      <a:r>
                        <a:rPr lang="en-AT" dirty="0"/>
                        <a:t>n</a:t>
                      </a:r>
                      <a:r>
                        <a:rPr lang="de-AT" dirty="0"/>
                        <a:t>A</a:t>
                      </a:r>
                      <a:r>
                        <a:rPr lang="en-AT" dirty="0"/>
                        <a:t>PI) 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T" dirty="0"/>
                        <a:t>S</a:t>
                      </a:r>
                      <a:r>
                        <a:rPr lang="de-AT" dirty="0"/>
                        <a:t>P</a:t>
                      </a:r>
                      <a:r>
                        <a:rPr lang="en-AT" dirty="0"/>
                        <a:t>A</a:t>
                      </a:r>
                      <a:r>
                        <a:rPr lang="de-AT" dirty="0"/>
                        <a:t>R</a:t>
                      </a:r>
                      <a:r>
                        <a:rPr lang="en-AT" dirty="0"/>
                        <a:t>Q</a:t>
                      </a:r>
                      <a:r>
                        <a:rPr lang="de-AT" dirty="0"/>
                        <a:t>L</a:t>
                      </a:r>
                      <a:r>
                        <a:rPr lang="en-AT" dirty="0"/>
                        <a:t>: </a:t>
                      </a:r>
                      <a:r>
                        <a:rPr lang="de-AT" dirty="0"/>
                        <a:t>U</a:t>
                      </a:r>
                      <a:r>
                        <a:rPr lang="en-AT" dirty="0"/>
                        <a:t>n</a:t>
                      </a:r>
                      <a:r>
                        <a:rPr lang="de-AT" dirty="0"/>
                        <a:t>t</a:t>
                      </a:r>
                      <a:r>
                        <a:rPr lang="en-AT" dirty="0"/>
                        <a:t>e</a:t>
                      </a:r>
                      <a:r>
                        <a:rPr lang="de-AT" dirty="0"/>
                        <a:t>r</a:t>
                      </a:r>
                      <a:r>
                        <a:rPr lang="en-AT" dirty="0"/>
                        <a:t>s</a:t>
                      </a:r>
                      <a:r>
                        <a:rPr lang="de-AT" dirty="0"/>
                        <a:t>c</a:t>
                      </a:r>
                      <a:r>
                        <a:rPr lang="en-AT" dirty="0"/>
                        <a:t>h</a:t>
                      </a:r>
                      <a:r>
                        <a:rPr lang="de-AT" dirty="0"/>
                        <a:t>i</a:t>
                      </a:r>
                      <a:r>
                        <a:rPr lang="en-AT" dirty="0"/>
                        <a:t>e</a:t>
                      </a:r>
                      <a:r>
                        <a:rPr lang="de-AT" dirty="0"/>
                        <a:t>d</a:t>
                      </a:r>
                      <a:r>
                        <a:rPr lang="en-AT" dirty="0"/>
                        <a:t>e </a:t>
                      </a:r>
                      <a:r>
                        <a:rPr lang="de-AT" dirty="0"/>
                        <a:t>b</a:t>
                      </a:r>
                      <a:r>
                        <a:rPr lang="en-AT" dirty="0"/>
                        <a:t>e</a:t>
                      </a:r>
                      <a:r>
                        <a:rPr lang="de-AT" dirty="0"/>
                        <a:t>i</a:t>
                      </a:r>
                      <a:r>
                        <a:rPr lang="en-AT" dirty="0"/>
                        <a:t>m </a:t>
                      </a:r>
                      <a:r>
                        <a:rPr lang="de-AT" dirty="0"/>
                        <a:t>T</a:t>
                      </a:r>
                      <a:r>
                        <a:rPr lang="en-AT" dirty="0"/>
                        <a:t>e</a:t>
                      </a:r>
                      <a:r>
                        <a:rPr lang="de-AT" dirty="0"/>
                        <a:t>s</a:t>
                      </a:r>
                      <a:r>
                        <a:rPr lang="en-AT" dirty="0"/>
                        <a:t>t</a:t>
                      </a:r>
                      <a:r>
                        <a:rPr lang="de-AT" dirty="0"/>
                        <a:t>e</a:t>
                      </a:r>
                      <a:r>
                        <a:rPr lang="en-AT" dirty="0"/>
                        <a:t>n </a:t>
                      </a:r>
                      <a:r>
                        <a:rPr lang="de-AT" dirty="0"/>
                        <a:t>d</a:t>
                      </a:r>
                      <a:r>
                        <a:rPr lang="en-AT" dirty="0"/>
                        <a:t>e</a:t>
                      </a:r>
                      <a:r>
                        <a:rPr lang="de-AT" dirty="0"/>
                        <a:t>r</a:t>
                      </a:r>
                      <a:r>
                        <a:rPr lang="en-AT" dirty="0"/>
                        <a:t> </a:t>
                      </a:r>
                      <a:r>
                        <a:rPr lang="de-AT" dirty="0"/>
                        <a:t>Q</a:t>
                      </a:r>
                      <a:r>
                        <a:rPr lang="en-AT" dirty="0"/>
                        <a:t>u</a:t>
                      </a:r>
                      <a:r>
                        <a:rPr lang="de-AT" dirty="0"/>
                        <a:t>e</a:t>
                      </a:r>
                      <a:r>
                        <a:rPr lang="en-AT" dirty="0"/>
                        <a:t>r</a:t>
                      </a:r>
                      <a:r>
                        <a:rPr lang="de-AT" dirty="0"/>
                        <a:t>i</a:t>
                      </a:r>
                      <a:r>
                        <a:rPr lang="en-AT" dirty="0"/>
                        <a:t>e</a:t>
                      </a:r>
                      <a:r>
                        <a:rPr lang="de-AT" dirty="0"/>
                        <a:t>s</a:t>
                      </a:r>
                      <a:r>
                        <a:rPr lang="en-AT" dirty="0"/>
                        <a:t> </a:t>
                      </a:r>
                      <a:r>
                        <a:rPr lang="de-AT" dirty="0"/>
                        <a:t>z</a:t>
                      </a:r>
                      <a:r>
                        <a:rPr lang="en-AT" dirty="0"/>
                        <a:t>w</a:t>
                      </a:r>
                      <a:r>
                        <a:rPr lang="de-AT" dirty="0"/>
                        <a:t>i</a:t>
                      </a:r>
                      <a:r>
                        <a:rPr lang="en-AT" dirty="0"/>
                        <a:t>s</a:t>
                      </a:r>
                      <a:r>
                        <a:rPr lang="de-AT" dirty="0"/>
                        <a:t>c</a:t>
                      </a:r>
                      <a:r>
                        <a:rPr lang="en-AT" dirty="0"/>
                        <a:t>h</a:t>
                      </a:r>
                      <a:r>
                        <a:rPr lang="de-AT" dirty="0"/>
                        <a:t>e</a:t>
                      </a:r>
                      <a:r>
                        <a:rPr lang="en-AT" dirty="0"/>
                        <a:t>n </a:t>
                      </a:r>
                      <a:r>
                        <a:rPr lang="en-AT" dirty="0" err="1"/>
                        <a:t>Fuseki</a:t>
                      </a:r>
                      <a:r>
                        <a:rPr lang="en-AT" dirty="0"/>
                        <a:t> und </a:t>
                      </a:r>
                      <a:r>
                        <a:rPr lang="en-AT" dirty="0" err="1"/>
                        <a:t>im</a:t>
                      </a:r>
                      <a:r>
                        <a:rPr lang="en-AT" dirty="0"/>
                        <a:t> Java Source Code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850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E</a:t>
                      </a:r>
                      <a:r>
                        <a:rPr lang="en-AT" dirty="0" err="1"/>
                        <a:t>i</a:t>
                      </a:r>
                      <a:r>
                        <a:rPr lang="de-AT" dirty="0"/>
                        <a:t>n</a:t>
                      </a:r>
                      <a:r>
                        <a:rPr lang="en-AT" dirty="0"/>
                        <a:t>h</a:t>
                      </a:r>
                      <a:r>
                        <a:rPr lang="de-AT" dirty="0"/>
                        <a:t>e</a:t>
                      </a:r>
                      <a:r>
                        <a:rPr lang="en-AT" dirty="0" err="1"/>
                        <a:t>i</a:t>
                      </a:r>
                      <a:r>
                        <a:rPr lang="de-AT" dirty="0"/>
                        <a:t>t</a:t>
                      </a:r>
                      <a:r>
                        <a:rPr lang="en-AT" dirty="0"/>
                        <a:t>l</a:t>
                      </a:r>
                      <a:r>
                        <a:rPr lang="de-AT" dirty="0"/>
                        <a:t>i</a:t>
                      </a:r>
                      <a:r>
                        <a:rPr lang="en-AT" dirty="0"/>
                        <a:t>c</a:t>
                      </a:r>
                      <a:r>
                        <a:rPr lang="de-AT" dirty="0"/>
                        <a:t>h</a:t>
                      </a:r>
                      <a:r>
                        <a:rPr lang="en-AT" dirty="0"/>
                        <a:t>e</a:t>
                      </a:r>
                      <a:r>
                        <a:rPr lang="de-AT" dirty="0"/>
                        <a:t>s</a:t>
                      </a:r>
                      <a:r>
                        <a:rPr lang="en-AT" dirty="0"/>
                        <a:t> </a:t>
                      </a:r>
                      <a:r>
                        <a:rPr lang="en-AT" dirty="0" err="1"/>
                        <a:t>Dependenc</a:t>
                      </a:r>
                      <a:r>
                        <a:rPr lang="de-AT" dirty="0"/>
                        <a:t>y</a:t>
                      </a:r>
                      <a:r>
                        <a:rPr lang="en-AT" dirty="0"/>
                        <a:t> </a:t>
                      </a:r>
                      <a:r>
                        <a:rPr lang="de-AT" dirty="0"/>
                        <a:t>M</a:t>
                      </a:r>
                      <a:r>
                        <a:rPr lang="en-AT" dirty="0"/>
                        <a:t>a</a:t>
                      </a:r>
                      <a:r>
                        <a:rPr lang="de-AT" dirty="0"/>
                        <a:t>n</a:t>
                      </a:r>
                      <a:r>
                        <a:rPr lang="en-AT" dirty="0"/>
                        <a:t>a</a:t>
                      </a:r>
                      <a:r>
                        <a:rPr lang="de-AT" dirty="0"/>
                        <a:t>g</a:t>
                      </a:r>
                      <a:r>
                        <a:rPr lang="en-AT" dirty="0"/>
                        <a:t>e</a:t>
                      </a:r>
                      <a:r>
                        <a:rPr lang="de-AT" dirty="0"/>
                        <a:t>m</a:t>
                      </a:r>
                      <a:r>
                        <a:rPr lang="en-AT" dirty="0"/>
                        <a:t>e</a:t>
                      </a:r>
                      <a:r>
                        <a:rPr lang="de-AT" dirty="0"/>
                        <a:t>n</a:t>
                      </a:r>
                      <a:r>
                        <a:rPr lang="en-AT" dirty="0"/>
                        <a:t>t </a:t>
                      </a:r>
                      <a:r>
                        <a:rPr lang="de-AT" dirty="0"/>
                        <a:t>v</a:t>
                      </a:r>
                      <a:r>
                        <a:rPr lang="en-AT" dirty="0" err="1"/>
                        <a:t>i</a:t>
                      </a:r>
                      <a:r>
                        <a:rPr lang="de-AT" dirty="0"/>
                        <a:t>a</a:t>
                      </a:r>
                      <a:r>
                        <a:rPr lang="en-AT" dirty="0"/>
                        <a:t> </a:t>
                      </a:r>
                      <a:r>
                        <a:rPr lang="de-AT" dirty="0"/>
                        <a:t>M</a:t>
                      </a:r>
                      <a:r>
                        <a:rPr lang="en-AT" dirty="0"/>
                        <a:t>a</a:t>
                      </a:r>
                      <a:r>
                        <a:rPr lang="de-AT" dirty="0"/>
                        <a:t>v</a:t>
                      </a:r>
                      <a:r>
                        <a:rPr lang="en-AT" dirty="0"/>
                        <a:t>e</a:t>
                      </a:r>
                      <a:r>
                        <a:rPr lang="de-AT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T" dirty="0"/>
                        <a:t>F</a:t>
                      </a:r>
                      <a:r>
                        <a:rPr lang="de-AT" dirty="0"/>
                        <a:t>u</a:t>
                      </a:r>
                      <a:r>
                        <a:rPr lang="en-AT" dirty="0" err="1"/>
                        <a:t>seki</a:t>
                      </a:r>
                      <a:r>
                        <a:rPr lang="en-AT" dirty="0"/>
                        <a:t>: </a:t>
                      </a:r>
                      <a:r>
                        <a:rPr lang="en-AT" dirty="0" err="1"/>
                        <a:t>Oftmals</a:t>
                      </a:r>
                      <a:r>
                        <a:rPr lang="en-AT" dirty="0"/>
                        <a:t> </a:t>
                      </a:r>
                      <a:r>
                        <a:rPr lang="en-AT" dirty="0" err="1"/>
                        <a:t>unerklär</a:t>
                      </a:r>
                      <a:r>
                        <a:rPr lang="de-AT" dirty="0"/>
                        <a:t>l</a:t>
                      </a:r>
                      <a:r>
                        <a:rPr lang="en-AT" dirty="0" err="1"/>
                        <a:t>i</a:t>
                      </a:r>
                      <a:r>
                        <a:rPr lang="de-AT" dirty="0"/>
                        <a:t>c</a:t>
                      </a:r>
                      <a:r>
                        <a:rPr lang="en-AT" dirty="0"/>
                        <a:t>h</a:t>
                      </a:r>
                      <a:r>
                        <a:rPr lang="de-AT" dirty="0"/>
                        <a:t>e</a:t>
                      </a:r>
                      <a:r>
                        <a:rPr lang="en-AT" dirty="0"/>
                        <a:t> </a:t>
                      </a:r>
                      <a:r>
                        <a:rPr lang="de-AT" dirty="0"/>
                        <a:t>F</a:t>
                      </a:r>
                      <a:r>
                        <a:rPr lang="en-AT" dirty="0"/>
                        <a:t>e</a:t>
                      </a:r>
                      <a:r>
                        <a:rPr lang="de-AT" dirty="0"/>
                        <a:t>h</a:t>
                      </a:r>
                      <a:r>
                        <a:rPr lang="en-AT" dirty="0"/>
                        <a:t>l</a:t>
                      </a:r>
                      <a:r>
                        <a:rPr lang="de-AT" dirty="0"/>
                        <a:t>e</a:t>
                      </a:r>
                      <a:r>
                        <a:rPr lang="en-AT" dirty="0"/>
                        <a:t>r/</a:t>
                      </a:r>
                      <a:r>
                        <a:rPr lang="de-AT" dirty="0"/>
                        <a:t>u</a:t>
                      </a:r>
                      <a:r>
                        <a:rPr lang="en-AT" dirty="0"/>
                        <a:t>n</a:t>
                      </a:r>
                      <a:r>
                        <a:rPr lang="de-AT" dirty="0"/>
                        <a:t>e</a:t>
                      </a:r>
                      <a:r>
                        <a:rPr lang="en-AT" dirty="0"/>
                        <a:t>r</a:t>
                      </a:r>
                      <a:r>
                        <a:rPr lang="de-AT" dirty="0"/>
                        <a:t>k</a:t>
                      </a:r>
                      <a:r>
                        <a:rPr lang="en-AT" dirty="0"/>
                        <a:t>l</a:t>
                      </a:r>
                      <a:r>
                        <a:rPr lang="de-AT" dirty="0"/>
                        <a:t>ä</a:t>
                      </a:r>
                      <a:r>
                        <a:rPr lang="en-AT" dirty="0"/>
                        <a:t>r</a:t>
                      </a:r>
                      <a:r>
                        <a:rPr lang="de-AT" dirty="0"/>
                        <a:t>l</a:t>
                      </a:r>
                      <a:r>
                        <a:rPr lang="en-AT" dirty="0" err="1"/>
                        <a:t>i</a:t>
                      </a:r>
                      <a:r>
                        <a:rPr lang="de-AT" dirty="0"/>
                        <a:t>c</a:t>
                      </a:r>
                      <a:r>
                        <a:rPr lang="en-AT" dirty="0"/>
                        <a:t>h</a:t>
                      </a:r>
                      <a:r>
                        <a:rPr lang="de-AT" dirty="0"/>
                        <a:t>e</a:t>
                      </a:r>
                      <a:r>
                        <a:rPr lang="en-AT" dirty="0"/>
                        <a:t> </a:t>
                      </a:r>
                      <a:r>
                        <a:rPr lang="de-AT" dirty="0"/>
                        <a:t>T</a:t>
                      </a:r>
                      <a:r>
                        <a:rPr lang="en-AT" dirty="0"/>
                        <a:t>r</a:t>
                      </a:r>
                      <a:r>
                        <a:rPr lang="de-AT" dirty="0"/>
                        <a:t>i</a:t>
                      </a:r>
                      <a:r>
                        <a:rPr lang="en-AT" dirty="0"/>
                        <a:t>p</a:t>
                      </a:r>
                      <a:r>
                        <a:rPr lang="de-AT" dirty="0"/>
                        <a:t>l</a:t>
                      </a:r>
                      <a:r>
                        <a:rPr lang="en-AT" dirty="0"/>
                        <a:t>e</a:t>
                      </a:r>
                      <a:r>
                        <a:rPr lang="de-AT" dirty="0"/>
                        <a:t>s</a:t>
                      </a:r>
                      <a:r>
                        <a:rPr lang="en-AT" dirty="0"/>
                        <a:t> </a:t>
                      </a:r>
                      <a:r>
                        <a:rPr lang="de-AT" dirty="0"/>
                        <a:t>a</a:t>
                      </a:r>
                      <a:r>
                        <a:rPr lang="en-AT" dirty="0"/>
                        <a:t>u</a:t>
                      </a:r>
                      <a:r>
                        <a:rPr lang="de-AT" dirty="0"/>
                        <a:t>f</a:t>
                      </a:r>
                      <a:r>
                        <a:rPr lang="en-AT" dirty="0"/>
                        <a:t>g</a:t>
                      </a:r>
                      <a:r>
                        <a:rPr lang="de-AT" dirty="0"/>
                        <a:t>e</a:t>
                      </a:r>
                      <a:r>
                        <a:rPr lang="en-AT" dirty="0"/>
                        <a:t>t</a:t>
                      </a:r>
                      <a:r>
                        <a:rPr lang="de-AT" dirty="0"/>
                        <a:t>a</a:t>
                      </a:r>
                      <a:r>
                        <a:rPr lang="en-AT" dirty="0" err="1"/>
                        <a:t>ucht</a:t>
                      </a:r>
                      <a:r>
                        <a:rPr lang="en-AT" dirty="0"/>
                        <a:t> </a:t>
                      </a:r>
                      <a:r>
                        <a:rPr lang="en-AT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AT" dirty="0" err="1">
                          <a:sym typeface="Wingdings" panose="05000000000000000000" pitchFamily="2" charset="2"/>
                        </a:rPr>
                        <a:t>Neueinrichtung</a:t>
                      </a:r>
                      <a:r>
                        <a:rPr lang="en-AT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AT" dirty="0" err="1">
                          <a:sym typeface="Wingdings" panose="05000000000000000000" pitchFamily="2" charset="2"/>
                        </a:rPr>
                        <a:t>notwendig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805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T" dirty="0"/>
                        <a:t>A</a:t>
                      </a:r>
                      <a:r>
                        <a:rPr lang="de-AT" dirty="0"/>
                        <a:t>p</a:t>
                      </a:r>
                      <a:r>
                        <a:rPr lang="en-AT" dirty="0"/>
                        <a:t>a</a:t>
                      </a:r>
                      <a:r>
                        <a:rPr lang="de-AT" dirty="0"/>
                        <a:t>c</a:t>
                      </a:r>
                      <a:r>
                        <a:rPr lang="en-AT" dirty="0"/>
                        <a:t>h</a:t>
                      </a:r>
                      <a:r>
                        <a:rPr lang="de-AT" dirty="0"/>
                        <a:t>e</a:t>
                      </a:r>
                      <a:r>
                        <a:rPr lang="en-AT" dirty="0"/>
                        <a:t> </a:t>
                      </a:r>
                      <a:r>
                        <a:rPr lang="de-AT" dirty="0"/>
                        <a:t>J</a:t>
                      </a:r>
                      <a:r>
                        <a:rPr lang="en-AT" dirty="0"/>
                        <a:t>e</a:t>
                      </a:r>
                      <a:r>
                        <a:rPr lang="de-AT" dirty="0"/>
                        <a:t>n</a:t>
                      </a:r>
                      <a:r>
                        <a:rPr lang="en-AT" dirty="0"/>
                        <a:t>a: </a:t>
                      </a:r>
                      <a:r>
                        <a:rPr lang="de-AT" dirty="0"/>
                        <a:t>E</a:t>
                      </a:r>
                      <a:r>
                        <a:rPr lang="en-AT" dirty="0" err="1"/>
                        <a:t>i</a:t>
                      </a:r>
                      <a:r>
                        <a:rPr lang="de-AT" dirty="0"/>
                        <a:t>n</a:t>
                      </a:r>
                      <a:r>
                        <a:rPr lang="en-AT" dirty="0" err="1"/>
                        <a:t>i</a:t>
                      </a:r>
                      <a:r>
                        <a:rPr lang="de-AT" dirty="0"/>
                        <a:t>g</a:t>
                      </a:r>
                      <a:r>
                        <a:rPr lang="en-AT" dirty="0"/>
                        <a:t>e </a:t>
                      </a:r>
                      <a:r>
                        <a:rPr lang="en-AT" dirty="0" err="1"/>
                        <a:t>Bibiliotheken</a:t>
                      </a:r>
                      <a:r>
                        <a:rPr lang="en-AT" dirty="0"/>
                        <a:t> </a:t>
                      </a:r>
                      <a:r>
                        <a:rPr lang="en-AT" dirty="0" err="1"/>
                        <a:t>verfügbar</a:t>
                      </a:r>
                      <a:r>
                        <a:rPr lang="en-AT" dirty="0"/>
                        <a:t> &amp; </a:t>
                      </a:r>
                      <a:r>
                        <a:rPr lang="de-AT" dirty="0"/>
                        <a:t>s</a:t>
                      </a:r>
                      <a:r>
                        <a:rPr lang="en-AT" dirty="0"/>
                        <a:t>e</a:t>
                      </a:r>
                      <a:r>
                        <a:rPr lang="de-AT" dirty="0"/>
                        <a:t>h</a:t>
                      </a:r>
                      <a:r>
                        <a:rPr lang="en-AT" dirty="0"/>
                        <a:t>r </a:t>
                      </a:r>
                      <a:r>
                        <a:rPr lang="de-AT" dirty="0"/>
                        <a:t>l</a:t>
                      </a:r>
                      <a:r>
                        <a:rPr lang="en-AT" dirty="0"/>
                        <a:t>e</a:t>
                      </a:r>
                      <a:r>
                        <a:rPr lang="de-AT" dirty="0"/>
                        <a:t>i</a:t>
                      </a:r>
                      <a:r>
                        <a:rPr lang="en-AT" dirty="0"/>
                        <a:t>c</a:t>
                      </a:r>
                      <a:r>
                        <a:rPr lang="de-AT" dirty="0"/>
                        <a:t>h</a:t>
                      </a:r>
                      <a:r>
                        <a:rPr lang="en-AT" dirty="0"/>
                        <a:t>t </a:t>
                      </a:r>
                      <a:r>
                        <a:rPr lang="de-AT" dirty="0"/>
                        <a:t>k</a:t>
                      </a:r>
                      <a:r>
                        <a:rPr lang="en-AT" dirty="0"/>
                        <a:t>o</a:t>
                      </a:r>
                      <a:r>
                        <a:rPr lang="de-AT" dirty="0"/>
                        <a:t>n</a:t>
                      </a:r>
                      <a:r>
                        <a:rPr lang="en-AT" dirty="0"/>
                        <a:t>f</a:t>
                      </a:r>
                      <a:r>
                        <a:rPr lang="de-AT" dirty="0"/>
                        <a:t>i</a:t>
                      </a:r>
                      <a:r>
                        <a:rPr lang="en-AT" dirty="0"/>
                        <a:t>g</a:t>
                      </a:r>
                      <a:r>
                        <a:rPr lang="de-AT" dirty="0"/>
                        <a:t>u</a:t>
                      </a:r>
                      <a:r>
                        <a:rPr lang="en-AT" dirty="0"/>
                        <a:t>r</a:t>
                      </a:r>
                      <a:r>
                        <a:rPr lang="de-AT" dirty="0"/>
                        <a:t>i</a:t>
                      </a:r>
                      <a:r>
                        <a:rPr lang="en-AT" dirty="0"/>
                        <a:t>e</a:t>
                      </a:r>
                      <a:r>
                        <a:rPr lang="de-AT" dirty="0"/>
                        <a:t>r</a:t>
                      </a:r>
                      <a:r>
                        <a:rPr lang="en-AT" dirty="0"/>
                        <a:t>bar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T" dirty="0"/>
                        <a:t>G</a:t>
                      </a:r>
                      <a:r>
                        <a:rPr lang="de-AT" dirty="0"/>
                        <a:t>r</a:t>
                      </a:r>
                      <a:r>
                        <a:rPr lang="en-AT" dirty="0"/>
                        <a:t>o</a:t>
                      </a:r>
                      <a:r>
                        <a:rPr lang="de-AT" dirty="0"/>
                        <a:t>ß</a:t>
                      </a:r>
                      <a:r>
                        <a:rPr lang="en-AT" dirty="0"/>
                        <a:t>e</a:t>
                      </a:r>
                      <a:r>
                        <a:rPr lang="de-AT" dirty="0"/>
                        <a:t>r</a:t>
                      </a:r>
                      <a:r>
                        <a:rPr lang="en-AT" dirty="0"/>
                        <a:t> </a:t>
                      </a:r>
                      <a:r>
                        <a:rPr lang="de-AT" dirty="0"/>
                        <a:t>K</a:t>
                      </a:r>
                      <a:r>
                        <a:rPr lang="en-AT" dirty="0"/>
                        <a:t>o</a:t>
                      </a:r>
                      <a:r>
                        <a:rPr lang="de-AT" dirty="0"/>
                        <a:t>n</a:t>
                      </a:r>
                      <a:r>
                        <a:rPr lang="en-AT" dirty="0"/>
                        <a:t>f</a:t>
                      </a:r>
                      <a:r>
                        <a:rPr lang="de-AT" dirty="0"/>
                        <a:t>i</a:t>
                      </a:r>
                      <a:r>
                        <a:rPr lang="en-AT" dirty="0"/>
                        <a:t>g</a:t>
                      </a:r>
                      <a:r>
                        <a:rPr lang="de-AT" dirty="0"/>
                        <a:t>u</a:t>
                      </a:r>
                      <a:r>
                        <a:rPr lang="en-AT" dirty="0"/>
                        <a:t>r</a:t>
                      </a:r>
                      <a:r>
                        <a:rPr lang="de-AT" dirty="0"/>
                        <a:t>a</a:t>
                      </a:r>
                      <a:r>
                        <a:rPr lang="en-AT" dirty="0"/>
                        <a:t>t</a:t>
                      </a:r>
                      <a:r>
                        <a:rPr lang="de-AT" dirty="0"/>
                        <a:t>i</a:t>
                      </a:r>
                      <a:r>
                        <a:rPr lang="en-AT" dirty="0"/>
                        <a:t>o</a:t>
                      </a:r>
                      <a:r>
                        <a:rPr lang="de-AT" dirty="0"/>
                        <a:t>n</a:t>
                      </a:r>
                      <a:r>
                        <a:rPr lang="en-AT" dirty="0"/>
                        <a:t>s</a:t>
                      </a:r>
                      <a:r>
                        <a:rPr lang="de-AT" dirty="0"/>
                        <a:t>a</a:t>
                      </a:r>
                      <a:r>
                        <a:rPr lang="en-AT" dirty="0"/>
                        <a:t>u</a:t>
                      </a:r>
                      <a:r>
                        <a:rPr lang="de-AT" dirty="0"/>
                        <a:t>f</a:t>
                      </a:r>
                      <a:r>
                        <a:rPr lang="en-AT" dirty="0"/>
                        <a:t>w</a:t>
                      </a:r>
                      <a:r>
                        <a:rPr lang="de-AT" dirty="0"/>
                        <a:t>a</a:t>
                      </a:r>
                      <a:r>
                        <a:rPr lang="en-AT" dirty="0"/>
                        <a:t>n</a:t>
                      </a:r>
                      <a:r>
                        <a:rPr lang="de-AT" dirty="0"/>
                        <a:t>d</a:t>
                      </a:r>
                      <a:r>
                        <a:rPr lang="en-AT" dirty="0"/>
                        <a:t> </a:t>
                      </a:r>
                      <a:r>
                        <a:rPr lang="de-AT" dirty="0"/>
                        <a:t>z</a:t>
                      </a:r>
                      <a:r>
                        <a:rPr lang="en-AT" dirty="0"/>
                        <a:t>w</a:t>
                      </a:r>
                      <a:r>
                        <a:rPr lang="de-AT" dirty="0"/>
                        <a:t>i</a:t>
                      </a:r>
                      <a:r>
                        <a:rPr lang="en-AT" dirty="0"/>
                        <a:t>s</a:t>
                      </a:r>
                      <a:r>
                        <a:rPr lang="de-AT" dirty="0"/>
                        <a:t>c</a:t>
                      </a:r>
                      <a:r>
                        <a:rPr lang="en-AT" dirty="0"/>
                        <a:t>h</a:t>
                      </a:r>
                      <a:r>
                        <a:rPr lang="de-AT" dirty="0"/>
                        <a:t>e</a:t>
                      </a:r>
                      <a:r>
                        <a:rPr lang="en-AT" dirty="0"/>
                        <a:t>n </a:t>
                      </a:r>
                      <a:r>
                        <a:rPr lang="de-AT" dirty="0"/>
                        <a:t>S</a:t>
                      </a:r>
                      <a:r>
                        <a:rPr lang="en-AT" dirty="0"/>
                        <a:t>p</a:t>
                      </a:r>
                      <a:r>
                        <a:rPr lang="de-AT" dirty="0"/>
                        <a:t>r</a:t>
                      </a:r>
                      <a:r>
                        <a:rPr lang="en-AT" dirty="0" err="1"/>
                        <a:t>i</a:t>
                      </a:r>
                      <a:r>
                        <a:rPr lang="de-AT" dirty="0"/>
                        <a:t>n</a:t>
                      </a:r>
                      <a:r>
                        <a:rPr lang="en-AT" dirty="0"/>
                        <a:t>g </a:t>
                      </a:r>
                      <a:r>
                        <a:rPr lang="de-AT" dirty="0"/>
                        <a:t>u</a:t>
                      </a:r>
                      <a:r>
                        <a:rPr lang="en-AT" dirty="0"/>
                        <a:t>n</a:t>
                      </a:r>
                      <a:r>
                        <a:rPr lang="de-AT" dirty="0"/>
                        <a:t>d</a:t>
                      </a:r>
                      <a:r>
                        <a:rPr lang="en-AT" dirty="0"/>
                        <a:t> </a:t>
                      </a:r>
                      <a:r>
                        <a:rPr lang="de-AT" dirty="0"/>
                        <a:t>A</a:t>
                      </a:r>
                      <a:r>
                        <a:rPr lang="en-AT" dirty="0" err="1"/>
                        <a:t>ngular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550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T" dirty="0"/>
                        <a:t>P</a:t>
                      </a:r>
                      <a:r>
                        <a:rPr lang="de-AT" dirty="0"/>
                        <a:t>r</a:t>
                      </a:r>
                      <a:r>
                        <a:rPr lang="en-AT" dirty="0"/>
                        <a:t>o</a:t>
                      </a:r>
                      <a:r>
                        <a:rPr lang="de-AT" dirty="0"/>
                        <a:t>j</a:t>
                      </a:r>
                      <a:r>
                        <a:rPr lang="en-AT" dirty="0"/>
                        <a:t>e</a:t>
                      </a:r>
                      <a:r>
                        <a:rPr lang="de-AT" dirty="0"/>
                        <a:t>k</a:t>
                      </a:r>
                      <a:r>
                        <a:rPr lang="en-AT" dirty="0"/>
                        <a:t>t</a:t>
                      </a:r>
                      <a:r>
                        <a:rPr lang="de-AT" dirty="0"/>
                        <a:t>v</a:t>
                      </a:r>
                      <a:r>
                        <a:rPr lang="en-AT" dirty="0"/>
                        <a:t>e</a:t>
                      </a:r>
                      <a:r>
                        <a:rPr lang="de-AT" dirty="0"/>
                        <a:t>r</a:t>
                      </a:r>
                      <a:r>
                        <a:rPr lang="en-AT" dirty="0"/>
                        <a:t>z</a:t>
                      </a:r>
                      <a:r>
                        <a:rPr lang="de-AT" dirty="0"/>
                        <a:t>e</a:t>
                      </a:r>
                      <a:r>
                        <a:rPr lang="en-AT" dirty="0" err="1"/>
                        <a:t>i</a:t>
                      </a:r>
                      <a:r>
                        <a:rPr lang="de-AT" dirty="0"/>
                        <a:t>c</a:t>
                      </a:r>
                      <a:r>
                        <a:rPr lang="en-AT" dirty="0"/>
                        <a:t>h</a:t>
                      </a:r>
                      <a:r>
                        <a:rPr lang="de-AT" dirty="0"/>
                        <a:t>n</a:t>
                      </a:r>
                      <a:r>
                        <a:rPr lang="en-AT" dirty="0" err="1"/>
                        <a:t>i</a:t>
                      </a:r>
                      <a:r>
                        <a:rPr lang="de-AT" dirty="0"/>
                        <a:t>s</a:t>
                      </a:r>
                      <a:r>
                        <a:rPr lang="en-AT" dirty="0"/>
                        <a:t> </a:t>
                      </a:r>
                      <a:r>
                        <a:rPr lang="de-AT" dirty="0"/>
                        <a:t>s</a:t>
                      </a:r>
                      <a:r>
                        <a:rPr lang="en-AT" dirty="0"/>
                        <a:t>e</a:t>
                      </a:r>
                      <a:r>
                        <a:rPr lang="de-AT" dirty="0"/>
                        <a:t>h</a:t>
                      </a:r>
                      <a:r>
                        <a:rPr lang="en-AT" dirty="0"/>
                        <a:t>r </a:t>
                      </a:r>
                      <a:r>
                        <a:rPr lang="de-AT" dirty="0"/>
                        <a:t>g</a:t>
                      </a:r>
                      <a:r>
                        <a:rPr lang="en-AT" dirty="0"/>
                        <a:t>r</a:t>
                      </a:r>
                      <a:r>
                        <a:rPr lang="de-AT" dirty="0"/>
                        <a:t>o</a:t>
                      </a:r>
                      <a:r>
                        <a:rPr lang="en-AT" dirty="0"/>
                        <a:t>ß </a:t>
                      </a:r>
                      <a:r>
                        <a:rPr lang="de-AT" dirty="0"/>
                        <a:t>a</a:t>
                      </a:r>
                      <a:r>
                        <a:rPr lang="en-AT" dirty="0"/>
                        <a:t>u</a:t>
                      </a:r>
                      <a:r>
                        <a:rPr lang="de-AT" dirty="0"/>
                        <a:t>f</a:t>
                      </a:r>
                      <a:r>
                        <a:rPr lang="en-AT" dirty="0"/>
                        <a:t>g</a:t>
                      </a:r>
                      <a:r>
                        <a:rPr lang="de-AT" dirty="0"/>
                        <a:t>r</a:t>
                      </a:r>
                      <a:r>
                        <a:rPr lang="en-AT" dirty="0"/>
                        <a:t>u</a:t>
                      </a:r>
                      <a:r>
                        <a:rPr lang="de-AT" dirty="0"/>
                        <a:t>n</a:t>
                      </a:r>
                      <a:r>
                        <a:rPr lang="en-AT" dirty="0"/>
                        <a:t>d </a:t>
                      </a:r>
                      <a:r>
                        <a:rPr lang="de-AT" dirty="0"/>
                        <a:t>d</a:t>
                      </a:r>
                      <a:r>
                        <a:rPr lang="en-AT" dirty="0"/>
                        <a:t>e</a:t>
                      </a:r>
                      <a:r>
                        <a:rPr lang="de-AT" dirty="0"/>
                        <a:t>r</a:t>
                      </a:r>
                      <a:r>
                        <a:rPr lang="en-AT" dirty="0"/>
                        <a:t> </a:t>
                      </a:r>
                      <a:r>
                        <a:rPr lang="de-AT" dirty="0"/>
                        <a:t>e</a:t>
                      </a:r>
                      <a:r>
                        <a:rPr lang="en-AT" dirty="0" err="1"/>
                        <a:t>i</a:t>
                      </a:r>
                      <a:r>
                        <a:rPr lang="de-AT" dirty="0"/>
                        <a:t>n</a:t>
                      </a:r>
                      <a:r>
                        <a:rPr lang="en-AT" dirty="0"/>
                        <a:t>g</a:t>
                      </a:r>
                      <a:r>
                        <a:rPr lang="de-AT" dirty="0"/>
                        <a:t>e</a:t>
                      </a:r>
                      <a:r>
                        <a:rPr lang="en-AT" dirty="0"/>
                        <a:t>s</a:t>
                      </a:r>
                      <a:r>
                        <a:rPr lang="de-AT" dirty="0"/>
                        <a:t>e</a:t>
                      </a:r>
                      <a:r>
                        <a:rPr lang="en-AT" dirty="0"/>
                        <a:t>t</a:t>
                      </a:r>
                      <a:r>
                        <a:rPr lang="de-AT" dirty="0"/>
                        <a:t>z</a:t>
                      </a:r>
                      <a:r>
                        <a:rPr lang="en-AT" dirty="0"/>
                        <a:t>t</a:t>
                      </a:r>
                      <a:r>
                        <a:rPr lang="de-AT" dirty="0"/>
                        <a:t>e</a:t>
                      </a:r>
                      <a:r>
                        <a:rPr lang="en-AT" dirty="0"/>
                        <a:t>n </a:t>
                      </a:r>
                      <a:r>
                        <a:rPr lang="de-AT" dirty="0"/>
                        <a:t>T</a:t>
                      </a:r>
                      <a:r>
                        <a:rPr lang="en-AT" dirty="0"/>
                        <a:t>e</a:t>
                      </a:r>
                      <a:r>
                        <a:rPr lang="de-AT" dirty="0"/>
                        <a:t>c</a:t>
                      </a:r>
                      <a:r>
                        <a:rPr lang="en-AT" dirty="0"/>
                        <a:t>h</a:t>
                      </a:r>
                      <a:r>
                        <a:rPr lang="de-AT" dirty="0"/>
                        <a:t>n</a:t>
                      </a:r>
                      <a:r>
                        <a:rPr lang="en-AT" dirty="0"/>
                        <a:t>o</a:t>
                      </a:r>
                      <a:r>
                        <a:rPr lang="de-AT" dirty="0"/>
                        <a:t>l</a:t>
                      </a:r>
                      <a:r>
                        <a:rPr lang="en-AT" dirty="0"/>
                        <a:t>o</a:t>
                      </a:r>
                      <a:r>
                        <a:rPr lang="de-AT" dirty="0"/>
                        <a:t>g</a:t>
                      </a:r>
                      <a:r>
                        <a:rPr lang="en-AT" dirty="0" err="1"/>
                        <a:t>i</a:t>
                      </a:r>
                      <a:r>
                        <a:rPr lang="de-AT" dirty="0"/>
                        <a:t>e</a:t>
                      </a:r>
                      <a:r>
                        <a:rPr lang="en-AT" dirty="0"/>
                        <a:t>n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913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9995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969</Words>
  <Application>Microsoft Office PowerPoint</Application>
  <PresentationFormat>Breitbild</PresentationFormat>
  <Paragraphs>48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</vt:lpstr>
      <vt:lpstr>Endpräsentation  PR DKE WS2019</vt:lpstr>
      <vt:lpstr>Szenario</vt:lpstr>
      <vt:lpstr>Architektur</vt:lpstr>
      <vt:lpstr>Architektur</vt:lpstr>
      <vt:lpstr>Architektur</vt:lpstr>
      <vt:lpstr>Architektur</vt:lpstr>
      <vt:lpstr>Projektorganisation</vt:lpstr>
      <vt:lpstr>Livedemo der Applikation</vt:lpstr>
      <vt:lpstr>Fazit &amp; Lessons learned</vt:lpstr>
      <vt:lpstr>Fazit &amp; Lessons learned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Endpräsentation  PR DKE WS2019</dc:title>
  <dc:creator>Felix Baumgärtner</dc:creator>
  <cp:lastModifiedBy>Felix Baumgärtner</cp:lastModifiedBy>
  <cp:revision>13</cp:revision>
  <dcterms:created xsi:type="dcterms:W3CDTF">2020-01-22T16:38:20Z</dcterms:created>
  <dcterms:modified xsi:type="dcterms:W3CDTF">2020-01-23T12:45:53Z</dcterms:modified>
</cp:coreProperties>
</file>