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5" autoAdjust="0"/>
    <p:restoredTop sz="94660"/>
  </p:normalViewPr>
  <p:slideViewPr>
    <p:cSldViewPr snapToGrid="0">
      <p:cViewPr>
        <p:scale>
          <a:sx n="75" d="100"/>
          <a:sy n="75" d="100"/>
        </p:scale>
        <p:origin x="-54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Sanchez Alvarez Kenia Monserrat         Grupo: 554                                            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E8C34-6035-4259-8284-7E4B628C129E}" type="datetime1">
              <a:rPr lang="en-US" smtClean="0"/>
              <a:t>8/23/2022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7300C-008B-4871-8BB1-F81BDB60D4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3590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Sanchez Alvarez Kenia Monserrat         Grupo: 554                                            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C02E2-684F-4E24-80A2-86C0B49E5FDA}" type="datetime1">
              <a:rPr lang="en-US" smtClean="0"/>
              <a:t>8/23/2022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A5092-B1C4-4178-BABA-BC79FE1668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7712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3996-57B4-4501-9DD4-C86B3143AAD7}" type="datetime1">
              <a:rPr lang="es-MX" smtClean="0"/>
              <a:t>23/08/2022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F11-0E10-4A7B-89FA-83B4FB8DD3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1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0D6D-3B6D-4273-B2A1-F98931D46679}" type="datetime1">
              <a:rPr lang="es-MX" smtClean="0"/>
              <a:t>23/08/2022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F11-0E10-4A7B-89FA-83B4FB8DD3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2EE5-2B93-468A-8A8D-A34BC5632FB1}" type="datetime1">
              <a:rPr lang="es-MX" smtClean="0"/>
              <a:t>23/08/2022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F11-0E10-4A7B-89FA-83B4FB8DD3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8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3725-D083-469B-B87D-77413F7CF15B}" type="datetime1">
              <a:rPr lang="es-MX" smtClean="0"/>
              <a:t>23/08/2022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F11-0E10-4A7B-89FA-83B4FB8DD3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F8D8-D469-4FFB-B94B-02E3AE516FD3}" type="datetime1">
              <a:rPr lang="es-MX" smtClean="0"/>
              <a:t>23/08/2022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F11-0E10-4A7B-89FA-83B4FB8DD3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7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918C-4838-4C90-BA7C-40C2253B89C4}" type="datetime1">
              <a:rPr lang="es-MX" smtClean="0"/>
              <a:t>23/08/2022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F11-0E10-4A7B-89FA-83B4FB8DD3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8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F53A-EB9C-4746-B261-CE78EC0BD7F6}" type="datetime1">
              <a:rPr lang="es-MX" smtClean="0"/>
              <a:t>23/08/2022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F11-0E10-4A7B-89FA-83B4FB8DD3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8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B478-36A6-4A1A-8DE6-17F704B4E2B1}" type="datetime1">
              <a:rPr lang="es-MX" smtClean="0"/>
              <a:t>23/08/2022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F11-0E10-4A7B-89FA-83B4FB8DD3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7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6B8A-70EF-430B-AB39-50798BCB00FE}" type="datetime1">
              <a:rPr lang="es-MX" smtClean="0"/>
              <a:t>23/08/2022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F11-0E10-4A7B-89FA-83B4FB8DD3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5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4C44-C70E-454F-8F02-E8EAD09A6E78}" type="datetime1">
              <a:rPr lang="es-MX" smtClean="0"/>
              <a:t>23/08/2022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F11-0E10-4A7B-89FA-83B4FB8DD3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2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C456-03F3-4EF8-85F9-30443CED9FCA}" type="datetime1">
              <a:rPr lang="es-MX" smtClean="0"/>
              <a:t>23/08/2022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F11-0E10-4A7B-89FA-83B4FB8DD3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3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9319D-C963-478F-9448-F1DFF3947FB3}" type="datetime1">
              <a:rPr lang="es-MX" smtClean="0"/>
              <a:t>23/08/2022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B0F11-0E10-4A7B-89FA-83B4FB8DD3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39659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DEA9-15F8-4E30-9337-DB0F9EDC6ADC}" type="datetime1">
              <a:rPr lang="es-MX" smtClean="0"/>
              <a:t>23/08/2022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F11-0E10-4A7B-89FA-83B4FB8DD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43388" y="600075"/>
            <a:ext cx="370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Arial Rounded MT Bold" panose="020F0704030504030204" pitchFamily="34" charset="0"/>
              </a:rPr>
              <a:t>Los costos de la empresa industrial, comercial y de servicios.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024061" y="1613340"/>
            <a:ext cx="1930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latin typeface="Arial Rounded MT Bold" panose="020F0704030504030204" pitchFamily="34" charset="0"/>
              </a:rPr>
              <a:t>Empresa Industrial.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026959" y="1600799"/>
            <a:ext cx="213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latin typeface="Arial Rounded MT Bold" panose="020F0704030504030204" pitchFamily="34" charset="0"/>
              </a:rPr>
              <a:t>Empresa comercial.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237725" y="1600799"/>
            <a:ext cx="2233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latin typeface="Arial Rounded MT Bold" panose="020F0704030504030204" pitchFamily="34" charset="0"/>
              </a:rPr>
              <a:t>Empresa de Servicios.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224463" y="1254325"/>
            <a:ext cx="17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latin typeface="Arial Rounded MT Bold" panose="020F0704030504030204" pitchFamily="34" charset="0"/>
              </a:rPr>
              <a:t>Diferencias.</a:t>
            </a:r>
            <a:endParaRPr 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634934" y="2070848"/>
            <a:ext cx="27084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s-ES" sz="1400" dirty="0" smtClean="0"/>
              <a:t>Transformación de productos o bienes.</a:t>
            </a:r>
          </a:p>
          <a:p>
            <a:pPr marL="177800" indent="-1778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s-ES" sz="1400" dirty="0" smtClean="0"/>
              <a:t>Utiliza maquinarias y herramientas para la producción o transformación del producto.</a:t>
            </a:r>
          </a:p>
          <a:p>
            <a:pPr marL="177800" indent="-1778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s-ES" sz="1400" dirty="0" smtClean="0"/>
              <a:t>Realizan producción en cadena.</a:t>
            </a:r>
          </a:p>
          <a:p>
            <a:pPr marL="177800" indent="-1778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s-ES" sz="1400" dirty="0" smtClean="0"/>
              <a:t>utilizan zonas que faciliten la salida de sus insumos.</a:t>
            </a:r>
          </a:p>
          <a:p>
            <a:pPr marL="177800" indent="-1778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741766" y="2070848"/>
            <a:ext cx="27084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s-ES" sz="1400" dirty="0" smtClean="0"/>
              <a:t>No fabrican bienes terminados ni extraen materia prima.</a:t>
            </a:r>
          </a:p>
          <a:p>
            <a:pPr marL="177800" indent="-1778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s-ES" sz="1400" dirty="0" smtClean="0"/>
              <a:t>son empresas intermediarias.</a:t>
            </a:r>
          </a:p>
          <a:p>
            <a:pPr marL="177800" indent="-1778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s-ES" sz="1400" dirty="0" smtClean="0"/>
              <a:t>Ofrecen servicios de mantenimiento de los productos que comercializan.</a:t>
            </a:r>
          </a:p>
          <a:p>
            <a:pPr marL="177800" indent="-1778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s-ES" sz="1400" dirty="0" smtClean="0"/>
              <a:t>En ocasiones pueden distribuir o ser medios para que los productos lleguen a su consumidor final. </a:t>
            </a:r>
            <a:endParaRPr lang="en-US" sz="1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000297" y="2070848"/>
            <a:ext cx="2708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s-ES" sz="1400" dirty="0" smtClean="0"/>
              <a:t>Vende servicio intangibles.</a:t>
            </a:r>
          </a:p>
          <a:p>
            <a:pPr marL="177800" indent="-1778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s-ES" sz="1400" smtClean="0"/>
              <a:t>Lo </a:t>
            </a:r>
            <a:endParaRPr lang="en-US" sz="1400" dirty="0"/>
          </a:p>
        </p:txBody>
      </p:sp>
      <p:sp>
        <p:nvSpPr>
          <p:cNvPr id="13" name="Marcador de fecha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CE07-4EE6-40DF-AE78-31DDE5EFED5C}" type="datetime1">
              <a:rPr lang="es-MX" smtClean="0"/>
              <a:t>23/08/2022</a:t>
            </a:fld>
            <a:endParaRPr lang="en-US"/>
          </a:p>
        </p:txBody>
      </p:sp>
      <p:sp>
        <p:nvSpPr>
          <p:cNvPr id="14" name="Marcador de pie de página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Marcador de número de diapositiva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F11-0E10-4A7B-89FA-83B4FB8DD3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123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106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AlumnoFCA</dc:creator>
  <cp:lastModifiedBy>AlumnoFCA</cp:lastModifiedBy>
  <cp:revision>5</cp:revision>
  <dcterms:created xsi:type="dcterms:W3CDTF">2022-08-24T03:15:21Z</dcterms:created>
  <dcterms:modified xsi:type="dcterms:W3CDTF">2022-08-24T03:53:18Z</dcterms:modified>
</cp:coreProperties>
</file>