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57" r:id="rId4"/>
    <p:sldId id="312" r:id="rId5"/>
    <p:sldId id="321" r:id="rId6"/>
    <p:sldId id="315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93" d="100"/>
          <a:sy n="93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7:56:5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3455 224 13391 0 0,'-2'-8'1452'0'0,"0"5"-1451"0"0,0 0 0 0 0,0-1 0 0 0,1 1-1 0 0,0-1 1 0 0,-1 1 0 0 0,1-1 0 0 0,1 1-1 0 0,-1-1 1 0 0,0 0 0 0 0,1 1 0 0 0,0-1 0 0 0,0 0-1 0 0,0 0 1 0 0,0 1 0 0 0,1-1 0 0 0,1-6-1 0 0,0 4 0 0 0,1 0 0 0 0,1 0 0 0 0,-1 0 0 0 0,1 1-1 0 0,0 0 1 0 0,0-1 0 0 0,6-4 0 0 0,-8 7 0 0 0,38-47 0 0 0,-28 34 0 0 0,-9 12 0 0 0,-1 1 0 0 0,-3 4 0 0 0,-21 19 0 0 0,-8-1 0 0 0,6-5 0 0 0,1-2 0 0 0,0 1 0 0 0,3-3 0 0 0,-16 7 91 0 0,33-15-22 0 0,-2-3 423 0 0,0 0 0 0 0,0 0 0 0 0,0 0 0 0 0,0 0 1 0 0,1-1-1 0 0,-1 0 0 0 0,0 0 0 0 0,-5-4 0 0 0,-13-4-22 0 0,11 4-571 0 0,-2 0 1 0 0,1 1-1 0 0,-1 1 0 0 0,1 0 1 0 0,-1 1-1 0 0,0 1 0 0 0,-16-1 1 0 0,-25 5 899 0 0,-31-1 468 0 0,45-2-1535 0 0,-56 8 0 0 0,23-1-541 0 0,-286-6 853 0 0,96-2 1514 0 0,35 1-1757 0 0,-289-41 121 0 0,481 39 258 0 0,-16-1-101 0 0,-1 2 0 0 0,-68 7-1 0 0,-106 29 78 0 0,82-13-137 0 0,92-15-4 0 0,1 2 0 0 0,-95 27 0 0 0,101-16 31 0 0,0 2-1 0 0,-52 31 0 0 0,64-33-94 0 0,2 2 0 0 0,1 2 0 0 0,0 1 0 0 0,2 1-1 0 0,1 1 1 0 0,-41 49 0 0 0,60-64 55 0 0,5-6 33 0 0,0 1-1 0 0,1 0 1 0 0,-5 7-1 0 0,4-6-16 0 0,2-4 0 0 0,0 1 0 0 0,1 0 0 0 0,-1 0 0 0 0,1 0 0 0 0,-3 7 0 0 0,-7 15 72 0 0,9-19 2 0 0,1 1-5 0 0,-7 25-17 0 0,7-24 12 0 0,5 0-28 0 0,10 29-63 0 0,-10-28-74 0 0,4-3-90 0 0,20 22 85 0 0,-20-22-17 0 0,-3 2-215 0 0,19 34 319 0 0,2 2 109 0 0,-20-35 42 0 0,1-4 6 0 0,20 21-11 0 0,-19-20-42 0 0,4 0-12 0 0,32 22-6 0 0,-25-18-16 0 0,23 8-58 0 0,9 0-15 0 0,-2-1 0 0 0,3-2 0 0 0,8 0 0 0 0,1 0-41 0 0,-42-12-14 0 0,-7-1-82 0 0,-1 0 1 0 0,19 8 0 0 0,27 12-397 0 0,3 5-77 0 0,7 2 21 0 0,8 2 397 0 0,-20-8 164 0 0,-27-12-21 0 0,42 15 351 0 0,72 18 1 0 0,476 61 1121 0 0,-311-61-979 0 0,-104-15-445 0 0,215 41 0 0 0,-264-41 77 0 0,2-7 1 0 0,0-7-1 0 0,175-4 0 0 0,113-51 6 0 0,116-73 269 0 0,-477 87-235 0 0,0-3 0 0 0,-2-4 0 0 0,-1-3-1 0 0,109-67 1 0 0,-155 82-162 0 0,-2 0 1 0 0,44-39-1 0 0,-66 51 34 0 0,0 0-1 0 0,0-1 1 0 0,-1 0 0 0 0,-1-1 0 0 0,1 0-1 0 0,-2 0 1 0 0,1 0 0 0 0,-1-1 0 0 0,-1 0-1 0 0,0 0 1 0 0,7-22 0 0 0,-11 22 9 0 0,0 1 1 0 0,0 0-1 0 0,0-1 1 0 0,-1 1-1 0 0,-1-1 1 0 0,0 1-1 0 0,0 0 0 0 0,-1-1 1 0 0,-5-12-1 0 0,-5-14 58 0 0,-19-40-1 0 0,18 46 43 0 0,0-1-48 0 0,-1 1 0 0 0,-2 0-1 0 0,-1 1 1 0 0,-1 1 0 0 0,-1 1-1 0 0,-24-27 1 0 0,25 36-82 0 0,-2 1-1 0 0,1 0 0 0 0,-2 1 1 0 0,-1 1-1 0 0,0 2 1 0 0,-43-23-1 0 0,20 17-10 0 0,-1 2 0 0 0,-84-21 0 0 0,-23 3 68 0 0,-168-18 0 0 0,-143-31 199 0 0,127 18-213 0 0,291 61 17 0 0,0 2-1 0 0,0 2 0 0 0,0 3 1 0 0,0 1-1 0 0,-66 12 1 0 0,37 1-267 0 0,0 4 1 0 0,-104 41-1 0 0,165-55-115 0 0,0 0 0 0 0,0 0-1 0 0,0-2 1 0 0,0 0 0 0 0,-18 2-1 0 0,29-5 50 0 0,-1 0-1 0 0,0 0 1 0 0,1 0-1 0 0,-1 0 0 0 0,1 0 1 0 0,-1-1-1 0 0,1 0 1 0 0,-1 0-1 0 0,1 0 0 0 0,-1 0 1 0 0,1-1-1 0 0,0 1 0 0 0,0-1 1 0 0,-1 0-1 0 0,1 1 1 0 0,0-2-1 0 0,1 1 0 0 0,-1 0 1 0 0,0 0-1 0 0,1-1 1 0 0,-1 0-1 0 0,1 1 0 0 0,0-1 1 0 0,0 0-1 0 0,-3-4 1 0 0,-9-30-4569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1072 17503 0 0,'1'-12'1560'0'0,"4"0"-1248"0"0,-1 3-248 0 0,2-1-64 0 0,0 1 520 0 0,3-11 96 0 0,8-14 24 0 0,10-23 0 0 0,9-23-336 0 0,6-16-64 0 0,3-11-16 0 0,0-2 0 0 0,-2 2-96 0 0,-1-1-32 0 0,-4 3 0 0 0,-5 3-6264 0 0,-3 8-1256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2303 0 0,'0'0'848'0'0,"-1"-3"-626"0"0,-3-9 22 0 0,3 9 1185 0 0,0 0-706 0 0,-1-12 8819 0 0,4 21-8962 0 0,8 18-184 0 0,-7-18 220 0 0,-3-1-348 0 0,3 29 79 0 0,-2-1 46 0 0,0-4 295 0 0,2 4 84 0 0,2 5 104 0 0,1 6-128 0 0,1 2-176 0 0,-1 2-112 0 0,1 101 248 0 0,-7-136-604 0 0,4 26-17 0 0,0 3-70 0 0,0-6-17 0 0,-2-8-13 0 0,-1-16-41 0 0,0 12 24 0 0,-1-18-53 0 0,0-17-152 0 0,2-13 145 0 0,3-5-189 0 0,2-1-43 0 0,2 0-213 0 0,-7 24 433 0 0,8-19-551 0 0,2 1 507 0 0,-9 18 8 0 0,2 0-12 0 0,15-19-64 0 0,-15 19-30 0 0,1 0-4 0 0,20-16-26 0 0,-19 17-113 0 0,0 1-49 0 0,22-10-11 0 0,-22 11 39 0 0,50 0 24 0 0,-49 6 788 0 0,23 10 32 0 0,-23-10 584 0 0,-2 4-422 0 0,25 28 572 0 0,-27-28-791 0 0,11 20-82 0 0,-14-25-254 0 0,1 0-1 0 0,-1 0 1 0 0,0 0-1 0 0,0 0 1 0 0,0 0-1 0 0,0 0 1 0 0,-1 0 0 0 0,1 0-1 0 0,0 1 1 0 0,0 3-1 0 0,-1 0 35 0 0,6 12 137 0 0,-3 2-103 0 0,-2-12-37 0 0,1 21 19 0 0,1 8-21 0 0,1-5-61 0 0,4-4-24 0 0,-6-22-57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20 153 4143 0 0,'0'0'1338'0'0,"-10"13"743"0"0,7-6-2049 0 0,2-3 55 0 0,0-1 0 0 0,0 0 0 0 0,0 1 0 0 0,0-1 1 0 0,-1 9 3537 0 0,12-8-3013 0 0,29 10-85 0 0,-29-11 438 0 0,0-4-546 0 0,41-5-254 0 0,-34 4-164 0 0,-9 1-116 0 0,-1 0-1 0 0,1 0 1 0 0,-1-1 0 0 0,14-5-1 0 0,21-7-105 0 0,-32 10 77 0 0,-3-1-75 0 0,20-14 114 0 0,-20 15-6 0 0,-3-1-1 0 0,0 0 77 0 0,-3 4 21 0 0,1 0 0 0 0,-1-1-1 0 0,1 1 1 0 0,-1-1 0 0 0,0 0 0 0 0,0 1 0 0 0,0-1 0 0 0,0 0-1 0 0,0 0 1 0 0,0 0 0 0 0,1-3 0 0 0,4-14-18 0 0,3-14-2 0 0,-7 22 187 0 0,1-15 452 0 0,-2 23-225 0 0,-1 0 17 0 0,1-8-7 0 0,-1 9-46 0 0,0 1-257 0 0,-1 0 1 0 0,1 0-1 0 0,0 0 1 0 0,-1 1-1 0 0,1-1 1 0 0,0 0-1 0 0,-1 0 1 0 0,1 1-1 0 0,-1-1 1 0 0,0 0-1 0 0,1 1 1 0 0,-1-1-1 0 0,0 0 1 0 0,-2 0-14 0 0,0 0-1 0 0,0 1 1 0 0,0-1 0 0 0,-1 1-1 0 0,1-1 1 0 0,0 1 0 0 0,0 0-1 0 0,0 0 1 0 0,0 1 0 0 0,0-1 0 0 0,0 1-1 0 0,0-1 1 0 0,-4 2 0 0 0,-5 2 126 0 0,-21 9 1 0 0,27-10-104 0 0,-1 1 0 0 0,1 0 0 0 0,0 1 0 0 0,0-1-1 0 0,0 1 1 0 0,1 0 0 0 0,-1 1 0 0 0,-5 8 0 0 0,-3 5 167 0 0,-16 27 0 0 0,23-33-162 0 0,1 1 0 0 0,0 0 0 0 0,1 0 0 0 0,0 0 0 0 0,2 0 0 0 0,-1 1 0 0 0,0 15 0 0 0,0-11 112 0 0,4 3 32 0 0,0-17-170 0 0,0 1-7 0 0,0-3-24 0 0,-1-1-1 0 0,1 1 1 0 0,1 0-1 0 0,-1 0 1 0 0,0-1-1 0 0,1 1 1 0 0,1 5 0 0 0,-2-3 34 0 0,0-3-46 0 0,0 0-1 0 0,0 0 1 0 0,1 0-1 0 0,-1 0 1 0 0,0 0-1 0 0,1 0 1 0 0,0 0-1 0 0,-1 0 1 0 0,1-1-1 0 0,0 1 1 0 0,0 0-1 0 0,0-1 1 0 0,1 3-1 0 0,1 3 59 0 0,-2-5-49 0 0,0 1-1 0 0,0-1 1 0 0,0 1-1 0 0,1-1 0 0 0,-1 1 1 0 0,1-1-1 0 0,0 0 1 0 0,-1 0-1 0 0,1 0 0 0 0,2 2 1 0 0,16 18 170 0 0,-8-11-20 0 0,16 9-7 0 0,-12-12-18 0 0,19 6-73 0 0,-16-8-38 0 0,21 2-29 0 0,-20-6 37 0 0,31-4-48 0 0,-38 1-34 0 0,0-1 1 0 0,19-6-1 0 0,10-7-260 0 0,-27 6-98 0 0,12-10-1406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4143 0 0,'0'0'5244'0'0,"2"-4"-5592"0"0,7-13 256 0 0,-7 12 1275 0 0,-4-4-629 0 0,1 5 2401 0 0,3-10 2117 0 0,3 38-4916 0 0,-4-18 32 0 0,3 22 204 0 0,-4-23-157 0 0,2 3 18 0 0,7 37 259 0 0,-1-4 0 0 0,2 8-6 0 0,-5-3 12 0 0,0 82 1 0 0,-32 121 560 0 0,10-112-1309 0 0,15-121-26 0 0,2-5 184 0 0,0 5-480 0 0,0 7-1370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28 919 0 0,'-1'-1'67'0'0,"0"0"401"0"0,-1 0 1 0 0,1 0-1 0 0,0 0 0 0 0,0 0 1 0 0,-1 0-1 0 0,1 0 0 0 0,0 1 1 0 0,-1-1-1 0 0,1 0 0 0 0,-2 0 1 0 0,0 1-68 0 0,1-1 0 0 0,-1 1 0 0 0,1 0 1 0 0,0 0-1 0 0,-1 0 0 0 0,1 0 0 0 0,-4 1 0 0 0,-13 7 11407 0 0,41 14-11442 0 0,-17-17 87 0 0,5-4-259 0 0,27 1-63 0 0,-28-2-31 0 0,1-1-4 0 0,2 1-59 0 0,-4 0 34 0 0,0-1 0 0 0,-1 0 0 0 0,1 0 0 0 0,12-3 0 0 0,45-11 224 0 0,-14 4-6 0 0,-8 2-248 0 0,-32 7-194 0 0,-8 2 125 0 0,0 0 0 0 0,-1 0 0 0 0,1 0 0 0 0,0 0 0 0 0,0-1 0 0 0,-1 1 0 0 0,1-1 0 0 0,3-1 0 0 0,-2 1-210 0 0,0 0 0 0 0,0 0-1 0 0,0 0 1 0 0,0 0 0 0 0,0 1-1 0 0,0 0 1 0 0,8 0 0 0 0,20 0-1340 0 0,-24 0-70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25 919 0 0,'0'0'11178'0'0,"0"-1"-11116"0"0,0 1 1 0 0,0 0 0 0 0,0 0-1 0 0,-1-1 1 0 0,1 1-1 0 0,0 0 1 0 0,0 0 0 0 0,0 0-1 0 0,0 0 1 0 0,0-1 0 0 0,-1 1-1 0 0,1 0 1 0 0,0 0 0 0 0,0 0-1 0 0,0 0 1 0 0,-1 0 0 0 0,1-1-1 0 0,0 1 1 0 0,0 0-1 0 0,-1 0 1 0 0,1 0 0 0 0,0 0-1 0 0,0 0 1 0 0,0 0 0 0 0,-1 0-1 0 0,1 0 1 0 0,0 0 0 0 0,0 0-1 0 0,-1 0 1 0 0,1 0 0 0 0,0 0-1 0 0,0 0 1 0 0,-1 0-1 0 0,1 0 1 0 0,0 0 0 0 0,0 0-1 0 0,0 1 1 0 0,-1-1 0 0 0,1 0-1 0 0,0 0 1 0 0,0 0 0 0 0,0 0-1 0 0,-1 0 1 0 0,1 0 0 0 0,0 1-1 0 0,0-1 1 0 0,0 0-1 0 0,0 0 1 0 0,-1 0 0 0 0,1 1-1 0 0,0-1 1 0 0,0 0 0 0 0,0 0-1 0 0,0 1 1 0 0,-5 18 322 0 0,3-14-6 0 0,2-1-24 0 0,-2 15-17 0 0,1-14-2 0 0,1 1 12 0 0,-3 17 50 0 0,2-17 18 0 0,0 0 6 0 0,-2 27-96 0 0,-1 9-556 0 0,3-4-190 0 0,0-30 330 0 0,3 25-376 0 0,2 5 249 0 0,2-3 250 0 0,-5-28 63 0 0,1 0 56 0 0,8 22 235 0 0,-7-22 1090 0 0,3-1-1130 0 0,19 17-54 0 0,-19-17-6 0 0,2-10-52 0 0,0 1-221 0 0,0 0 0 0 0,-1-1 1 0 0,7-4-1 0 0,-8 3-6 0 0,-1 1 1 0 0,0-1-1 0 0,0 0 1 0 0,5-8 0 0 0,-1 3 0 0 0,10-15 116 0 0,-15 18-88 0 0,13-16 130 0 0,-1 4-68 0 0,-12 14 10 0 0,1-1 3 0 0,29-29 93 0 0,-16 16-199 0 0,-14 15-125 0 0,-2-1-231 0 0,7-15-98 0 0,-6 15 250 0 0,-4 9 537 0 0,-3 13-186 0 0,4-6-75 0 0,7 16-81 0 0,-5-20-78 0 0,1-1-2 0 0,8 19-9 0 0,-8-19 21 0 0,1 0 18 0 0,13 16 26 0 0,-13-17-51 0 0,3 0-10 0 0,19 14 6 0 0,-20-14 556 0 0,2-5-260 0 0,22 3 12 0 0,-23-2 419 0 0,-2-4-572 0 0,16-11-1 0 0,-10 6-12 0 0,14-14-48 0 0,-18 15-6 0 0,-4 5-1 0 0,-1 0 1 0 0,0 0-1 0 0,0-1 0 0 0,0 1 0 0 0,0-1 1 0 0,0 1-1 0 0,0-1 0 0 0,2-5 0 0 0,-1 3 4 0 0,-1 2-1 0 0,-1 1 0 0 0,1-1-1 0 0,-1 0 1 0 0,0 1 0 0 0,0-1 0 0 0,0 0-1 0 0,1-3 1 0 0,10-30 81 0 0,-4 5-17 0 0,-5 20-44 0 0,3-20 88 0 0,-4 4-105 0 0,1 3-35 0 0,2-11-207 0 0,-4 29 126 0 0,0 2 2 0 0,1-13 6 0 0,-2 13 1 0 0,0 0-208 0 0,-1-13 192 0 0,1 13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67 3679 0 0,'0'0'3952'0'0,"-1"-3"-3754"0"0,-5-7-266 0 0,4 8 1078 0 0,3-2-292 0 0,0-3-1677 0 0,3-29 12564 0 0,-7 35-11338 0 0,-8-2-231 0 0,9 2-119 0 0,-2 3 13 0 0,0-1 115 0 0,0 0 1 0 0,0 1 0 0 0,0 0 0 0 0,0-1 0 0 0,0 1 0 0 0,1 1-1 0 0,-1-1 1 0 0,0 1 0 0 0,1-1 0 0 0,0 1 0 0 0,-1 0 0 0 0,1 0 0 0 0,1 1-1 0 0,-1-1 1 0 0,0 0 0 0 0,1 1 0 0 0,-4 7 0 0 0,3-7 5 0 0,2-2-23 0 0,-1 0 0 0 0,1 0 1 0 0,0 0-1 0 0,1 1 0 0 0,-1-1 0 0 0,0 0 1 0 0,1 0-1 0 0,-2 5 0 0 0,0-1 22 0 0,1-3-15 0 0,0 0-1 0 0,1 0 0 0 0,-1 1 1 0 0,0-1-1 0 0,1 0 0 0 0,0 6 1 0 0,-2-1-3 0 0,2-4-17 0 0,-1 0 0 0 0,1 0 1 0 0,0 0-1 0 0,0 0 0 0 0,0 0 0 0 0,1 5 1 0 0,-1-1-7 0 0,3 27 72 0 0,-2-26-72 0 0,0-5-16 0 0,-1 1-1 0 0,1-1 0 0 0,0 1 0 0 0,0-1 1 0 0,3 9-1 0 0,-2-5-2 0 0,-1-3-7 0 0,1 0-1 0 0,-1 0 1 0 0,1 0-1 0 0,4 8 0 0 0,-4-6 5 0 0,-1-5 6 0 0,-1 1 0 0 0,1-1 1 0 0,0 0-1 0 0,0 1 0 0 0,1-1 0 0 0,-1 0 1 0 0,0 1-1 0 0,1-1 0 0 0,-1 0 0 0 0,4 4 1 0 0,14 18-28 0 0,-14-18 125 0 0,1-3 9 0 0,19 11-13 0 0,-24-13-84 0 0,0-1 1 0 0,0 0 0 0 0,-1 1 0 0 0,1-1 0 0 0,0 0 0 0 0,-1 1 0 0 0,1-1 0 0 0,0 0 0 0 0,0 0 0 0 0,0 1 0 0 0,-1-1-1 0 0,1 0 1 0 0,0 0 0 0 0,0 0 0 0 0,1 0 0 0 0,27 0 24 0 0,-22 0 51 0 0,0-2 9 0 0,0 1-59 0 0,-3 0-3 0 0,-1 0 1 0 0,1 0-1 0 0,-1 0 1 0 0,1 0-1 0 0,-1 0 1 0 0,6-4-1 0 0,15-6 1 0 0,-18 9 48 0 0,0-2-17 0 0,1 0-48 0 0,-4 2 4 0 0,1 0 0 0 0,-1 0 0 0 0,0 0 0 0 0,0 0-1 0 0,0-1 1 0 0,4-3 0 0 0,12-11 77 0 0,-14 13-22 0 0,-2-1-5 0 0,9-13 0 0 0,-8 7-11 0 0,1-21-31 0 0,-3-5 20 0 0,-3 29-33 0 0,1 6-4 0 0,0 0 0 0 0,0 0-1 0 0,0 0 1 0 0,0 0-1 0 0,-1 0 1 0 0,1 0 0 0 0,-1 0-1 0 0,0 0 1 0 0,1 0-1 0 0,-1 0 1 0 0,-1-2-1 0 0,-9-17 7 0 0,-7-2-11 0 0,13 16 7 0 0,3 5-1 0 0,1-1 0 0 0,-1 1-1 0 0,0 0 1 0 0,0 1 0 0 0,0-1 0 0 0,0 0 0 0 0,-4-2-1 0 0,-18-13 48 0 0,13 10-21 0 0,-3-1 126 0 0,-37-30 562 0 0,48 36-543 0 0,1 0 6 0 0,1 1-249 0 0,0 0 0 0 0,0 1 1 0 0,0-1-1 0 0,1 0 0 0 0,-1 0 0 0 0,0 0 0 0 0,0 0 1 0 0,1 0-1 0 0,-1 0 0 0 0,-1-2 0 0 0,-1 5-203 0 0,-9 6-10 0 0,9-6-1 0 0,1 2-416 0 0,-7 9 496 0 0,7-10-80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74 4143 0 0,'0'0'11886'0'0,"-2"1"-11268"0"0,-6 3-76 0 0,6-3-20 0 0,0 1-24 0 0,-1-1-349 0 0,-16 20 1226 0 0,10-11-1353 0 0,8-8 204 0 0,1-5-118 0 0,1-10 10 0 0,-1 10 2 0 0,0-1 0 0 0,0-2-82 0 0,0 2 11 0 0,0 0 0 0 0,0 0 1 0 0,0 0-1 0 0,-1 0 0 0 0,0 0 0 0 0,0 0 0 0 0,0 0 0 0 0,-2-7 0 0 0,-3-3-49 0 0,-2 3 0 0 0,-3 1 11 0 0,-1 4 32 0 0,9 5-6 0 0,0 1 0 0 0,0-1 0 0 0,-1 1 0 0 0,1 0 0 0 0,0 0 0 0 0,0 0 0 0 0,-1 0 0 0 0,1 1 0 0 0,0-1 0 0 0,0 1 0 0 0,0 0 0 0 0,0 0 0 0 0,0 0 1 0 0,0 0-1 0 0,0 1 0 0 0,0-1 0 0 0,0 1 0 0 0,0 0 0 0 0,1 0 0 0 0,-1 0 0 0 0,1 0 0 0 0,-1 0 0 0 0,-2 3 0 0 0,-3 4 74 0 0,0-1 0 0 0,1 1 0 0 0,0 1 0 0 0,1-1-1 0 0,-8 15 1 0 0,-2 10 64 0 0,2 2-1 0 0,-17 63 1 0 0,30-94-155 0 0,-9 30 44 0 0,8-26-63 0 0,-1 11 58 0 0,-2 8-47 0 0,5-21-12 0 0,-1 0 0 0 0,1-1 0 0 0,1 10 0 0 0,0-10 0 0 0,0 0 0 0 0,0 0 0 0 0,1 0 0 0 0,0-1 0 0 0,3 10 0 0 0,-2-10 0 0 0,0 0 0 0 0,0 0 0 0 0,0 0 0 0 0,1-1 0 0 0,-1 1 0 0 0,1-1 0 0 0,7 6 0 0 0,-5-5 0 0 0,1 0 0 0 0,0 0 0 0 0,0-1 0 0 0,1 1 0 0 0,8 2 0 0 0,-8-4 0 0 0,-1 0 0 0 0,1-1 0 0 0,-1 0 0 0 0,15 1 0 0 0,-12-2 0 0 0,0-1 0 0 0,0 0 0 0 0,11-1 0 0 0,-12-1 0 0 0,0 1 0 0 0,0-2 0 0 0,12-3 0 0 0,15-10-11 0 0,-23 7-47 0 0,12-14-33 0 0,-14 10-5 0 0,-4 5 63 0 0,-4 4 6 0 0,0 0 0 0 0,0 0-1 0 0,0 0 1 0 0,-1 0 0 0 0,1-1-1 0 0,2-6 1 0 0,10-20-237 0 0,-10 16-65 0 0,-2 6 216 0 0,-1 5 18 0 0,-1-1 0 0 0,0 1 0 0 0,0 0 0 0 0,0-1 0 0 0,0-8 0 0 0,0 6-14 0 0,0-21-418 0 0,-1 22 425 0 0,-2-19-382 0 0,-2 5 362 0 0,-3-1 76 0 0,5 16 102 0 0,0 1 1 0 0,-1 0-1 0 0,1-1 1 0 0,-6-5 1974 0 0,12 18-1969 0 0,12 23-35 0 0,-7-16 48 0 0,13 23-1 0 0,-15-26-45 0 0,10 23 153 0 0,1 9 58 0 0,-1 3-24 0 0,0 3-24 0 0,-5-11-100 0 0,-1 7-17 0 0,-4 1-21 0 0,-4 2-32 0 0,-1 1 31 0 0,-4-2 11 0 0,2-33-42 0 0,-3 24 108 0 0,2-31-101 0 0,1-4-8 0 0,0 0 0 0 0,-1 0 0 0 0,1 0 0 0 0,-1 0 0 0 0,0-1 0 0 0,-2 5 0 0 0,1-1 8 0 0,-7 20 118 0 0,8-22-118 0 0,0-3-16 0 0,1 0 1 0 0,-1 0-1 0 0,1 0 0 0 0,-1 0 1 0 0,0 0-1 0 0,0-1 1 0 0,0 1-1 0 0,0 0 0 0 0,0-1 1 0 0,-3 4-1 0 0,1 0 18 0 0,-12 13 157 0 0,11-13-143 0 0,3-3-21 0 0,0 0 0 0 0,0-1 0 0 0,-1 1 0 0 0,1 0 0 0 0,-1-1 0 0 0,0 0 0 0 0,1 1 0 0 0,-1-1 0 0 0,-3 2 0 0 0,-3 2 83 0 0,-1 0 0 0 0,0 0 0 0 0,0-1 0 0 0,0 0 0 0 0,-1-1 0 0 0,1 0 0 0 0,-1 0 0 0 0,-18 2 0 0 0,20-4-128 0 0,0-1-1 0 0,0 0 1 0 0,1 0-1 0 0,-1 0 1 0 0,0-1-1 0 0,0 0 1 0 0,1 0-1 0 0,-1-1 1 0 0,1 0-1 0 0,-1-1 1 0 0,1 1 0 0 0,-10-6-1 0 0,6-1-381 0 0,9 7 322 0 0,0 0-200 0 0,-1-21-2602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0,'0'0'6240'0'0,"2"8"-5312"0"0,6 24-62 0 0,-6-24-264 0 0,-1 0-111 0 0,5 40 449 0 0,-3-5 17 0 0,-2 3-39 0 0,-2 2-471 0 0,-2-1-115 0 0,0-1-85 0 0,1-5-42 0 0,1-14-186 0 0,0-1-35 0 0,1-20-64 0 0,0-8 70 0 0,0 0 1 0 0,0 0-1 0 0,0 1 0 0 0,1-1 0 0 0,-1 0 0 0 0,0 1 1 0 0,1-1-1 0 0,-1 0 0 0 0,2-1 0 0 0,-1-1-2 0 0,0 1 0 0 0,0-1 1 0 0,0 1-1 0 0,0-1 0 0 0,0-5 0 0 0,33-234-843 0 0,-33 240 846 0 0,-1-1 0 0 0,1 0-1 0 0,-1 0 1 0 0,1 1 0 0 0,0-1 0 0 0,0 1-1 0 0,2-4 1 0 0,0-1 14 0 0,-2 6 1 0 0,0-1 0 0 0,-1 0 1 0 0,1 1-1 0 0,1-1 0 0 0,-1 0 1 0 0,0 1-1 0 0,0-1 0 0 0,4-4 1 0 0,-1 1 4 0 0,3-4 47 0 0,14-12-43 0 0,13-1-31 0 0,-27 19-71 0 0,2 2-43 0 0,27-6-13 0 0,-27 6 11 0 0,41 6 31 0 0,-40-4 21 0 0,-1 3 20 0 0,26 8 37 0 0,-19-3-25 0 0,12 11 24 0 0,-21-15-109 0 0,-2 2-319 0 0,17 18-129 0 0,-16-18-25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19 2759 0 0,'0'0'4491'0'0,"-4"-1"-2946"0"0,-31-4 5115 0 0,32 5-5848 0 0,-1-1-326 0 0,-19-4 432 0 0,-8-1-888 0 0,27 6-1 0 0,-1 0 111 0 0,0 1 0 0 0,0 0 0 0 0,0 0 0 0 0,0 0 0 0 0,0 0 1 0 0,1 1-1 0 0,-1-1 0 0 0,0 1 0 0 0,1 1 0 0 0,-1-1 0 0 0,1 0 0 0 0,-7 6 0 0 0,-9 8 94 0 0,-1 6-204 0 0,14-15-50 0 0,-9 16-110 0 0,5-5 64 0 0,9-14 2 0 0,-1 2 11 0 0,1 0 50 0 0,1-1 1 0 0,-1 0-1 0 0,-1 10 0 0 0,3-9 13 0 0,0 0-1 0 0,0 1 0 0 0,2 7 1 0 0,-1-7 182 0 0,2 0 58 0 0,10 22 8 0 0,-9-21 426 0 0,2-3-240 0 0,25 21 607 0 0,-23-28-955 0 0,25-6-21 0 0,-32 8-71 0 0,0 0-1 0 0,0 0 1 0 0,-1 0-1 0 0,1-1 1 0 0,0 1-1 0 0,0 0 1 0 0,-1 0-1 0 0,1-1 1 0 0,0 1-1 0 0,-1 0 1 0 0,1-1 0 0 0,0 1-1 0 0,-1-1 1 0 0,1 1-1 0 0,-1-1 1 0 0,2 0-1 0 0,3-4 2 0 0,-2 3-17 0 0,-1 0 0 0 0,1 0-1 0 0,-1-1 1 0 0,1 1 0 0 0,-1-1-1 0 0,3-5 1 0 0,0 2-16 0 0,13-21-87 0 0,-3 0 91 0 0,-5 2-49 0 0,-9 22 47 0 0,0 1 0 0 0,0 0-1 0 0,0-1 1 0 0,-1 1 0 0 0,1 0 0 0 0,-1-1 0 0 0,0 1 0 0 0,1-4-1 0 0,-1 0-20 0 0,1 1-97 0 0,4 12-70 0 0,15 22 424 0 0,-15-22-82 0 0,-2 1-37 0 0,16 39 57 0 0,-15-38-142 0 0,-2-4-22 0 0,0 0 0 0 0,0 0 0 0 0,0 0 0 0 0,-1 0 0 0 0,1 7 0 0 0,4 16-107 0 0,-4-21 15 0 0,-2 0-98 0 0,3 19 48 0 0,-2-20-24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60 287 10303 0 0,'0'0'1219'0'0,"6"5"-211"0"0,16 15 252 0 0,-14-9 55 0 0,-4-5-899 0 0,-2-3-207 0 0,0 0 0 0 0,0 0 0 0 0,0 1 0 0 0,-1-1 0 0 0,0 0-1 0 0,2 7 1 0 0,1-2-50 0 0,-2-4-60 0 0,-1 0 0 0 0,1 0 1 0 0,-1 0-1 0 0,0 0 1 0 0,0 0-1 0 0,0 7 1 0 0,2-1 30 0 0,-2-3 19 0 0,1 0 0 0 0,-1 1 0 0 0,0 12 1 0 0,3 38 492 0 0,-2-2 129 0 0,-1-5 162 0 0,-1-42-780 0 0,1 24 465 0 0,1-10-342 0 0,-2-17 224 0 0,1 0-398 0 0,3 17-74 0 0,-3-17 12 0 0,-3-10-421 0 0,-3-2 333 0 0,-2-5-114 0 0,-12-32-261 0 0,5 8 623 0 0,1 2 68 0 0,-10-23 65 0 0,-33-89 348 0 0,53 133-618 0 0,1 0-1 0 0,0 0 0 0 0,-2-22 0 0 0,4 27-18 0 0,0-1 1 0 0,1 1 0 0 0,-1-1 0 0 0,1 1 0 0 0,1-1 0 0 0,-1 1-1 0 0,6-12 1 0 0,7-10 54 0 0,9-7-23 0 0,6 2-40 0 0,8-4-206 0 0,-2 6 25 0 0,-3 4 17 0 0,-6 9 75 0 0,3 0 53 0 0,-23 15 193 0 0,-3 4-164 0 0,0 0 1 0 0,-1-1-1 0 0,1 1 0 0 0,0 0 1 0 0,-1-1-1 0 0,1 0 0 0 0,0 0 1 0 0,3-1-1 0 0,1-1 23 0 0,0 1 179 0 0,1 4-177 0 0,25 5-27 0 0,-24-5 26 0 0,-2 1-97 0 0,22 10-54 0 0,-22-10-13 0 0,-4 1 69 0 0,1-2-1 0 0,-1 1 1 0 0,0 0 0 0 0,1-1-1 0 0,4 3 1 0 0,0 0-27 0 0,-2 0-153 0 0,-2 1-9 0 0,12 19 14 0 0,-12-19 61 0 0,-4-2 121 0 0,0 0 0 0 0,1-1 0 0 0,-1 1-1 0 0,1 0 1 0 0,1 6 0 0 0,1-2-5 0 0,-3-7 32 0 0,0-1 0 0 0,0 1 0 0 0,0 0 0 0 0,0 0 0 0 0,0 0 0 0 0,0 0-1 0 0,0 0 1 0 0,0-1 0 0 0,0 1 0 0 0,0 0 0 0 0,0 0 0 0 0,0 0 0 0 0,-1 0 0 0 0,1 6-22 0 0,-1-5 19 0 0,1 0 0 0 0,0 0 1 0 0,-1 0-1 0 0,1 0 0 0 0,-1 0 1 0 0,1 0-1 0 0,-1 0 0 0 0,0 0 0 0 0,0 0 1 0 0,0 0-1 0 0,-3 3 0 0 0,-3 6-62 0 0,0-1-1 0 0,-1 0 1 0 0,-1 0 0 0 0,0 0-1 0 0,0-1 1 0 0,0-1-1 0 0,-1 1 1 0 0,-1-2 0 0 0,-17 11-1 0 0,5-5-27 0 0,0-2-1 0 0,-1 0 1 0 0,-1-2-1 0 0,-25 7 1 0 0,-26 5 473 0 0,70-19-288 0 0,2-2-11 0 0,-12 2-1 0 0,12-1-80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1059 11055 0 0,'-1'7'323'0'0,"3"12"498"0"0,1 1-633 0 0,-3-15 1684 0 0,7 2-762 0 0,18 22-54 0 0,-10-15-262 0 0,22 15-111 0 0,-13-12-19 0 0,35 23-57 0 0,-54-37-529 0 0,0 0 1 0 0,-1 0 0 0 0,1-1-1 0 0,7 3 1 0 0,54 23 225 0 0,-35-17-16 0 0,27 5-35 0 0,-54-15-230 0 0,0 0-1 0 0,0 0 1 0 0,-1 0-1 0 0,1-1 0 0 0,5 1 1 0 0,43 2 61 0 0,-28-4-11 0 0,21-6-30 0 0,-25 2-124 0 0,14-8-58 0 0,-19 6-12 0 0,-14 5 143 0 0,3 0-23 0 0,-1 0-1 0 0,1-1 1 0 0,-1 0-1 0 0,0 1 1 0 0,0-1-1 0 0,0-1 1 0 0,0 1-1 0 0,0 0 1 0 0,-1-1-1 0 0,1 1 1 0 0,-1-1-1 0 0,0 0 1 0 0,0 0-1 0 0,-1 0 1 0 0,3-4-1 0 0,-3 3-96 0 0,-1-1 1 0 0,1 1-1 0 0,-1 0 0 0 0,0 0 1 0 0,0-1-1 0 0,0 1 0 0 0,-1 0 1 0 0,1-1-1 0 0,-2 1 0 0 0,1 0 0 0 0,-3-8 1 0 0,1 6-147 0 0,-1-1-1 0 0,0 1 1 0 0,0 1 0 0 0,0-1 0 0 0,-1 0 0 0 0,-11-10 0 0 0,-3-1-127 0 0,-2 0 1 0 0,0 2-1 0 0,-37-21 1 0 0,47 29 613 0 0,-175-100 1381 0 0,-46-31 2031 0 0,191 110-3024 0 0,1 0 0 0 0,1-3 0 0 0,-47-50 0 0 0,75 70-509 0 0,0-1 0 0 0,1 1 0 0 0,0-1 0 0 0,1-1 0 0 0,1 0 0 0 0,-10-21 0 0 0,16 30-76 0 0,0-1 0 0 0,0 0 0 0 0,1 1 0 0 0,-1-1-1 0 0,1 0 1 0 0,1 0 0 0 0,-1 0 0 0 0,1 0-1 0 0,0 1 1 0 0,0-1 0 0 0,1 0 0 0 0,0 0 0 0 0,0 0-1 0 0,0 0 1 0 0,1 1 0 0 0,-1-1 0 0 0,1 0-1 0 0,1 1 1 0 0,-1 0 0 0 0,7-10 0 0 0,10-11 50 0 0,2 1 0 0 0,38-37 1 0 0,12-15 23 0 0,-43 41-314 0 0,24-41 0 0 0,-27 35-32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13823 0 0,'0'0'4304'0'0,"-2"7"-4336"0"0,-6 22-404 0 0,6-21-178 0 0,-1-2-33 0 0,-9 20 156 0 0,9-19 689 0 0,1-1 303 0 0,-8 20 62 0 0,7-19 818 0 0,2 0-545 0 0,-5 29 1284 0 0,9-15-1615 0 0,4 14 124 0 0,5 16-422 0 0,-5-12-127 0 0,-1 18-64 0 0,-2 197 147 0 0,-4-201-118 0 0,0-31 71 0 0,1 9-39 0 0,3-2 157 0 0,-2-19-158 0 0,1 21 317 0 0,0-23-173 0 0,7 23-84 0 0,-8-23 107 0 0,5-9-789 0 0,20-1 414 0 0,-27 3 129 0 0,1-1-1 0 0,-1 0 0 0 0,0 0 0 0 0,1 0 1 0 0,-1 0-1 0 0,0 0 0 0 0,1 0 0 0 0,-1 0 0 0 0,1 0 1 0 0,-1 0-1 0 0,0-1 0 0 0,1 1 0 0 0,-1 0 0 0 0,0 0 1 0 0,1 0-1 0 0,-1 0 0 0 0,0 0 0 0 0,0-1 0 0 0,1 1 1 0 0,-1 0-1 0 0,0 0 0 0 0,1 0 0 0 0,-1-1 0 0 0,0 1 1 0 0,0 0-1 0 0,0-1 0 0 0,1 1 0 0 0,-1 0 1 0 0,0 0-1 0 0,0-1 0 0 0,1 0 0 0 0,2-4-35 0 0,12-18-142 0 0,-10 15 166 0 0,18-20-70 0 0,-17 20 72 0 0,22-22-82 0 0,-21 23 69 0 0,-2 1-3 0 0,0 1 1 0 0,1-1 0 0 0,9-5-1 0 0,-7 3 8 0 0,-5 5 3 0 0,1-1 1 0 0,0 1-1 0 0,0 0 1 0 0,0 0-1 0 0,1 0 1 0 0,8-4-1 0 0,37-21-295 0 0,-3 4-59 0 0,-39 19 285 0 0,-5 3 21 0 0,0 0 1 0 0,1 1-1 0 0,-1-1 0 0 0,1 0 1 0 0,-1 1-1 0 0,1 0 0 0 0,5-1 1 0 0,14-4-270 0 0,-17 4-41 0 0,0 6-793 0 0,17 11 530 0 0,-23-15 621 0 0,1 1-1 0 0,-1-1 0 0 0,0 0 1 0 0,1 0-1 0 0,-1 1 0 0 0,1-1 1 0 0,-1 0-1 0 0,0 1 0 0 0,1-1 1 0 0,-1 1-1 0 0,0-1 0 0 0,1 0 1 0 0,-1 1-1 0 0,0-1 0 0 0,1 1 1 0 0,-1-1-1 0 0,0 1 0 0 0,0-1 1 0 0,0 1-1 0 0,0-1 0 0 0,1 1 1 0 0,-1-1-1 0 0,0 1 0 0 0,0-1 1 0 0,0 1-1 0 0,0-1 0 0 0,0 2 1 0 0,5 34-28 0 0,-5-19 152 0 0,-1-6-69 0 0,1-4-3 0 0,-1 1-1 0 0,0-1 1 0 0,-3 12 0 0 0,-8 36 50 0 0,-2-2-16 0 0,3-15-58 0 0,0-7-56 0 0,8-25-201 0 0,1-1-104 0 0,-7 16-1182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12 6911 0 0,'0'0'623'0'0,"-4"-2"-514"0"0,-11-6-118 0 0,11 6-106 0 0,2 2 87 0 0,0 0-1 0 0,-1 0 0 0 0,1 0 1 0 0,0 0-1 0 0,0 1 0 0 0,0-1 1 0 0,0 1-1 0 0,-1-1 0 0 0,1 1 1 0 0,-2 1-1 0 0,-9 3-184 0 0,-7 2 71 0 0,15-6 12 0 0,0 3 33 0 0,-17 13 9452 0 0,27-14-8875 0 0,21 12 1749 0 0,-28-8-1860 0 0,-6 18 5 0 0,6-19 22 0 0,-3 1 10 0 0,0 2-271 0 0,-18 24 513 0 0,-4 2-240 0 0,21-28-354 0 0,3-4-16 0 0,0 0 1 0 0,0 1-1 0 0,0-1 0 0 0,1 1 1 0 0,0 0-1 0 0,-3 5 1 0 0,0-2 15 0 0,4-5-23 0 0,-1 1 0 0 0,0-1 0 0 0,1 1 0 0 0,-1 0 1 0 0,1-1-1 0 0,0 1 0 0 0,0 0 0 0 0,-1 5 0 0 0,-1-2 32 0 0,2-4-19 0 0,0 1 1 0 0,0-1-1 0 0,0 0 1 0 0,0 1 0 0 0,1-1-1 0 0,-1 1 1 0 0,1-1 0 0 0,0 1-1 0 0,-1-1 1 0 0,2 4-1 0 0,-3 23 179 0 0,1-22 1 0 0,12 23-12 0 0,-8-24-292 0 0,2-2-88 0 0,15 10-4 0 0,-15-11 4 0 0,1-1-424 0 0,18 3 376 0 0,-18-4 711 0 0,-1 1-406 0 0,18 5-29 0 0,-21-6-65 0 0,1-1 1 0 0,-1 1-1 0 0,0-1 0 0 0,0 1 0 0 0,0-1 1 0 0,0 0-1 0 0,1 1 0 0 0,2-1 1 0 0,-3 0-14 0 0,0 0 1 0 0,0 0-1 0 0,0 0 1 0 0,-1 0-1 0 0,1 1 1 0 0,0-1-1 0 0,0 1 1 0 0,-1-1-1 0 0,1 1 1 0 0,3 2-1 0 0,17 6-55 0 0,-16-7-8 0 0,-1 1-38 0 0,16 11-10 0 0,-16-10-6 0 0,-2 1 22 0 0,10 16 102 0 0,-9-16 70 0 0,-2 3 6 0 0,9 22 5 0 0,-10-28-56 0 0,1 1 1 0 0,-2-1-1 0 0,1 0 1 0 0,0 1 0 0 0,0-1-1 0 0,-1 1 1 0 0,1 0 0 0 0,-1-1-1 0 0,0 1 1 0 0,0 4 0 0 0,0 0 18 0 0,2 30 174 0 0,-2-34-190 0 0,0 0 1 0 0,1 0-1 0 0,-2 0 0 0 0,1 0 1 0 0,0 0-1 0 0,0-1 0 0 0,-1 1 1 0 0,-1 5-1 0 0,0-1 12 0 0,-2 5 59 0 0,-11 17-15 0 0,-7-2-46 0 0,10-17 21 0 0,-23 10-25 0 0,-13 0 19 0 0,33-16-44 0 0,-22 5-1 0 0,17-6-50 0 0,-1-1-1 0 0,-22 0 1 0 0,-27-6-627 0 0,55 3-1030 0 0,-16-3-5564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39:43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14556 8 3223 0 0,'-4'1'240'0'0,"-10"3"27"0"0,-23 2 5988 0 0,-17-5-3851 0 0,31-1-1283 0 0,-12-2-237 0 0,-39-6 0 0 0,44 3-582 0 0,-1 2 0 0 0,-33 1-1 0 0,24 6-151 0 0,-78 18-1 0 0,47-7-368 0 0,-134 12-1067 0 0,142-21 1547 0 0,-101 24 0 0 0,-56 33 679 0 0,80-21-948 0 0,-95 32 55 0 0,156-46 692 0 0,0-4 0 0 0,-146 24 0 0 0,167-40-417 0 0,1-3 1 0 0,-1-2-1 0 0,0-3 0 0 0,0-2 0 0 0,-112-20 1 0 0,146 17-194 0 0,-466-80-288 0 0,289 63-605 0 0,-216-22 960 0 0,169 12 269 0 0,-53-5-16 0 0,-330 49-323 0 0,306 5-412 0 0,19-1 284 0 0,154-12 2 0 0,-263-28 0 0 0,163-10 74 0 0,81 8-213 0 0,-388-15-2220 0 0,-109 28 4694 0 0,480 5-1734 0 0,-121-1-433 0 0,-128-3-2936 0 0,184 10 2257 0 0,31 1 990 0 0,149-1 145 0 0,-88 9 0 0 0,-219 22 53 0 0,248-21-766 0 0,9 1-36 0 0,-144 7 390 0 0,-210 29 599 0 0,350-24-865 0 0,-55 8 3 0 0,126-23-9 0 0,-72-1 0 0 0,-174-15-123 0 0,-35-1 232 0 0,0 22-109 0 0,-39 6 177 0 0,186-11-148 0 0,-31-6 118 0 0,-101 8-642 0 0,292-4 296 0 0,-207 12-666 0 0,119-20 867 0 0,62 1 178 0 0,-96 6 1 0 0,121 2-77 0 0,1 1 0 0 0,-37 11 1 0 0,-57 26-567 0 0,110-38 324 0 0,0 1-212 0 0,-1 0 1 0 0,1 0-1 0 0,1 1 0 0 0,-16 10 1 0 0,23-12 295 0 0,0 0 0 0 0,0 0 0 0 0,0 1 0 0 0,1 0 0 0 0,-1 0 1 0 0,1 0-1 0 0,1 1 0 0 0,-1-1 0 0 0,-6 15 0 0 0,-19 46-1029 0 0,-26 91-1 0 0,-8 75-345 0 0,30-73 3225 0 0,-19 207-1 0 0,24 53-4353 0 0,3 33-2095 0 0,13-276 4177 0 0,-9 461 2929 0 0,22-625-2379 0 0,10 639-677 0 0,-2-133-250 0 0,-6-332 842 0 0,11 229 767 0 0,62 210 2081 0 0,43-91-3986 0 0,-108-500 1050 0 0,17 49 96 0 0,-14-44 300 0 0,8 16 224 0 0,-5-5 5 0 0,1 0-22 0 0,-1 3-158 0 0,-3-11-264 0 0,1 4-1 0 0,-2-1-58 0 0,-1-6-16 0 0,1-5 0 0 0,2-1 12 0 0,5-2 24 0 0,-17-28-57 0 0,0 0-1 0 0,1-1 0 0 0,-1 1 1 0 0,1-1-1 0 0,0 0 0 0 0,4 5 1 0 0,-1-3-76 0 0,-1 1-507 0 0,0 0-1877 0 0,14 20 1337 0 0,-14-19-115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39:53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14133 0 455 0 0,'0'0'1858'0'0,"-2"6"-1178"0"0,-9 27 944 0 0,-2 2 37 0 0,-3 6-372 0 0,0-3-162 0 0,6-10-952 0 0,-1 4-271 0 0,2 15-3712 0 0,9-43 3148 0 0,2 3-170 0 0,6 20 1274 0 0,-6-20 478 0 0,-3-2-444 0 0,0 17 2 0 0,1-16 630 0 0,0 0-458 0 0,1 21 10 0 0,0-20 21 0 0,-2-5-584 0 0,1-1-1 0 0,-1 0 1 0 0,1 1 0 0 0,0-1-1 0 0,0 1 1 0 0,0-1 0 0 0,0 1-1 0 0,0-1 1 0 0,0 1 0 0 0,0-1-1 0 0,1 2 1 0 0,1 13 1082 0 0,-1 4-82 0 0,3 3 506 0 0,-1 1-1035 0 0,-2-18-197 0 0,0 1-86 0 0,7 33 199 0 0,-1-6-442 0 0,1-1-58 0 0,4 20-564 0 0,-10-46 491 0 0,5 25-495 0 0,-2 15 259 0 0,-1-14 175 0 0,1 12 52 0 0,-1 3 58 0 0,-2 10 207 0 0,0-4 132 0 0,0 1 183 0 0,0-1-21 0 0,-1-5-46 0 0,1-1-74 0 0,2 2-94 0 0,1-1-65 0 0,0-6-114 0 0,1 11 4 0 0,1 2-58 0 0,0-1-16 0 0,-1-2 0 0 0,0 0 0 0 0,2-1 0 0 0,-1-3 0 0 0,-2-1 0 0 0,1-1 0 0 0,0 3 0 0 0,1 0 0 0 0,1-1 0 0 0,-1 2 0 0 0,1 1 0 0 0,-1 1 0 0 0,0-2 0 0 0,1 7 132 0 0,-8-50-84 0 0,0-2 4 0 0,1-1 0 0 0,0 0 0 0 0,0 0 0 0 0,2 9 0 0 0,4 13 104 0 0,-5-21-16 0 0,1 3-4 0 0,9 24 0 0 0,-4-18-22 0 0,19 20-92 0 0,8 2-36 0 0,-18-22-45 0 0,-6-7 47 0 0,-3-1-12 0 0,0-1 0 0 0,0 0 1 0 0,12 5-1 0 0,20 13-52 0 0,9 7 16 0 0,2 3 48 0 0,2 3 12 0 0,3 3 0 0 0,-7-6-14 0 0,-39-27-60 0 0,1 0-14 0 0,1 2 59 0 0,-1-1-15 0 0,0 0 0 0 0,15 6 0 0 0,-17-8 32 0 0,-2-2-2 0 0,-1 0 0 0 0,0 0 1 0 0,1-1-1 0 0,7 3 0 0 0,39 16-66 0 0,-9-5 66 0 0,13 3 34 0 0,11 1 210 0 0,-6-1 50 0 0,3-1 96 0 0,-52-15-311 0 0,38 14 259 0 0,-39-13-270 0 0,39 13 173 0 0,14 2 8 0 0,-9-4-214 0 0,13 5-21 0 0,2-3 0 0 0,3-1 0 0 0,5 1 0 0 0,1 1 15 0 0,-3 0 57 0 0,-7-2 17 0 0,8-1 142 0 0,-63-12-196 0 0,45 9 134 0 0,-4-3-93 0 0,-27-6-11 0 0,29 4-1 0 0,-29-5-10 0 0,46 2-44 0 0,14 1-10 0 0,-4 1 0 0 0,-2 4 0 0 0,0 2 0 0 0,1 1 0 0 0,-3 3 0 0 0,3 1-13 0 0,4 0-40 0 0,10 4-21 0 0,-34-7 62 0 0,14 3 12 0 0,1-3 0 0 0,3-5 0 0 0,4-7 0 0 0,5-6-13 0 0,-1 0-56 0 0,-2 1-37 0 0,-14 3-47 0 0,-45 0 0 0 0,29 1 7 0 0,-30-1 8 0 0,54 5-84 0 0,-24-1 118 0 0,-28-2 18 0 0,44 5 68 0 0,-1 0 6 0 0,-45-4-36 0 0,37 6 36 0 0,26 6 94 0 0,-12-3 262 0 0,0-3 57 0 0,-63-7-331 0 0,48 4 289 0 0,-9-2-143 0 0,-27-3-18 0 0,31 0-78 0 0,-29-2-31 0 0,29-1-8 0 0,-31 0-14 0 0,42-4-54 0 0,63-11-13 0 0,-30 1 20 0 0,255-32-560 0 0,-339 44 516 0 0,29 2-84 0 0,11 1 86 0 0,-31-1-21 0 0,28 0 22 0 0,-27 1-22 0 0,42 2 32 0 0,15 2 11 0 0,-2 2 0 0 0,11 3 70 0 0,-16-2 118 0 0,-23-2-86 0 0,-28-3-15 0 0,27 0-55 0 0,-27-1 27 0 0,30-1-31 0 0,-29-1 25 0 0,44-1-40 0 0,15-1-13 0 0,-5 2 0 0 0,-5 3 0 0 0,-1 3 0 0 0,-3 3 0 0 0,0 2 0 0 0,-1 3 11 0 0,1 1 48 0 0,11 5 95 0 0,-14-3-26 0 0,-4-3-10 0 0,-53-10-110 0 0,42 6 48 0 0,17-1 8 0 0,-10-3-54 0 0,26-2 44 0 0,-20-2-44 0 0,11-2-10 0 0,-22-1 0 0 0,21-6 11 0 0,145-20 42 0 0,44 1-126 0 0,5-2-406 0 0,-220 24 413 0 0,223-26 52 0 0,296-55 530 0 0,-202 61-456 0 0,-167 16-60 0 0,-68 1 0 0 0,-85 6 0 0 0,38 1 54 0 0,-9 2 10 0 0,1 2 37 0 0,-1-1 22 0 0,-13-1-113 0 0,25 0 44 0 0,-28 2-44 0 0,7 0-10 0 0,-5 3 0 0 0,-1 0 0 0 0,1 2 0 0 0,-2-1-10 0 0,-1 0-44 0 0,5 0 1 0 0,2-3 42 0 0,13-1-42 0 0,-25 0 42 0 0,11 0 11 0 0,-1 0 0 0 0,14 0 54 0 0,-14 0 16 0 0,-1 0 9 0 0,-11 0-66 0 0,23 2 41 0 0,-24-2-44 0 0,8 2-10 0 0,-4 3 0 0 0,-1 0 0 0 0,1 1 0 0 0,-1 1 0 0 0,-3-1 0 0 0,-4 1 0 0 0,0 3 0 0 0,0 1 0 0 0,0 1 0 0 0,-2 2 0 0 0,0-1 0 0 0,-2-3 0 0 0,0-3 0 0 0,1 0 0 0 0,2 1 0 0 0,1 2 0 0 0,-1-2 0 0 0,2 1 0 0 0,0-1 0 0 0,2 0 0 0 0,4-2 0 0 0,1-3 0 0 0,1-2 0 0 0,-2-2 0 0 0,-2-2 0 0 0,2 2 0 0 0,11 0-60 0 0,-20 2 35 0 0,7 3-39 0 0,-1 2-8 0 0,-36-6 44 0 0,29 7-99 0 0,8 3 10 0 0,-2 1 53 0 0,0-1 0 0 0,-12-3 53 0 0,11-1 11 0 0,2-2 0 0 0,4-3 0 0 0,3-1 0 0 0,3 0 0 0 0,2 0 0 0 0,-3 0-12 0 0,-43-2-4 0 0,30 3-100 0 0,0 2-33 0 0,0-1-62 0 0,2 1 6 0 0,-8-2 173 0 0,6 3-21 0 0,-33-6 43 0 0,23 6 109 0 0,6 3 100 0 0,-37-9-152 0 0,25 7 252 0 0,7 4 80 0 0,0-1-62 0 0,-2 1-23 0 0,-13-3-198 0 0,-19-7-22 0 0,2 1-2 0 0,28 9 2 0 0,-19-6-21 0 0,6 4-27 0 0,2 4 40 0 0,12 6-64 0 0,-3-1-60 0 0,-29-16-34 0 0,1 1-11 0 0,18 12-14 0 0,-19-12-55 0 0,0 0-20 0 0,19 12-7 0 0,-19-12-21 0 0,1 1-82 0 0,18 12-33 0 0,-19-13-8 0 0,0 0 15 0 0,19 14 68 0 0,-19-13 32 0 0,0 0 4 0 0,16 16 19 0 0,-17-16 78 0 0,0 2 37 0 0,25 31-48 0 0,-11-11 182 0 0,-9-13 40 0 0,3 7-17 0 0,-3 1 66 0 0,7 13 58 0 0,3 5-120 0 0,-3-5-47 0 0,0 7 42 0 0,1 4 12 0 0,1 3-22 0 0,-2 1-46 0 0,1 2-10 0 0,-3 2-25 0 0,-9-37-10 0 0,-3-8-54 0 0,-1 1-1 0 0,4 18 0 0 0,4 32-211 0 0,-7-47 328 0 0,4 37 378 0 0,4 142-832 0 0,-34 197 1600 0 0,2-125-945 0 0,-1 10-740 0 0,7-116-24 0 0,-46 241 300 0 0,54-364 188 0 0,-3 17 36 0 0,2 1 34 0 0,2 4 188 0 0,2-15-4 0 0,1-3-36 0 0,0-4-23 0 0,2-26-142 0 0,-3 25 2 0 0,1-14 48 0 0,-3 13-45 0 0,0-5 1 0 0,5-22 6 0 0,-1-2-145 0 0,-7 14-85 0 0,7-13-19 0 0,-3-4 189 0 0,-13 3-381 0 0,13-3-184 0 0,1-1-582 0 0,-17-1 1096 0 0,16 0 282 0 0,1 0-29 0 0,0 0-95 0 0,2 1-19 0 0,0 0 1 0 0,0-1-1 0 0,0 1 1 0 0,1-1-1 0 0,-1 0 1 0 0,0 1-1 0 0,0-1 1 0 0,1 0-1 0 0,-3-2 1 0 0,-14-7-5 0 0,-7-1-97 0 0,21 9-76 0 0,-1 1-11 0 0,-7-3 39 0 0,-1 0 0 0 0,0 1 0 0 0,0 1 0 0 0,-20-2 0 0 0,-2 5-40 0 0,3 2 71 0 0,18-1 44 0 0,-6 1-29 0 0,-32 10 0 0 0,-133 31-119 0 0,-141 39 2276 0 0,114-32-360 0 0,-5-15-1363 0 0,168-29-572 0 0,-34 3-654 0 0,1-5-1 0 0,-130-6 1 0 0,-218 5 1364 0 0,139-3-1024 0 0,61-2 194 0 0,-199 7 275 0 0,-10-37 913 0 0,408 28-964 0 0,16 2-7 0 0,-187-23-415 0 0,135 13 409 0 0,-67-21-1 0 0,24 2-821 0 0,-166-22 1 0 0,-55 23 390 0 0,-326 12 3240 0 0,363 24-5819 0 0,202 4 283 0 0,-130 32 0 0 0,40-6 3291 0 0,-294 25 4159 0 0,327-47-4369 0 0,-76 5-194 0 0,158-17-352 0 0,-91-8 0 0 0,-295-65-1739 0 0,209 27 2474 0 0,19-1 988 0 0,-23-5-788 0 0,217 45-662 0 0,-298-53 436 0 0,8 6-29 0 0,201 36 312 0 0,-222-9-710 0 0,306 22-165 0 0,-314-31-14 0 0,56 4 229 0 0,180 26-283 0 0,-206 23 0 0 0,105-2-35 0 0,-34 5 1054 0 0,225-21-610 0 0,-269 35 2138 0 0,179-26-3303 0 0,-137-3-1 0 0,105-6-622 0 0,98 1 1375 0 0,-1 2 0 0 0,1 2 0 0 0,-49 15 0 0 0,-137 49 759 0 0,127-36-539 0 0,44-18-388 0 0,0-3-1 0 0,-1-2 1 0 0,0-4-1 0 0,0-2 1 0 0,-102-4-1 0 0,-36-19-2448 0 0,71 4 1778 0 0,-8-3 1733 0 0,111 11-329 0 0,1-1 0 0 0,0-2 0 0 0,-26-11 0 0 0,-232-105-400 0 0,195 84 919 0 0,7 3 845 0 0,-112-35-1 0 0,168 65-1575 0 0,-133-36-1772 0 0,122 35 608 0 0,1 2 0 0 0,-53-2-1 0 0,34 8 274 0 0,-63 6-1 0 0,79 0 1452 0 0,-1 0 0 0 0,-51 17 0 0 0,4 4 1053 0 0,-89 42 0 0 0,111-42-825 0 0,-128 35 0 0 0,-76-1-1553 0 0,233-55 350 0 0,-1-1 0 0 0,-57 0 0 0 0,-78-12 175 0 0,11 1 514 0 0,-365-24-285 0 0,52 1-3822 0 0,158 5 4302 0 0,233 15-120 0 0,-11-1 190 0 0,-77-7 16 0 0,51 14-1980 0 0,-226 23 0 0 0,221-7 2244 0 0,-119 17 1896 0 0,47 0-392 0 0,30-5-2161 0 0,96-10-733 0 0,-84 31 1 0 0,87-24 659 0 0,-93 18 0 0 0,-127-8 575 0 0,228-30-690 0 0,-1-2 1 0 0,-103-15-1 0 0,129 9 119 0 0,-81-13-537 0 0,-131-4 0 0 0,171 20-598 0 0,1-4 1 0 0,-1-3-1 0 0,-145-39 0 0 0,135 27 1465 0 0,-1 4 0 0 0,-1 4 0 0 0,-1 3 0 0 0,1 5 0 0 0,-91 5 0 0 0,12 10-1232 0 0,-171 33-1 0 0,-98 61 3625 0 0,391-91-2740 0 0,-28 6-319 0 0,0-3 0 0 0,0-4 0 0 0,-1-3 0 0 0,-134-2 0 0 0,-206 7 1111 0 0,173 6-1971 0 0,54-5 806 0 0,-134-5 1993 0 0,300-9-1772 0 0,-507 25-2164 0 0,403-17 3806 0 0,-177-10 0 0 0,2-27-4017 0 0,240 18 2489 0 0,0-2-1 0 0,-109-40 1 0 0,120 37 346 0 0,-2 2 1 0 0,1 2 0 0 0,-60-6 0 0 0,-33-6-240 0 0,44 1 433 0 0,-102-19 48 0 0,135 30-589 0 0,-71-1 0 0 0,70 11 129 0 0,0 3-1 0 0,0 4 0 0 0,-75 13 1 0 0,-25 15-260 0 0,-68 11-515 0 0,218-42 409 0 0,-340 44-885 0 0,270-40 1009 0 0,0-3 1 0 0,-98-10-1 0 0,-36-20 694 0 0,27 3-183 0 0,23 12-1839 0 0,137 12 1159 0 0,0 2 0 0 0,0 2-1 0 0,0 1 1 0 0,1 2 0 0 0,0 1-1 0 0,-36 13 1 0 0,-23 10 1042 0 0,-112 20-1 0 0,124-32-585 0 0,21-4-1014 0 0,58-15 530 0 0,1 0 0 0 0,0 1 0 0 0,0-1-1 0 0,-1 0 1 0 0,1 0 0 0 0,0 0 0 0 0,0 0 0 0 0,-1 0-1 0 0,1 0 1 0 0,0 0 0 0 0,0 0 0 0 0,-1 0 0 0 0,1 0 0 0 0,0-1-1 0 0,0 1 1 0 0,-1-1 0 0 0,1 1 0 0 0,-1-2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2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172 146 2303 0 0,'-5'3'437'0'0,"1"0"1"0"0,0 0-1 0 0,0 0 0 0 0,-6 7 0 0 0,-9 6 577 0 0,5-6-360 0 0,-18 13 736 0 0,30-21-1221 0 0,-1-1 1 0 0,1 0-1 0 0,-1 1 0 0 0,0-1 1 0 0,0 0-1 0 0,0 0 1 0 0,1 0-1 0 0,-1-1 0 0 0,-6 1 1 0 0,3-6 443 0 0,5 4-510 0 0,1 1 1 0 0,-1-1-1 0 0,1 1 0 0 0,-1-1 0 0 0,1 1 0 0 0,-1-1 0 0 0,1 1 0 0 0,-1-1 0 0 0,1 1 1 0 0,-1-1-1 0 0,1 1 0 0 0,-1 0 0 0 0,0-1 0 0 0,1 1 0 0 0,-1 0 0 0 0,-1-1 0 0 0,-27 9 3991 0 0,38-19-3674 0 0,22-12-430 0 0,-5 3-54 0 0,0 1 0 0 0,52-28 0 0 0,-40 29 37 0 0,0 1-1 0 0,2 3 1 0 0,0 1 0 0 0,0 1-1 0 0,1 3 1 0 0,67-7-1 0 0,-8 12 1392 0 0,135 13 0 0 0,-176-5-1597 0 0,-42-3-54 0 0,0 0 223 0 0,6 2 160 0 0,10 2 24 0 0,-1-1-20 0 0,-18-1-90 0 0,26 10 0 0 0,-32-10-10 0 0,1 1 0 0 0,-1 1 0 0 0,0-1 0 0 0,0 1 0 0 0,10 8 0 0 0,-10-5 0 0 0,-1-1 0 0 0,0 1 0 0 0,0 0 0 0 0,0 0 0 0 0,6 11 0 0 0,-6-7 0 0 0,-1 0 0 0 0,0 0 0 0 0,-1 1 0 0 0,5 14 0 0 0,-5-8 0 0 0,-1 1 0 0 0,3 30 0 0 0,-6-34 0 0 0,-1 0 0 0 0,-2 27 0 0 0,-5-3 0 0 0,-1 1 0 0 0,-3-2 0 0 0,0 1 0 0 0,-26 54 0 0 0,24-63 102 0 0,-2-1 0 0 0,-1-1 0 0 0,-2 0 0 0 0,-36 45 1 0 0,43-61-23 0 0,0-1 1 0 0,-1-1 0 0 0,-1 1 0 0 0,0-2 0 0 0,0 0-1 0 0,-1-1 1 0 0,0 0 0 0 0,-1-1 0 0 0,0-1 0 0 0,0 0-1 0 0,-24 7 1 0 0,-2-4-54 0 0,-1-3-1 0 0,-52 4 1 0 0,3-1-27 0 0,78-8 23 0 0,19-2 106 0 0,20-3 87 0 0,47 2 100 0 0,124 14 0 0 0,-100 5-316 0 0,-47-5 0 0 0,16 9 0 0 0,-51-16 0 0 0,28 15 0 0 0,-37-17 2 0 0,1 0-1 0 0,-1 0 1 0 0,0 1-1 0 0,0 0 1 0 0,0 0-1 0 0,5 7 1 0 0,-5-4 11 0 0,-1 1 1 0 0,0-1-1 0 0,6 13 0 0 0,-6-11 53 0 0,-3 3 22 0 0,5 39 73 0 0,-7-49-129 0 0,1 0-1 0 0,-1 0 1 0 0,0 0 0 0 0,0 0 0 0 0,-1 6 0 0 0,-3 33 166 0 0,1-20-4 0 0,-3 3-73 0 0,-1 0 0 0 0,-2-1 0 0 0,0 0 0 0 0,-17 31 0 0 0,11-32-95 0 0,-1-1 1 0 0,-2 0-1 0 0,0-1 1 0 0,-1-1-1 0 0,-1-1 1 0 0,-1-1-1 0 0,-39 27 0 0 0,3-8 61 0 0,-122 56 0 0 0,142-77-87 0 0,0-2 0 0 0,-56 14 0 0 0,-83 4 0 0 0,138-27 0 0 0,-86 16 0 0 0,109-17 0 0 0,0 0 0 0 0,1 1 0 0 0,-1 1 0 0 0,1 0 0 0 0,-26 16 0 0 0,35-18-35 0 0,-1 0 0 0 0,1 0 0 0 0,0 1 0 0 0,1 0 0 0 0,-1 0 0 0 0,1 0 0 0 0,0 0 0 0 0,1 1 0 0 0,-1 0 0 0 0,-5 12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3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 8751 0 0,'-10'18'1581'0'0,"1"0"-1"0"0,1 0 1 0 0,1 1-1 0 0,-6 23 1 0 0,12-38-1316 0 0,-5 15 791 0 0,0 8-436 0 0,1 7 268 0 0,-2 11-276 0 0,5-22-36 0 0,-1 52 239 0 0,3 9-123 0 0,1-26-486 0 0,0-25-56 0 0,-10 261 203 0 0,-13-65-273 0 0,21-222-80 0 0,-4 46-24 0 0,-7 39-273 0 0,0-15-77 0 0,-2-5-68 0 0,0-6-19 0 0,8-33 235 0 0,5-25 2 0 0,-1-1 0 0 0,-3 20-33 0 0,4-21-140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483 0 2759 0 0,'-59'38'3119'0'0,"10"-9"1112"0"0,-78 65 4720 0 0,-52 62-6482 0 0,169-146-2458 0 0,4-6 6 0 0,1 1 1 0 0,0 0-1 0 0,0 1 0 0 0,0-1 0 0 0,0 1 1 0 0,1 0-1 0 0,0 0 0 0 0,0 0 0 0 0,1 1 1 0 0,0-1-1 0 0,0 1 0 0 0,-3 12 1 0 0,5-17 272 0 0,12 5-237 0 0,34 19-42 0 0,-43-25-11 0 0,1 0 0 0 0,0 0 0 0 0,0 0 0 0 0,0-1 0 0 0,0 1 0 0 0,0-1 0 0 0,0 1 0 0 0,0-1 0 0 0,0 0 0 0 0,0 0 0 0 0,0 0 0 0 0,0-1 0 0 0,0 1 0 0 0,0-1 0 0 0,0 1 0 0 0,4-3 0 0 0,8 0 0 0 0,13-1-4 0 0,1 1 0 0 0,55 3 0 0 0,-67 3-44 0 0,38 9 36 0 0,-1 6 1 0 0,-52-18 7 0 0,0 1-1 0 0,0 0 0 0 0,1 0 1 0 0,-1 0-1 0 0,0 0 0 0 0,0 1 0 0 0,0-1 1 0 0,2 2-1 0 0,38 28-22 0 0,-41-30 23 0 0,0 0 0 0 0,1 0-1 0 0,-1 0 1 0 0,0 0 0 0 0,0 0 0 0 0,0 0-1 0 0,1 0 1 0 0,-1 0 0 0 0,0 1-1 0 0,-1-1 1 0 0,1 0 0 0 0,0 1 0 0 0,0-1-1 0 0,0 2 1 0 0,22 42-25 0 0,-17-34-58 0 0,-7-7 46 0 0,1 0 1 0 0,0 0-1 0 0,1 1 0 0 0,-1-1 1 0 0,1 0-1 0 0,1 5 0 0 0,-1-4-9 0 0,0 0 0 0 0,0 0 0 0 0,-1 1 0 0 0,0-1-1 0 0,0 0 1 0 0,-1 11 0 0 0,-2 35-338 0 0,2-41 335 0 0,0-6 1 0 0,0 0 0 0 0,1 1-1 0 0,0-1 1 0 0,0 1 0 0 0,0-1 0 0 0,0 1 0 0 0,2 5 0 0 0,2 26-390 0 0,-3-27-108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10135 0 0,'0'0'1080'0'0,"-3"50"5112"0"0,-7-7-5048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86 14279 0 0,'-2'-3'1272'0'0,"4"-7"1728"0"0,-1 5-1480 0 0,-2-2 8 0 0,-1-4-984 0 0,-1 1-192 0 0,0-1-32 0 0,-3 1-16 0 0,2 1-392 0 0,-1 0-72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61 149 2791 0 0,'0'0'492'0'0,"-1"10"666"0"0,-2 32 378 0 0,0-26 80 0 0,-9 17 1498 0 0,2 0-190 0 0,2-11-1532 0 0,6-16-269 0 0,-1 1-119 0 0,-6 22-20 0 0,7-22 572 0 0,1 1-1032 0 0,-1 0-347 0 0,1-5 14 0 0,0 1 1 0 0,0-1 0 0 0,0 1 0 0 0,1 0 0 0 0,0 6 0 0 0,7-23 41 0 0,3-15-381 0 0,1 1 0 0 0,2 0-1 0 0,0 0 1 0 0,2 1 0 0 0,1 1-1 0 0,1 1 1 0 0,0 0 0 0 0,2 1-1 0 0,1 1 1 0 0,1 1 0 0 0,38-30-1 0 0,-47 42 294 0 0,-1 2-1 0 0,2 0 0 0 0,-1 1 1 0 0,1 0-1 0 0,0 0 1 0 0,0 1-1 0 0,0 1 0 0 0,1 1 1 0 0,16-3-1 0 0,-15 7 306 0 0,25 5-45 0 0,-39-6-387 0 0,1 0 0 0 0,-1 0 0 0 0,1 1 0 0 0,-1-1 0 0 0,1 0 0 0 0,-1 1 0 0 0,1 0 0 0 0,-1-1 0 0 0,1 1 0 0 0,1 1 0 0 0,32 18 86 0 0,-26-15-21 0 0,0 8-16 0 0,27 39-70 0 0,-34-50-4 0 0,-1 0 0 0 0,0-1 0 0 0,0 1 0 0 0,0 0 0 0 0,0 0 0 0 0,0 0 0 0 0,0 0 0 0 0,0 0 0 0 0,0 0 0 0 0,0 3 0 0 0,9 36-75 0 0,-10-39 73 0 0,1 0-1 0 0,-1 0 0 0 0,1 1 1 0 0,-1-1-1 0 0,0 0 0 0 0,0 1 1 0 0,0 2-1 0 0,-1 38-83 0 0,1-41 78 0 0,0 1 0 0 0,0-1 1 0 0,-1 1-1 0 0,1 0 0 0 0,-1-1 1 0 0,0 4-1 0 0,-5 14-57 0 0,-10 24 1 0 0,12-35 62 0 0,-1 0-1 0 0,0 0 1 0 0,0-1 0 0 0,0 0 0 0 0,-1 0-1 0 0,-8 9 1 0 0,11-14-18 0 0,1 0 1 0 0,-1 0-1 0 0,0-1 0 0 0,0 1 0 0 0,0-1 1 0 0,0 0-1 0 0,0 0 0 0 0,-1 0 0 0 0,1 0 1 0 0,0-1-1 0 0,-1 1 0 0 0,0-1 0 0 0,1 0 1 0 0,-7 1-1 0 0,-4-5-340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17 748 19807 0 0,'0'0'2665'0'0,"12"-1"-2402"0"0,-5 0-210 0 0,-2 1-28 0 0,-1 0 0 0 0,1 0 0 0 0,-1 0 0 0 0,1-1 0 0 0,-1 0 0 0 0,1 0 0 0 0,-1 0 0 0 0,0-1 0 0 0,0 0 0 0 0,1 1 0 0 0,-1-1-1 0 0,0-1 1 0 0,-1 1 0 0 0,1-1 0 0 0,6-5 0 0 0,5-8 59 0 0,-2-1 0 0 0,0 0-1 0 0,-1-1 1 0 0,0 0 0 0 0,17-40 0 0 0,-10 11-157 0 0,18-69 0 0 0,-30 89-309 0 0,0 0-1 0 0,-2-1 0 0 0,-1 1 1 0 0,-2-1-1 0 0,0 0 0 0 0,-3-29 0 0 0,0 45-165 0 0,-1 1-1 0 0,0 0 1 0 0,0 0-1 0 0,-1 1 1 0 0,-1-1-1 0 0,0 1 1 0 0,-9-19-1 0 0,9 23-7 0 0,0-1 0 0 0,-1 1 0 0 0,0 0-1 0 0,0 0 1 0 0,0 1 0 0 0,-1-1 0 0 0,0 1 0 0 0,0 0 0 0 0,0 1 0 0 0,0-1 0 0 0,-1 1-1 0 0,-10-4 1 0 0,13 6 468 0 0,0 0 0 0 0,-1 0 0 0 0,1 1 0 0 0,-1-1 0 0 0,0 1 0 0 0,1 1 0 0 0,-1-1 0 0 0,0 0 0 0 0,1 1 0 0 0,-1 0 0 0 0,0 0-1 0 0,0 1 1 0 0,1-1 0 0 0,-1 1 0 0 0,0 0 0 0 0,-7 3 0 0 0,7-2 407 0 0,1 0 0 0 0,-1 1 1 0 0,1-1-1 0 0,0 1 0 0 0,0 0 0 0 0,0 0 0 0 0,0 1 0 0 0,1-1 0 0 0,-1 1 1 0 0,1 0-1 0 0,0 0 0 0 0,0 0 0 0 0,0 1 0 0 0,0-1 0 0 0,-3 8 1 0 0,1 2 371 0 0,0 0 0 0 0,1 1 0 0 0,1-1 1 0 0,0 1-1 0 0,1 0 0 0 0,1-1 0 0 0,0 1 1 0 0,0 0-1 0 0,2 0 0 0 0,0 0 0 0 0,5 22 1 0 0,3 8-109 0 0,2 0 0 0 0,25 61 1 0 0,-27-79-459 0 0,21 47 303 0 0,-7-24-260 0 0,-11-29-28 0 0,13 13-101 0 0,-25-33-38 0 0,1 0-1 0 0,-1-1 1 0 0,1 1 0 0 0,0 0 0 0 0,-1 0 0 0 0,1 0 0 0 0,0-1 0 0 0,0 1-1 0 0,-1 0 1 0 0,1-1 0 0 0,0 1 0 0 0,0-1 0 0 0,0 1 0 0 0,0-1-1 0 0,0 1 1 0 0,0-1 0 0 0,0 0 0 0 0,2 1 0 0 0,39 14-135 0 0,-42-15 128 0 0,0 1-1 0 0,1-1 0 0 0,-1 0 0 0 0,1 1 0 0 0,-1-1 0 0 0,0 0 0 0 0,1 0 0 0 0,-1 0 0 0 0,1 1 0 0 0,-1-1 0 0 0,1 0 0 0 0,-1 0 0 0 0,1 0 1 0 0,-1 0-1 0 0,1 0 0 0 0,-1 0 0 0 0,1 0 0 0 0,-1 0 0 0 0,1 0 0 0 0,-1 0 0 0 0,1 0 0 0 0,-1 0 0 0 0,1 0 0 0 0,-1-1 0 0 0,1 1 0 0 0,-1 0 0 0 0,1 0 1 0 0,-1 0-1 0 0,0-1 0 0 0,2 1 0 0 0,2-3-61 0 0,-1 0 1 0 0,1-1-1 0 0,0 1 1 0 0,-1-1 0 0 0,1 1-1 0 0,-1-1 1 0 0,0 0-1 0 0,-1 0 1 0 0,1 0-1 0 0,-1-1 1 0 0,4-7-1 0 0,-3 3-462 0 0,-1 0 1 0 0,0 0-1 0 0,0-15 0 0 0,0-6-6884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5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285 862 3223 0 0,'-15'-5'4120'0'0,"8"3"-3908"0"0,0-1 0 0 0,1 0 0 0 0,-1 0 0 0 0,1-1 0 0 0,0 0 0 0 0,0 0 0 0 0,1 0 0 0 0,-9-9 0 0 0,6 6 729 0 0,0 0 0 0 0,-1 1 0 0 0,-10-7 0 0 0,11 9-169 0 0,0 0 0 0 0,-1 0 0 0 0,1 1 0 0 0,-10-3 0 0 0,15 6-627 0 0,0-1-1 0 0,1 1 1 0 0,-1-1 0 0 0,0 1-1 0 0,1 0 1 0 0,-1 0-1 0 0,0 0 1 0 0,1 1 0 0 0,-1-1-1 0 0,0 0 1 0 0,1 1 0 0 0,-1 0-1 0 0,0 0 1 0 0,1 0 0 0 0,-1 0-1 0 0,1 0 1 0 0,0 0 0 0 0,-4 2-1 0 0,2 2 103 0 0,-1 0-1 0 0,1 0 0 0 0,-1 0 1 0 0,-4 9-1 0 0,8-13-254 0 0,-5 12 364 0 0,-6 18-49 0 0,7-13-19 0 0,-1 22-7 0 0,5-19-21 0 0,3 24-83 0 0,-2-43-160 0 0,0 0-1 0 0,1 1 0 0 0,-1-1 0 0 0,0 0 0 0 0,1 0 0 0 0,-1 0 1 0 0,1 0-1 0 0,0 2 0 0 0,13 36 121 0 0,-13-38-128 0 0,-1-1 0 0 0,0 0 0 0 0,1 0-1 0 0,-1 0 1 0 0,1 0 0 0 0,-1 0 0 0 0,1 0 0 0 0,0 0-1 0 0,-1 0 1 0 0,1 0 0 0 0,0 0 0 0 0,0 0 0 0 0,-1 0-1 0 0,3 1 1 0 0,25 24 106 0 0,-27-25-109 0 0,-1 0 1 0 0,1-1 0 0 0,0 1-1 0 0,0 0 1 0 0,0-1-1 0 0,0 1 1 0 0,0 0-1 0 0,0-1 1 0 0,0 1 0 0 0,0-1-1 0 0,0 1 1 0 0,0-1-1 0 0,0 0 1 0 0,0 0 0 0 0,2 1-1 0 0,1 0 6 0 0,4 1 8 0 0,0 0 0 0 0,0 0 0 0 0,0-1-1 0 0,0 0 1 0 0,0-1 0 0 0,0 0 0 0 0,0 0 0 0 0,11-2 0 0 0,-1-3-36 0 0,-1 0 1 0 0,0-1-1 0 0,0 0 0 0 0,0-2 1 0 0,-1 0-1 0 0,0-1 0 0 0,0 0 1 0 0,-1-2-1 0 0,15-12 0 0 0,-6 2-230 0 0,-1-1 0 0 0,0-1-1 0 0,-2-1 1 0 0,26-37 0 0 0,-15 13-1165 0 0,-3-2-1 0 0,41-96 1 0 0,-50 96 1383 0 0,18-74 1 0 0,-32 94 534 0 0,-1 0 1 0 0,-1 0 0 0 0,-1-1 0 0 0,-2 0-1 0 0,-1 1 1 0 0,-1-1 0 0 0,-2 0 0 0 0,-1 1 0 0 0,-1-1-1 0 0,-2 1 1 0 0,-16-44 0 0 0,23 74-503 0 0,-10-20 284 0 0,10 19-275 0 0,0 1 0 0 0,-1-1 1 0 0,1 1-1 0 0,0 0 1 0 0,0-1-1 0 0,-1 1 0 0 0,1-1 1 0 0,0 1-1 0 0,-1 0 0 0 0,1 0 1 0 0,-1-1-1 0 0,1 1 0 0 0,0 0 1 0 0,-1-1-1 0 0,1 1 0 0 0,-1 0 1 0 0,1 0-1 0 0,-1 0 1 0 0,1 0-1 0 0,0-1 0 0 0,-1 1 1 0 0,1 0-1 0 0,-1 0 0 0 0,1 0 1 0 0,-1 0-1 0 0,1 0 0 0 0,-1 0 1 0 0,1 0-1 0 0,-1 0 1 0 0,1 0-1 0 0,-1 1 0 0 0,1-1 1 0 0,-1 0-1 0 0,1 0 0 0 0,-1 0 1 0 0,1 0-1 0 0,0 1 0 0 0,-1-1 1 0 0,1 0-1 0 0,-1 1 0 0 0,-2 1 69 0 0,-7 11 345 0 0,-12 23-340 0 0,2 1-1 0 0,1 1 0 0 0,2 1 1 0 0,-14 49-1 0 0,17-40-165 0 0,2 0 0 0 0,2 1-1 0 0,-4 59 1 0 0,15-80-206 0 0,3 42-4 0 0,0-38-29 0 0,8 24-125 0 0,-6-31-56 0 0,-2-11 326 0 0,-1-4-64 0 0,0 1 0 0 0,0-1 0 0 0,7 13 0 0 0,16 35-1932 0 0,-21-47 1770 0 0,-3-4 11 0 0,1-1 0 0 0,0 1 0 0 0,1-1 0 0 0,7 11 0 0 0,11 17-344 0 0,-16-25 171 0 0,2 1 31 0 0,25 31 65 0 0,-25-31 242 0 0,1 1 108 0 0,27 30 18 0 0,-27-31-14 0 0,-1-1-82 0 0,34 37-36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84 12895 0 0,'3'-1'192'0'0,"0"0"0"0"0,0-1 0 0 0,-1 1 1 0 0,1 0-1 0 0,0-1 0 0 0,-1 0 0 0 0,0 1 0 0 0,1-1 0 0 0,-1 0 0 0 0,0 0 0 0 0,0 0 0 0 0,0-1 0 0 0,2-2 0 0 0,-3 4-86 0 0,-1 0-1 0 0,1-1 1 0 0,-1 1 0 0 0,0 0-1 0 0,1 0 1 0 0,-1 0-1 0 0,0-1 1 0 0,0 1 0 0 0,0 0-1 0 0,0-1 1 0 0,0 1 0 0 0,0 0-1 0 0,0 0 1 0 0,0-1-1 0 0,0 1 1 0 0,-1 0 0 0 0,1 0-1 0 0,-1-1 1 0 0,1 1 0 0 0,-1 0-1 0 0,1 0 1 0 0,-1 0-1 0 0,1 0 1 0 0,-1 0 0 0 0,0 0-1 0 0,0 0 1 0 0,0 0 0 0 0,1 0-1 0 0,-1 0 1 0 0,0 0-1 0 0,0 0 1 0 0,0 1 0 0 0,-2-2-1 0 0,0 0-92 0 0,-1-1-1 0 0,1 1 1 0 0,-1 1-1 0 0,0-1 1 0 0,0 0-1 0 0,0 1 1 0 0,0 0-1 0 0,0 0 1 0 0,0 0-1 0 0,0 0 1 0 0,0 1-1 0 0,0 0 1 0 0,0-1-1 0 0,0 1 1 0 0,-1 1-1 0 0,1-1 1 0 0,0 1-1 0 0,-5 1 1 0 0,-4 1 144 0 0,1 0 0 0 0,-1 2 1 0 0,1-1-1 0 0,-13 8 0 0 0,21-10-33 0 0,0 0-1 0 0,1 0 0 0 0,-1 0 1 0 0,1 0-1 0 0,-6 6 0 0 0,2-3 27 0 0,1-1 276 0 0,0 5-116 0 0,-20 26-57 0 0,19-26-12 0 0,3 1-8 0 0,-12 29-27 0 0,12-30 179 0 0,6 3-206 0 0,5 36-57 0 0,-5-36-24 0 0,6-6-9 0 0,-1 0-67 0 0,-2-2-12 0 0,1 1 1 0 0,0-1-1 0 0,0 0 0 0 0,0-1 0 0 0,1 1 1 0 0,-1-1-1 0 0,11 3 0 0 0,74 16 86 0 0,6 1-16 0 0,-64-13-115 0 0,-1 2 0 0 0,49 24 0 0 0,-71-28-43 0 0,13 16 13 0 0,-22-23 63 0 0,-1-1 0 0 0,1 1 0 0 0,-1-1 1 0 0,1 1-1 0 0,-1-1 0 0 0,0 1 0 0 0,1-1 0 0 0,-1 1 0 0 0,0-1 0 0 0,1 1 0 0 0,-1-1 0 0 0,0 1 0 0 0,0 0 0 0 0,1-1 1 0 0,-1 1-1 0 0,0 0 0 0 0,0-1 0 0 0,0 1 0 0 0,0 0 0 0 0,0-1 0 0 0,0 1 0 0 0,0 0 0 0 0,0-1 0 0 0,0 1 1 0 0,0-1-1 0 0,0 1 0 0 0,-1 0 0 0 0,-2 43-20 0 0,3-43 21 0 0,0 0-1 0 0,0 0 0 0 0,0 0 0 0 0,0 0 0 0 0,0 0 0 0 0,0 0 0 0 0,0 0 0 0 0,0 0 0 0 0,-1-1 0 0 0,1 1 0 0 0,0 0 0 0 0,-1 0 0 0 0,1 0 0 0 0,-1 0 0 0 0,1-1 0 0 0,-1 1 1 0 0,1 0-1 0 0,-1-1 0 0 0,1 1 0 0 0,-1 0 0 0 0,-1 0 0 0 0,-1 3-2 0 0,-4 4 17 0 0,-1 1 0 0 0,0-1 0 0 0,-1-1-1 0 0,0 0 1 0 0,-14 9 0 0 0,-2-3 84 0 0,0-1 0 0 0,-1-2 1 0 0,0-1-1 0 0,0 0 0 0 0,-45 6 0 0 0,-139 8 433 0 0,150-23-1464 0 0,62 0 551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7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393 109 10591 0 0,'0'-1'149'0'0,"-1"0"0"0"0,1 1 0 0 0,-1-1 0 0 0,1 0-1 0 0,0 0 1 0 0,-1 1 0 0 0,1-1 0 0 0,-1 1 0 0 0,1-1-1 0 0,-1 0 1 0 0,0 1 0 0 0,1-1 0 0 0,-1 1 0 0 0,1-1 0 0 0,-1 1-1 0 0,0 0 1 0 0,0-1 0 0 0,1 1 0 0 0,-1 0 0 0 0,0-1-1 0 0,0 1 1 0 0,0 0 0 0 0,-21-7 1942 0 0,20 6-1977 0 0,-8 0 180 0 0,0-1 0 0 0,1 1 0 0 0,-1 1-1 0 0,0-1 1 0 0,0 2 0 0 0,1-1 0 0 0,-1 2-1 0 0,0-1 1 0 0,1 1 0 0 0,-1 0 0 0 0,1 1 0 0 0,-1 0-1 0 0,1 1 1 0 0,0 0 0 0 0,1 0 0 0 0,-1 1-1 0 0,-9 7 1 0 0,5-3-250 0 0,0 1-1 0 0,0 1 1 0 0,1 0-1 0 0,1 0 1 0 0,0 1-1 0 0,0 1 0 0 0,2 0 1 0 0,-1 0-1 0 0,-12 25 1 0 0,13-17-21 0 0,0 1 0 0 0,2 0 0 0 0,0 1 0 0 0,2-1 0 0 0,0 1 0 0 0,1 0 0 0 0,2 1 0 0 0,0-1 0 0 0,2 1 0 0 0,2 29 0 0 0,-2-50-17 0 0,1-1 0 0 0,-1 1 0 0 0,1 0 0 0 0,0-1 0 0 0,0 1 0 0 0,-1-1 0 0 0,4 5 0 0 0,-4-7-6 0 0,6 16 4 0 0,2-1 0 0 0,16 27 0 0 0,-18-33-4 0 0,0-1 0 0 0,0-1 0 0 0,1 1 0 0 0,0-1 0 0 0,0 0 0 0 0,0-1 0 0 0,1 0 0 0 0,0 0 0 0 0,1 0 0 0 0,-1-1 0 0 0,1 0 0 0 0,0-1 0 0 0,13 5 0 0 0,-8-6-37 0 0,0 0-1 0 0,-1-1 1 0 0,1 0-1 0 0,1-1 1 0 0,-1-1-1 0 0,0 0 1 0 0,0-1-1 0 0,0 0 1 0 0,0-1-1 0 0,0-1 1 0 0,0 0 0 0 0,-1-1-1 0 0,1-1 1 0 0,16-7-1 0 0,-5 0-183 0 0,-1-1-1 0 0,0-1 1 0 0,-1-1-1 0 0,0-1 1 0 0,-2-1 0 0 0,30-28-1 0 0,-35 28 208 0 0,-1 0 1 0 0,-1-1-1 0 0,0 0 0 0 0,-1-1 0 0 0,-2-1 1 0 0,1 0-1 0 0,-2 0 0 0 0,-1-1 0 0 0,-1-1 1 0 0,9-31-1 0 0,-14 40 179 0 0,-1-1-1 0 0,0 1 1 0 0,-1-1-1 0 0,0 0 1 0 0,-1 1-1 0 0,-1-1 1 0 0,0 0-1 0 0,-4-14 1 0 0,3 17 4 0 0,-1 1 1 0 0,-1-1-1 0 0,0 1 0 0 0,0 0 0 0 0,-1 0 1 0 0,-1 0-1 0 0,1 0 0 0 0,-2 1 1 0 0,1 0-1 0 0,-15-15 0 0 0,12 15-101 0 0,0 2 0 0 0,-1-1-1 0 0,1 1 1 0 0,-2 0 0 0 0,1 1 0 0 0,0 0-1 0 0,-1 1 1 0 0,0 0 0 0 0,-1 1 0 0 0,1 0-1 0 0,-1 1 1 0 0,1 0 0 0 0,-1 1 0 0 0,0 0-1 0 0,0 1 1 0 0,0 0 0 0 0,0 1 0 0 0,0 0-1 0 0,0 1 1 0 0,0 0 0 0 0,0 1 0 0 0,0 1-1 0 0,0 0 1 0 0,1 0 0 0 0,-1 1 0 0 0,1 0-1 0 0,0 1 1 0 0,0 1 0 0 0,1 0 0 0 0,-1 0-1 0 0,-13 11 1 0 0,14-8-502 0 0,0 0 0 0 0,1 1-1 0 0,0 0 1 0 0,0 0 0 0 0,-9 15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1554 6447 0 0,'0'0'499'0'0,"-2"3"-328"0"0,-1 1 128 0 0,-1 4-602 0 0,1 8 6769 0 0,0 11-4966 0 0,3-21 1014 0 0,-2-2-1566 0 0,-4 10-27 0 0,6-14-890 0 0,0 0-1 0 0,-1 0 1 0 0,1 0-1 0 0,0 0 1 0 0,0 0 0 0 0,0 0-1 0 0,0 0 1 0 0,0 0 0 0 0,-1 0-1 0 0,1 0 1 0 0,0 0 0 0 0,0 0-1 0 0,0 0 1 0 0,0 0 0 0 0,-1 0-1 0 0,1 0 1 0 0,0 0-1 0 0,0 0 1 0 0,0 0 0 0 0,0 0-1 0 0,-1 0 1 0 0,1 0 0 0 0,0 0-1 0 0,0 0 1 0 0,0 0 0 0 0,0 0-1 0 0,0 0 1 0 0,0 0 0 0 0,-1-1-1 0 0,1 1 1 0 0,0 0-1 0 0,0 0 1 0 0,0 0 0 0 0,0 0-1 0 0,0 0 1 0 0,0 0 0 0 0,0-1-1 0 0,-1 1 1 0 0,1 0 0 0 0,0 0-1 0 0,0 0 1 0 0,0 0 0 0 0,0 0-1 0 0,0-1 1 0 0,0 1-1 0 0,0 0 1 0 0,0 0 0 0 0,0 0-1 0 0,0 0 1 0 0,0-1 0 0 0,0 1-1 0 0,0 0 1 0 0,0 0 0 0 0,-4-13 421 0 0,3 12-254 0 0,-12-34 505 0 0,1 5-497 0 0,1-1-1 0 0,2 0 0 0 0,1 0 0 0 0,-5-42 0 0 0,9 18-211 0 0,6-65 1 0 0,12-56-264 0 0,-1 28 188 0 0,-4-1 452 0 0,-14-224 1 0 0,-5 266-249 0 0,-8-107 72 0 0,19 192-148 0 0,0 21-45 0 0,-1 0-1 0 0,0 0 1 0 0,0 0 0 0 0,1 1-1 0 0,-1-1 1 0 0,1 0 0 0 0,-1 0-1 0 0,1 1 1 0 0,-1-1 0 0 0,1 0 0 0 0,-1 0-1 0 0,1 1 1 0 0,-1-1 0 0 0,1 1-1 0 0,0-1 1 0 0,-1 0 0 0 0,1 1-1 0 0,0-1 1 0 0,0 1 0 0 0,0 0-1 0 0,-1-1 1 0 0,3 0 0 0 0,-1 1 3 0 0,0 0-1 0 0,1 0 1 0 0,-1 0 0 0 0,0 0 0 0 0,1 0-1 0 0,-1 0 1 0 0,0 0 0 0 0,3 1-1 0 0,67 15 7 0 0,22 10-9 0 0,117 28-173 0 0,-156-46-148 0 0,1-1 0 0 0,1-4-1 0 0,-1-1 1 0 0,91-11 0 0 0,-94 2-2568 0 0,0-3 0 0 0,82-25 0 0 0,-122 31 1868 0 0,-6 2 366 0 0,-1 0-1 0 0,1 0 0 0 0,-1-1 1 0 0,0 1-1 0 0,0-1 0 0 0,0 0 0 0 0,10-8 1 0 0,-16 10 585 0 0,1 1 0 0 0,-1 0 0 0 0,1-1 0 0 0,-1 1 0 0 0,1 0 0 0 0,-1-1 1 0 0,0 1-1 0 0,1-1 0 0 0,-1 1 0 0 0,0-1 0 0 0,1 1 0 0 0,-1-1 0 0 0,0 1 0 0 0,0-1 1 0 0,1 1-1 0 0,-1-1 0 0 0,0 1 0 0 0,0-1 0 0 0,0 1 0 0 0,0-1 0 0 0,0 0 0 0 0,0 1 1 0 0,0-1-1 0 0,0 1 0 0 0,0-1 0 0 0,0 1 0 0 0,0-1 0 0 0,0 1 0 0 0,0-1 0 0 0,0 0 1 0 0,-1 1-1 0 0,1-1 0 0 0,0 1 0 0 0,0-1 0 0 0,-1 1 0 0 0,1-1 0 0 0,0 1 0 0 0,-1 0 1 0 0,1-1-1 0 0,0 1 0 0 0,-1-1 0 0 0,1 1 0 0 0,-1 0 0 0 0,1-1 0 0 0,0 1 0 0 0,-1 0 1 0 0,1-1-1 0 0,-1 1 0 0 0,1 0 0 0 0,-1 0 0 0 0,1-1 0 0 0,-1 1 0 0 0,0 0 0 0 0,-15-6-80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9215 0 0,'18'1'7163'0'0,"21"-3"-3819"0"0,145-14-267 0 0,119-31-2263 0 0,-174 22-7389 0 0,-70 12-744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6911 0 0,'0'0'528'0'0,"-13"10"3951"0"0,-8 31-231 0 0,19-35-3449 0 0,2-2-607 0 0,0 0 1 0 0,0 0 0 0 0,-1 0 0 0 0,1 0-1 0 0,-2 6 1 0 0,0-5-57 0 0,1 1 0 0 0,1 0-1 0 0,-1 0 1 0 0,1 0 0 0 0,0 0-1 0 0,1 8 1 0 0,1 36 384 0 0,1-18-9 0 0,32 219 777 0 0,17 299 129 0 0,-48-490-1417 0 0,-1-36-25 0 0,-2-6-83 0 0,1 26 0 0 0,-2-10-171 0 0,0-25-1433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14743 0 0,'0'0'4224'0'0,"58"3"-2760"0"0,-25-6 8 0 0,17-3-848 0 0,14-5-168 0 0,13-2-32 0 0,2-2-8 0 0,4-2-224 0 0,-2-1-56 0 0,-3-1-8 0 0,-9 1-9824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16583 0 0,'23'-3'1472'0'0,"1"1"-1112"0"0,12-1 384 0 0,-2 2 144 0 0,4-1 24 0 0,20-1 8 0 0,16 0-600 0 0,-1 0-128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0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13359 0 0,'-4'57'1424'0'0,"-1"24"-592"0"0,1-8 128 0 0,-1-2 16 0 0,-1 35 8 0 0,-1 23-320 0 0,-1 0-64 0 0,4-16-16 0 0,2-25 0 0 0,2-20-976 0 0,3 13-832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0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16583 0 0,'0'0'1800'0'0,"49"39"-576"0"0,8-21-552 0 0,-12-6 0 0 0,12-1-288 0 0,3-2-48 0 0,3-6-16 0 0,-1-2 0 0 0,1-4-448 0 0,-1-3-96 0 0,-5-3-24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581 431 18431 0 0,'-7'0'213'0'0,"0"0"-1"0"0,1 1 1 0 0,-1-1-1 0 0,1 1 1 0 0,-1 1-1 0 0,1-1 0 0 0,-9 4 1 0 0,6-2 208 0 0,1-1 1 0 0,-1 0-1 0 0,-11 2 0 0 0,17-4-363 0 0,0 0-1 0 0,0 0 1 0 0,0 0 0 0 0,0-1-1 0 0,0 1 1 0 0,0-1 0 0 0,0 1-1 0 0,0-1 1 0 0,0 0 0 0 0,0 0-1 0 0,1-1 1 0 0,-1 1 0 0 0,-4-3-1 0 0,-6-6-164 0 0,1-1-1 0 0,0 0 1 0 0,1-1-1 0 0,-19-25 0 0 0,6 7-148 0 0,-236-242-6060 0 0,254 266 6331 0 0,-1 1 0 0 0,1-1 0 0 0,-10-5 0 0 0,15 11 53 0 0,0-1 0 0 0,-1 0-1 0 0,1 1 1 0 0,0-1-1 0 0,-1 1 1 0 0,1-1 0 0 0,0 1-1 0 0,-1-1 1 0 0,1 1 0 0 0,-1 0-1 0 0,1 0 1 0 0,-2 0-1 0 0,2 0-10 0 0,0 0 0 0 0,1 0 0 0 0,-1 1-1 0 0,1-1 1 0 0,-1 0 0 0 0,0 0 0 0 0,1 1 0 0 0,-1-1-1 0 0,1 0 1 0 0,-1 1 0 0 0,1-1 0 0 0,-1 1-1 0 0,1-1 1 0 0,-1 1 0 0 0,1-1 0 0 0,-1 1-1 0 0,1-1 1 0 0,0 1 0 0 0,-1-1 0 0 0,1 1 0 0 0,0 0-1 0 0,-1-1 1 0 0,1 1 0 0 0,0 0 0 0 0,0-1-1 0 0,0 1 1 0 0,0 1 0 0 0,-1 6 617 0 0,1 0 0 0 0,0 0 0 0 0,1 1 0 0 0,2 10 0 0 0,-2-16-704 0 0,5 20 608 0 0,75 178 434 0 0,-61-162-768 0 0,3-2 0 0 0,36 50-1 0 0,-39-68-14 0 0,32 26-11 0 0,-50-43-201 0 0,-1 0 1 0 0,1-1-1 0 0,0 1 1 0 0,0-1-1 0 0,0 0 0 0 0,0 1 1 0 0,0-1-1 0 0,0 0 1 0 0,0 0-1 0 0,0-1 1 0 0,3 2-1 0 0,48 16 191 0 0,-51-17-196 0 0,-1-1 0 0 0,1 1-1 0 0,-1-1 1 0 0,1 1 0 0 0,-1-1 0 0 0,1 0-1 0 0,0 1 1 0 0,-1-1 0 0 0,1 0 0 0 0,-1 0-1 0 0,1 0 1 0 0,0 0 0 0 0,-1-1 0 0 0,1 1-1 0 0,2-1 1 0 0,3 0 9 0 0,5-1-3 0 0,0 0-1 0 0,0-1 1 0 0,-1 0-1 0 0,0-1 1 0 0,1 0-1 0 0,-1-1 1 0 0,12-7-1 0 0,-2-3-29 0 0,-1 0 0 0 0,0-1 0 0 0,-2-1 0 0 0,0-1 0 0 0,-1-1 0 0 0,-1 0 0 0 0,0-1 0 0 0,-2-1 0 0 0,14-24 0 0 0,-13 17-276 0 0,-1-1 0 0 0,-2 0 0 0 0,0 0-1 0 0,-3-2 1 0 0,0 1 0 0 0,8-58 0 0 0,-16 46-366 0 0,1 10-267 0 0,1 39 958 0 0,5 28 652 0 0,39 181 931 0 0,-20-126-1022 0 0,4-1 1 0 0,50 101-1 0 0,110 155 936 0 0,-156-290-3266 0 0,-4-10-3942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1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333 202 7831 0 0,'1'-1'164'0'0,"-1"-1"-1"0"0,1 0 0 0 0,0 1 0 0 0,0-1 0 0 0,-1 1 1 0 0,1-1-1 0 0,0 1 0 0 0,0 0 0 0 0,0-1 0 0 0,0 1 1 0 0,1 0-1 0 0,-1 0 0 0 0,0 0 0 0 0,1 0 0 0 0,-1 0 1 0 0,0 0-1 0 0,1 0 0 0 0,-1 0 0 0 0,3 0 0 0 0,6-6 1184 0 0,50-41 1047 0 0,3-2-3348 0 0,-60 48 642 0 0,0-1-1 0 0,0 0 1 0 0,0 0-1 0 0,0 0 1 0 0,-1-1-1 0 0,4-6 1 0 0,-5 9 257 0 0,-1 0 0 0 0,1 1 0 0 0,-1-1-1 0 0,0 0 1 0 0,1 0 0 0 0,-1 0 0 0 0,0 0 0 0 0,0 0 0 0 0,0 1 0 0 0,0-1-1 0 0,0 0 1 0 0,0 0 0 0 0,0 0 0 0 0,0 0 0 0 0,0 0 0 0 0,0 0-1 0 0,0 1 1 0 0,0-1 0 0 0,-1 0 0 0 0,1 0 0 0 0,0 0 0 0 0,-1 0 0 0 0,1 1-1 0 0,-1-1 1 0 0,1 0 0 0 0,0 0 0 0 0,-1 1 0 0 0,0-1 0 0 0,1 0 0 0 0,-1 1-1 0 0,1-1 1 0 0,-1 0 0 0 0,0 1 0 0 0,0-1 0 0 0,1 1 0 0 0,-1 0-1 0 0,-1-2 1 0 0,-4 0 294 0 0,-1 0 0 0 0,1-1 0 0 0,0 2 0 0 0,-1-1 0 0 0,1 1 0 0 0,-1 0 0 0 0,1 0-1 0 0,-1 1 1 0 0,1 0 0 0 0,-9 1 0 0 0,-12 1 1179 0 0,-28 7-1 0 0,54-8-1384 0 0,-22 3 672 0 0,0 2-1 0 0,0 0 1 0 0,1 2 0 0 0,0 0-1 0 0,-30 17 1 0 0,40-18-467 0 0,1 0 0 0 0,0 1-1 0 0,0 0 1 0 0,0 1 0 0 0,1 0 0 0 0,0 1 0 0 0,1 0 0 0 0,0 1-1 0 0,1 0 1 0 0,-12 20 0 0 0,9-9-39 0 0,2 1-1 0 0,0 0 1 0 0,-9 40 0 0 0,15-38 3 0 0,-1 43-63 0 0,4-65-127 0 0,0 0 0 0 0,-1 0 0 0 0,1 1 0 0 0,1-1 0 0 0,-1 0 0 0 0,0 0 0 0 0,1 0 0 0 0,1 4 0 0 0,12 50 92 0 0,-14-56-98 0 0,0 1 1 0 0,1 0-1 0 0,-1-1 0 0 0,1 1 0 0 0,-1-1 0 0 0,1 1 0 0 0,-1 0 1 0 0,1-1-1 0 0,0 1 0 0 0,0-1 0 0 0,0 0 0 0 0,0 1 1 0 0,2 1-1 0 0,-3-3-6 0 0,6 8 1 0 0,1-1 0 0 0,-1-1 0 0 0,1 1 0 0 0,12 8 0 0 0,-12-11-6 0 0,0-1 0 0 0,0 1 0 0 0,0-1 0 0 0,0-1 0 0 0,0 1 0 0 0,1-1 0 0 0,-1 0 0 0 0,14 1 0 0 0,-9-2-90 0 0,0-1 0 0 0,0 0 0 0 0,0 0 0 0 0,0-2 0 0 0,18-3 0 0 0,19-9-502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11 14279 0 0,'-9'-5'1527'0'0,"6"4"-1291"0"0,0 0-1 0 0,1 0 1 0 0,-1 0 0 0 0,0 1 0 0 0,0-1 0 0 0,0 1-1 0 0,1 0 1 0 0,-1 0 0 0 0,0 0 0 0 0,0 0-1 0 0,-4 1 1 0 0,-4-1 410 0 0,-13 2-176 0 0,-1 0 0 0 0,0 1 1 0 0,1 2-1 0 0,0 0 0 0 0,-39 15 1 0 0,48-14-483 0 0,-1 1 1 0 0,1 0-1 0 0,0 2 1 0 0,1-1-1 0 0,0 2 1 0 0,0 0-1 0 0,1 0 1 0 0,-22 24-1 0 0,25-20-172 0 0,-12 23-9 0 0,22-36 179 0 0,-1 0 0 0 0,0 0 1 0 0,1 0-1 0 0,-1 1 0 0 0,0-1 0 0 0,1 0 1 0 0,-1 0-1 0 0,1 1 0 0 0,0-1 0 0 0,-1 0 1 0 0,1 1-1 0 0,0 1 0 0 0,-4 33-88 0 0,4-35 98 0 0,0 0 1 0 0,0 0 0 0 0,0 0 0 0 0,-1 0-1 0 0,2-1 1 0 0,-1 1 0 0 0,0 0 0 0 0,0 0 0 0 0,0 0-1 0 0,0 0 1 0 0,0-1 0 0 0,1 1 0 0 0,-1 0-1 0 0,0 0 1 0 0,1 0 0 0 0,-1-1 0 0 0,0 1 0 0 0,1 0-1 0 0,-1-1 1 0 0,1 1 0 0 0,0 0 0 0 0,-1-1-1 0 0,2 2 1 0 0,30 41-45 0 0,-31-42 38 0 0,0 1 1 0 0,-1-1-1 0 0,1 0 0 0 0,0 0 0 0 0,0 0 1 0 0,0 0-1 0 0,0 0 0 0 0,1 0 0 0 0,-1 0 1 0 0,0 0-1 0 0,0 0 0 0 0,0-1 0 0 0,1 1 1 0 0,-1 0-1 0 0,2 0 0 0 0,26 11-132 0 0,-1-2-1 0 0,1 0 0 0 0,35 5 1 0 0,120 10-2028 0 0,-66-10 194 0 0,-113-14 1902 0 0,0-1-1 0 0,-1 1 0 0 0,1 0 1 0 0,0 1-1 0 0,6 2 0 0 0,-2-1 126 0 0,-1-1 993 0 0,-10 8-407 0 0,1-5-528 0 0,0-1-27 0 0,1 0 0 0 0,-1 0 1 0 0,0 0-1 0 0,0 0 0 0 0,-1-1 1 0 0,1 1-1 0 0,-1 0 0 0 0,0-1 1 0 0,0 1-1 0 0,0-1 0 0 0,0 0 1 0 0,0 0-1 0 0,-1 0 0 0 0,1 0 1 0 0,-1 0-1 0 0,-6 5 0 0 0,-44 26 782 0 0,-2-2-1 0 0,-58 24 0 0 0,-34 19-201 0 0,118-57-634 0 0,2 0-1522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2 5527 0 0,'-9'-1'4842'0'0,"-23"37"-1274"0"0,25-29-2873 0 0,2-2 193 0 0,0 1 0 0 0,0-1 0 0 0,-5 11-1 0 0,-12 16 1049 0 0,12-15-872 0 0,-8 20-376 0 0,11-16-75 0 0,-4 26-74 0 0,10-44-496 0 0,0 0 0 0 0,1 1 0 0 0,-1-1 0 0 0,1 0 0 0 0,0 0 0 0 0,0 5 0 0 0,1 50 159 0 0,-1-54-165 0 0,0 1-1 0 0,1 0 1 0 0,-1-1 0 0 0,3 9 0 0 0,-1-3 0 0 0,6 26 33 0 0,21 59 0 0 0,34 53-137 0 0,7 18-74 0 0,-63-143-75 0 0,-2-6 29 0 0,11 49-1206 0 0,-7-23 460 0 0,-7-32-239 0 0,-5-3-964 0 0,-10 25-421 0 0,13-32 2481 0 0,0-1 0 0 0,0 0 1 0 0,-1 1-1 0 0,1-1 1 0 0,0 1-1 0 0,0-1 1 0 0,0 0-1 0 0,0 1 0 0 0,0-1 1 0 0,0 0-1 0 0,-1 1 1 0 0,1-1-1 0 0,0 0 0 0 0,0 1 1 0 0,-1-1-1 0 0,1 0 1 0 0,0 1-1 0 0,0-1 1 0 0,-1 0-1 0 0,1 0 0 0 0,0 1 1 0 0,-1-1-1 0 0,1 0 1 0 0,0 0-1 0 0,-1 1 1 0 0,1-1-1 0 0,0 0 0 0 0,-1 0 1 0 0,1 0-1 0 0,-1 0 1 0 0,1 0-1 0 0,0 0 0 0 0,-1 0 1 0 0,0 0-1 0 0,-4 1-310 0 0,1 0 0 0 0,-1-1-1 0 0,0 0 1 0 0,1 0 0 0 0,-1 0-1 0 0,0-1 1 0 0,0 0 0 0 0,1 0 0 0 0,-1 0-1 0 0,1 0 1 0 0,-1 0 0 0 0,1-1-1 0 0,0 0 1 0 0,-7-4 0 0 0,-3-3-395 0 0,0-1 0 0 0,-16-15 0 0 0,12 7 1350 0 0,-16-20 0 0 0,7 4 2139 0 0,-32-55-1 0 0,49 71-1263 0 0,-12-25-1 0 0,20 38-1209 0 0,0 0 1 0 0,0 0 0 0 0,0 0-1 0 0,1 0 1 0 0,0 0 0 0 0,0-1 0 0 0,1 1-1 0 0,-1 0 1 0 0,1-1 0 0 0,1-8-1 0 0,-1 13-292 0 0,0 0 1 0 0,0 1-1 0 0,1-1 0 0 0,-1 1 0 0 0,0-1 0 0 0,0 0 0 0 0,1 1 0 0 0,-1-1 1 0 0,0 1-1 0 0,1-1 0 0 0,-1 1 0 0 0,1 0 0 0 0,-1-1 0 0 0,1 1 0 0 0,-1-1 1 0 0,1 1-1 0 0,-1 0 0 0 0,1-1 0 0 0,-1 1 0 0 0,1 0 0 0 0,-1 0 0 0 0,1-1 1 0 0,0 1-1 0 0,-1 0 0 0 0,1 0 0 0 0,-1 0 0 0 0,2 0 0 0 0,5 2-2226 0 0,29 15-1161 0 0,-16-8 2957 0 0,0-1 1 0 0,1-1-1 0 0,39 9 0 0 0,-22-12 1601 0 0,-1-1 0 0 0,1-2 0 0 0,61-7 0 0 0,113-26 5081 0 0,-153 22-4581 0 0,174-29 1325 0 0,-213 36-3732 0 0,0 3-241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3 6911 0 0,'-7'-3'4637'0'0,"-1"14"-2952"0"0,3-5-1104 0 0,1 1 0 0 0,0 0 1 0 0,1 0-1 0 0,0 0 0 0 0,0 0 1 0 0,-3 13-1 0 0,-8 47 666 0 0,10-48-918 0 0,0 13 157 0 0,1 0 0 0 0,1 35 1 0 0,1-18 15 0 0,-7 90 90 0 0,-6-1 0 0 0,-37 156 0 0 0,37-226-916 0 0,-11 115 0 0 0,25-142-692 0 0,1-30 808 0 0,-1-2-525 0 0,2 0-459 0 0,7 33-195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1412 2525 9671 0 0,'-20'12'527'0'0,"0"-1"-1"0"0,-1 0 0 0 0,-30 10 1 0 0,4-6 738 0 0,-78 16-1 0 0,98-26-688 0 0,0-2-1 0 0,0-1 1 0 0,1-2-1 0 0,-48-3 0 0 0,43-2-145 0 0,-1-2-1 0 0,1 0 1 0 0,1-2 0 0 0,-1-2-1 0 0,2 0 1 0 0,0-2-1 0 0,0-2 1 0 0,-44-29 0 0 0,18 5-65 0 0,2-2 1 0 0,2-3 0 0 0,-50-55-1 0 0,-120-164 161 0 0,199 234-492 0 0,1-1 0 0 0,2-2 0 0 0,1 1 0 0 0,-22-55-1 0 0,33 68-22 0 0,2 0 0 0 0,0-1 0 0 0,0 1 0 0 0,2-1 0 0 0,0 0 0 0 0,2 0 0 0 0,0 0 0 0 0,1 0-1 0 0,0-1 1 0 0,6-28 0 0 0,2 12-11 0 0,2 0 0 0 0,1 2 0 0 0,26-57 0 0 0,60-94 0 0 0,-73 142 0 0 0,131-218-27 0 0,240-306 1 0 0,-365 527 22 0 0,2 1 1 0 0,2 1 0 0 0,71-60-1 0 0,-88 85 5 0 0,1 0-1 0 0,0 1 0 0 0,1 1 0 0 0,1 1 1 0 0,-1 0-1 0 0,2 1 0 0 0,-1 2 0 0 0,1 0 0 0 0,0 1 1 0 0,1 1-1 0 0,27-3 0 0 0,-20 7 0 0 0,-1 1 0 0 0,1 1 0 0 0,0 1 0 0 0,0 1 0 0 0,-1 2 0 0 0,0 1 0 0 0,0 1 0 0 0,32 13 0 0 0,-10 1 0 0 0,0 1 0 0 0,-2 3 0 0 0,64 43 0 0 0,-36-14-54 0 0,-3 3 1 0 0,-2 3-1 0 0,-3 3 0 0 0,-3 4 0 0 0,108 140 0 0 0,-145-168-11 0 0,-2 2-1 0 0,-1 0 0 0 0,-3 2 0 0 0,-1 0 0 0 0,-2 2 0 0 0,17 58 0 0 0,-28-70 80 0 0,0 0 0 0 0,-2 1 0 0 0,-2-1 0 0 0,-1 1 1 0 0,-2 0-1 0 0,-1 0 0 0 0,-1 0 0 0 0,-2 0 0 0 0,-13 57 0 0 0,9-60 105 0 0,-2-1 0 0 0,-1 1 0 0 0,-2-2 0 0 0,0 0 0 0 0,-2 0 0 0 0,-2-1 0 0 0,0-1 0 0 0,-25 31 0 0 0,13-25 106 0 0,-2-1 0 0 0,0-1 0 0 0,-3-2 1 0 0,0-2-1 0 0,-45 29 0 0 0,-2-6 1 0 0,-157 72 1 0 0,234-120-228 0 0,-185 84-23 0 0,136-59-304 0 0,-73 51 1 0 0,112-68 135 0 0,0 1 0 0 0,1 0 1 0 0,-13 17-1 0 0,-15 14-489 0 0,39-41 659 0 0,-1 0 0 0 0,1 0 0 0 0,-1 1 0 0 0,1-1-1 0 0,-1 0 1 0 0,0 0 0 0 0,0 0 0 0 0,-1 0 0 0 0,2-1-43 0 0,0 0-1 0 0,1 1 1 0 0,-1-1-1 0 0,1 0 1 0 0,-1 0 0 0 0,0 0-1 0 0,1 0 1 0 0,-1 0 0 0 0,0 0-1 0 0,1 0 1 0 0,-1 0 0 0 0,1-1-1 0 0,-1 1 1 0 0,0 0 0 0 0,1 0-1 0 0,-1 0 1 0 0,1-1-1 0 0,-1 1 1 0 0,1 0 0 0 0,-1-1-1 0 0,0 1 1 0 0,1 0 0 0 0,0-1-1 0 0,-1 1 1 0 0,1-1 0 0 0,-1 1-1 0 0,1-1 1 0 0,-1 1 0 0 0,1-1-1 0 0,-1 0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7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42 3223 0 0,'-1'-2'196'0'0,"1"1"-1"0"0,-1-1 1 0 0,0 1-1 0 0,0-1 0 0 0,1 1 1 0 0,-1-1-1 0 0,1 1 0 0 0,-1-1 1 0 0,1 1-1 0 0,0-1 1 0 0,0 0-1 0 0,-1-1 0 0 0,1 1 103 0 0,-5-15 7464 0 0,17 20-5854 0 0,-4-2-1192 0 0,-7 0-68 0 0,8 0-9 0 0,47 8 262 0 0,10 2-489 0 0,-6-3-270 0 0,-27-3-214 0 0,38 5-96 0 0,-36-6-22 0 0,209 24-2931 0 0,-221-23 2056 0 0,33 9-81 0 0,-54-13 978 0 0,1-1-1 0 0,0 1 0 0 0,0 0 0 0 0,0 0 0 0 0,0 0 1 0 0,4 3-1 0 0,35 19-1022 0 0,-31-17 161 0 0,-3 6 682 0 0,-8-12 348 0 0,8 10-10 0 0,-2 0 1 0 0,1 0 0 0 0,8 20-1 0 0,-13-21 133 0 0,1 0-1 0 0,-1 1 1 0 0,-1-1-1 0 0,0 0 1 0 0,0 0-1 0 0,-1 1 1 0 0,0-1-1 0 0,-1 0 1 0 0,0 1-1 0 0,0-1 1 0 0,-1 0-1 0 0,-5 16 1 0 0,-2 0 752 0 0,-1 0 0 0 0,0 0 0 0 0,-19 28 1 0 0,-182 256 4722 0 0,185-274-5430 0 0,-22 30 293 0 0,-108 156 673 0 0,146-205-1043 0 0,2 0 0 0 0,-1 1 0 0 0,2 0 0 0 0,0 1 1 0 0,2 0-1 0 0,0 0 0 0 0,-4 26 0 0 0,8-43-74 0 0,1 1 1 0 0,0 0-1 0 0,0 0 0 0 0,1 0 1 0 0,-1 0-1 0 0,0 0 0 0 0,0-1 1 0 0,2 5-1 0 0,10 48 87 0 0,-12-52-95 0 0,1 1-1 0 0,0 0 0 0 0,0 0 1 0 0,0-1-1 0 0,0 1 1 0 0,0 0-1 0 0,0-1 1 0 0,3 4-1 0 0,28 50 64 0 0,-31-53-65 0 0,1 0-1 0 0,0-1 1 0 0,-1 1 0 0 0,1 0-1 0 0,0-1 1 0 0,1 0 0 0 0,-1 1-1 0 0,4 2 1 0 0,-6-5-7 0 0,15 14 4 0 0,1-1 0 0 0,23 15 0 0 0,-26-20-5 0 0,2 0-1 0 0,-1-1 0 0 0,1-1 1 0 0,0 0-1 0 0,0-1 0 0 0,0-1 1 0 0,1 0-1 0 0,31 3 0 0 0,-11-4-73 0 0,0-3 0 0 0,1 0 0 0 0,-1-3 0 0 0,47-8 0 0 0,-35 1-400 0 0,-1-2-1 0 0,77-31 1 0 0,17-15-2829 0 0,-117 51 1531 0 0,-17 6 1380 0 0,-19 23-7029 0 0,-7 6 4925 0 0,18-24 2200 0 0,-3 7-1263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1070 3679 0 0,'-2'-1'190'0'0,"1"1"0"0"0,-1 0 0 0 0,1-1 0 0 0,-1 1 0 0 0,1 0 0 0 0,-1 0 0 0 0,1 0 0 0 0,-1 0 0 0 0,1 0 0 0 0,-1 0 0 0 0,1 0 0 0 0,-1 0 0 0 0,1 1 0 0 0,-1-1 0 0 0,1 0 0 0 0,-2 2 0 0 0,-10 0 3380 0 0,14-17 2157 0 0,0 9-4806 0 0,-1 1-795 0 0,0 0 0 0 0,-1-1-1 0 0,0 1 1 0 0,0 0 0 0 0,0 0-1 0 0,-1 0 1 0 0,1 0 0 0 0,-1 1-1 0 0,-1-1 1 0 0,1 0 0 0 0,-1 1-1 0 0,1-1 1 0 0,-1 1 0 0 0,0 0-1 0 0,-1 0 1 0 0,1 0 0 0 0,-1 0-1 0 0,0 1 1 0 0,0 0 0 0 0,0-1-1 0 0,0 1 1 0 0,-9-4 0 0 0,4 2-92 0 0,-1 0-1 0 0,1 1 1 0 0,-1 1 0 0 0,0-1-1 0 0,-1 1 1 0 0,1 1 0 0 0,0 0-1 0 0,-1 1 1 0 0,1 0 0 0 0,-14 0 0 0 0,9 2-27 0 0,1 0 0 0 0,-1 1 0 0 0,1 0 1 0 0,-1 1-1 0 0,1 1 0 0 0,0 0 0 0 0,0 1 1 0 0,-17 9-1 0 0,22-9-1 0 0,0 0 1 0 0,0 1-1 0 0,1 0 1 0 0,0 0-1 0 0,0 1 1 0 0,0 0-1 0 0,1 1 1 0 0,0-1-1 0 0,0 1 0 0 0,1 1 1 0 0,0-1-1 0 0,-7 14 1 0 0,7-8 83 0 0,0 2-1 0 0,1-1 1 0 0,0 0-1 0 0,1 1 1 0 0,1 0 0 0 0,0 0-1 0 0,2 0 1 0 0,0 0 0 0 0,0 0-1 0 0,1 1 1 0 0,1-1 0 0 0,4 18-1 0 0,1-12 119 0 0,15 34-19 0 0,-20-54-177 0 0,0 0-1 0 0,0 1 0 0 0,0-1 0 0 0,0 0 1 0 0,0 0-1 0 0,1 0 0 0 0,-1 0 0 0 0,0 0 0 0 0,4 4 0 0 0,32 38 71 0 0,-36-43-77 0 0,0 0 0 0 0,0 1 1 0 0,0-1-1 0 0,0 0 0 0 0,1 0 0 0 0,-1 1 0 0 0,0-1 1 0 0,1 0-1 0 0,-1 0 0 0 0,1 0 0 0 0,-1-1 1 0 0,1 1-1 0 0,2 1 0 0 0,43 19 66 0 0,-45-20-66 0 0,0 0 0 0 0,-1-1 0 0 0,1 1 0 0 0,0 0 0 0 0,0-1 0 0 0,0 1 0 0 0,0-1 0 0 0,0 0 0 0 0,0 0 0 0 0,0 0 0 0 0,0 0 0 0 0,3 0 0 0 0,3 0 4 0 0,7 0 8 0 0,1 0 0 0 0,-1-1 0 0 0,0 0 0 0 0,1-2 0 0 0,-1 0 0 0 0,24-7 0 0 0,-16-1-21 0 0,0 0 0 0 0,-1-1 0 0 0,0-1 0 0 0,0-2 0 0 0,-2 0 0 0 0,0-1 0 0 0,-1-1 0 0 0,25-27 0 0 0,-11 5-13 0 0,-1-1 0 0 0,-3-2 0 0 0,31-54 0 0 0,-37 52 60 0 0,-2-2 0 0 0,-1 0 1 0 0,-3-1-1 0 0,12-53 0 0 0,-9 11 118 0 0,11-120-1 0 0,-25 153 190 0 0,-2-1-1 0 0,-5-64 0 0 0,-1 102-228 0 0,0-1 0 0 0,-1 1-1 0 0,0 0 1 0 0,-2 0 0 0 0,0 0-1 0 0,-2 1 1 0 0,0 0 0 0 0,-1 0-1 0 0,-19-32 1 0 0,24 46-97 0 0,0-1 0 0 0,0 1 0 0 0,0 0-1 0 0,-1 1 1 0 0,0-1 0 0 0,0 1 0 0 0,0-1 0 0 0,0 1-1 0 0,-8-5 1 0 0,10 8-19 0 0,1-1 0 0 0,-1 0 1 0 0,0 1-1 0 0,1-1 0 0 0,-1 1 0 0 0,0 0 0 0 0,0-1 0 0 0,1 1 0 0 0,-1 0 1 0 0,0 0-1 0 0,0 0 0 0 0,1 0 0 0 0,-1 1 0 0 0,0-1 0 0 0,1 0 1 0 0,-1 1-1 0 0,0-1 0 0 0,1 1 0 0 0,-1-1 0 0 0,0 1 0 0 0,1 0 0 0 0,-1 0 1 0 0,1 0-1 0 0,-1 0 0 0 0,1 0 0 0 0,0 0 0 0 0,-1 0 0 0 0,1 0 1 0 0,0 1-1 0 0,0-1 0 0 0,0 0 0 0 0,-2 3 0 0 0,-4 7-25 0 0,1-1 0 0 0,0 1 0 0 0,1 1 0 0 0,0-1 0 0 0,1 1 0 0 0,0 0 0 0 0,-4 22 0 0 0,-8 89-204 0 0,11-35-42 0 0,4 1-1 0 0,4-1 1 0 0,20 124-1 0 0,4-62-135 0 0,54 168 1 0 0,25 56-683 0 0,-94-322-251 0 0,-10-40 1029 0 0,0-2-1380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8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19807 0 0,'0'0'1796'0'0,"2"9"-1476"0"0,5 25-241 0 0,-5-26 137 0 0,3 4 53 0 0,15 36 3 0 0,-12-23-5 0 0,-3-11-184 0 0,12 43 311 0 0,-7-18-162 0 0,-8-30-53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62 300 10591 0 0,'-1'-17'375'0'0,"1"0"-1"0"0,2-21 1 0 0,-1 7 7323 0 0,-1 31-7662 0 0,-7 4 1142 0 0,-6 6-251 0 0,13-10-928 0 0,-20 17 650 0 0,19-16-758 0 0,0 0-1 0 0,-1 0 0 0 0,1-1 1 0 0,0 1-1 0 0,-1 0 1 0 0,1 0-1 0 0,-1-1 1 0 0,1 1-1 0 0,-1-1 1 0 0,1 1-1 0 0,-1-1 1 0 0,1 0-1 0 0,-1 0 1 0 0,-1 0-1 0 0</inkml:trace>
  <inkml:trace contextRef="#ctx0" brushRef="#br0" timeOffset="1">535 1230 11975 0 0,'0'0'2827'0'0,"9"8"-1102"0"0,2 3-1130 0 0,-1-2 358 0 0,0 0 0 0 0,14 10 0 0 0,-14-11-577 0 0,-1 0 22 0 0,0-1 0 0 0,15 9 0 0 0,16 10 169 0 0,-30-19-74 0 0,0-5-254 0 0,29 7-117 0 0,-38-9-119 0 0,-1 0 0 0 0,0 1 0 0 0,1-1 0 0 0,-1 0 0 0 0,0 0 0 0 0,1 0 0 0 0,-1 0 0 0 0,0 1 0 0 0,1-1 0 0 0,-1 0 0 0 0,1 0 0 0 0,-1 0 0 0 0,0 0 0 0 0,1 0 0 0 0,-1 0 0 0 0,1 0 0 0 0,-1 0 0 0 0,0 0 0 0 0,1 0 0 0 0,-1 0 0 0 0,0 0 0 0 0,1 0 0 0 0,-1-1 0 0 0,1 1 0 0 0,-1 0 0 0 0,0 0 0 0 0,1 0 0 0 0,-1-1 0 0 0,0 1 0 0 0,1 0 0 0 0,-1 0 0 0 0,1-1 0 0 0,1-1 2 0 0,-1-1 1 0 0,1 1-1 0 0,0-1 0 0 0,-1 1 1 0 0,1-1-1 0 0,-1 0 0 0 0,0 1 1 0 0,0-1-1 0 0,0 0 0 0 0,0 0 1 0 0,-1 0-1 0 0,1 0 0 0 0,-1 0 1 0 0,0 0-1 0 0,0 0 0 0 0,0 0 1 0 0,0-3-1 0 0,-23-182-182 0 0,6 68 66 0 0,-7-69 31 0 0,-22-238 1424 0 0,44 375-996 0 0,4-52 0 0 0,0 84-245 0 0,0 1 0 0 0,1 0-1 0 0,1 1 1 0 0,1-1-1 0 0,1 1 1 0 0,8-20 0 0 0,-11 32-79 0 0,0 0 0 0 0,0-1 0 0 0,0 1 0 0 0,1 1 0 0 0,0-1 0 0 0,0 0 1 0 0,1 1-1 0 0,0 0 0 0 0,0 0 0 0 0,10-8 0 0 0,-12 11-16 0 0,-1 1-1 0 0,1 0 1 0 0,0-1-1 0 0,0 1 1 0 0,0 0-1 0 0,0 0 1 0 0,4 0-1 0 0,0-1-5 0 0,0 2 0 0 0,0-1 0 0 0,0 1 0 0 0,0 0 0 0 0,7 1 0 0 0,-2 1-8 0 0,0 0 1 0 0,-1 1-1 0 0,20 8 0 0 0,38 19-102 0 0,-37-14 0 0 0,35 22-16 0 0,-34-19-109 0 0,34 20-44 0 0,-36-19-10 0 0,26 20-21 0 0,-32-20-84 0 0,17 19-37 0 0,-25-21-10 0 0,-10-7 275 0 0,-3-6-118 0 0,-1 1 0 0 0,1-1 0 0 0,1 0 0 0 0,5 6 0 0 0,-9-1-948 0 0,2 37-39 0 0,-3-44 1120 0 0,0 1 1 0 0,-1-1-1 0 0,0 0 1 0 0,1 0 0 0 0,-1 0-1 0 0,0 0 1 0 0,-1 0-1 0 0,1 0 1 0 0,0 0-1 0 0,-1 0 1 0 0,0-1-1 0 0,0 1 1 0 0,1 0-1 0 0,-2-1 1 0 0,1 1 0 0 0,-2 1-1 0 0,-4 3-356 0 0,1-2 0 0 0,-1 1 0 0 0,-13 7 1 0 0,21-13 480 0 0,-13 7-385 0 0,-1 0 0 0 0,0-1 0 0 0,0 0 0 0 0,0-1 1 0 0,0-1-1 0 0,-25 4 0 0 0,9-4-3817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0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0 738 14743 0 0,'0'0'4368'0'0,"54"20"-1280"0"0,21 4-2056 0 0,26 3-648 0 0,-48-18 0 0 0,-2-2-208 0 0,-3-4-40 0 0,0-1 120 0 0,31-5-608 0 0</inkml:trace>
  <inkml:trace contextRef="#ctx0" brushRef="#br0" timeOffset="1">1157 1126 11519 0 0,'-7'0'1224'0'0,"4"-5"-279"0"0,0 0 0 0 0,-1 1-1 0 0,1-1 1 0 0,-8-6 0 0 0,-5-7 1475 0 0,1-2-2080 0 0,2-2 0 0 0,0 1 0 0 0,1-2 0 0 0,1 1-1 0 0,-16-48 1 0 0,9 6-99 0 0,-11-68-1 0 0,20 80-91 0 0,2 0-1 0 0,0-81 0 0 0,7 105-4 0 0,2-1 0 0 0,1 1 0 0 0,1 0 0 0 0,2-1-1 0 0,0 2 1 0 0,14-36 0 0 0,-13 45-119 0 0,2 1-1 0 0,0-1 0 0 0,0 2 1 0 0,2 0-1 0 0,0 0 1 0 0,18-20-1 0 0,-20 27-14 0 0,1-1 0 0 0,0 1-1 0 0,0 1 1 0 0,1 0 0 0 0,0 0-1 0 0,0 1 1 0 0,1 0 0 0 0,0 1-1 0 0,25-9 1 0 0,-3 8-10 0 0,21 3 0 0 0,-37 5-10 0 0,26 4 0 0 0,7 6-93 0 0,-33-5-31 0 0,15 9-9 0 0,-25-11-85 0 0,1 3-353 0 0,36 30-154 0 0</inkml:trace>
  <inkml:trace contextRef="#ctx0" brushRef="#br0" timeOffset="2">1042 729 14279 0 0,'1'11'9264'0'0,"34"8"-9043"0"0,-34-18-212 0 0,-1-1-1 0 0,1 1 1 0 0,0-1-1 0 0,-1 0 1 0 0,1 1-1 0 0,0-1 1 0 0,-1 0-1 0 0,1 1 0 0 0,0-1 1 0 0,0 0-1 0 0,-1 0 1 0 0,1 0-1 0 0,0 0 1 0 0,0 0-1 0 0,0 0 1 0 0,-1 0-1 0 0,1 0 0 0 0,0 0 1 0 0,0 0-1 0 0,1 0 1 0 0,49-10 358 0 0,81-26 1 0 0,-54 7-7188 0 0,-44 15-854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15199 0 0,'-1'6'1172'0'0,"-6"27"-765"0"0,4-21-344 0 0,2-7 89 0 0,0 0 0 0 0,1 0-1 0 0,-1 0 1 0 0,1 1 0 0 0,1 8-1 0 0,0 43 749 0 0,-2 185-752 0 0,-4-36-160 0 0,1 329-40 0 0,16-101 361 0 0,1 46 158 0 0,5 106 320 0 0,-1-71-422 0 0,-17-1 19 0 0,-80 443 262 0 0,-110 80-636 0 0,184-1012-9 0 0,-134 598 156 0 0,93-228 485 0 0,46-372-589 0 0,2 16-30 0 0,1-18 25 0 0,8 32-36 0 0,7-4-28 0 0,-13-39-59 0 0,5-6-79 0 0,24 13-20 0 0,-25-13-32 0 0,-1-5-9 0 0,22-3 14 0 0,-14 0 62 0 0,121-53-202 0 0,-72 28 327 0 0,1 3-1 0 0,73-19 0 0 0,-24 20 128 0 0,1 4-1 0 0,1 6 1 0 0,144-1 0 0 0,21 8 36 0 0,48-1 64 0 0,-134 7-22 0 0,181 3 170 0 0,361 50 280 0 0,-607-38-602 0 0,313 35 92 0 0,-151-18 53 0 0,-108-13-51 0 0,878 46 603 0 0,-1042-63-730 0 0,604 6 199 0 0,1 17-241 0 0,265 82-331 0 0,-375 8 124 0 0,-276-45-1813 0 0,-178-49-2941 0 0,1 0-2235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0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21655 0 0,'0'0'2344'0'0,"-18"23"-1480"0"0,-1 23 40 0 0,-2 1-528 0 0,1-5-216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185 572 4607 0 0,'-29'45'2279'0'0,"3"-5"342"0"0,-48 58-1 0 0,19-27 8516 0 0,61-74-11067 0 0,-1 1-62 0 0,-3 1-4 0 0,0 1 0 0 0,0-1 1 0 0,0 0-1 0 0,0 0 0 0 0,0 0 1 0 0,0 0-1 0 0,0 0 1 0 0,-1 0-1 0 0,1-1 0 0 0,0 1 1 0 0,-1-1-1 0 0,1 1 1 0 0,-1-1-1 0 0,1 1 0 0 0,-1-1 1 0 0,0 0-1 0 0,0 0 1 0 0,0 0-1 0 0,0 0 0 0 0,1-2 1 0 0,79-181-24 0 0,16 6-37 0 0,-44 82 43 0 0,38-59 90 0 0,-72 127-47 0 0,2 0 0 0 0,1 2 0 0 0,28-28 0 0 0,-46 51-5 0 0,18-15 52 0 0,-21 18-61 0 0,1 0-1 0 0,-1 0 0 0 0,1 0 1 0 0,0 0-1 0 0,-1 0 0 0 0,1 0 1 0 0,0 1-1 0 0,0-1 0 0 0,0 1 0 0 0,0-1 1 0 0,3 0-1 0 0,3 13 39 0 0,23 33-31 0 0,-30-44-19 0 0,0 0-1 0 0,0 0 1 0 0,0 1 0 0 0,0-1 0 0 0,0 1 0 0 0,-1-1 0 0 0,1 1 0 0 0,-1-1-1 0 0,1 1 1 0 0,-1-1 0 0 0,1 1 0 0 0,-1-1 0 0 0,0 1 0 0 0,1 2-1 0 0,7 61 9 0 0,0 7-26 0 0,-4-42-43 0 0,7 43 31 0 0,4 9-21 0 0,-4-22 52 0 0,-5-38 71 0 0,8 22 7 0 0,-11-33 369 0 0,46-5-214 0 0,-47-7-231 0 0,0 1-1 0 0,0 0 1 0 0,-1-1-1 0 0,1 1 0 0 0,0-1 1 0 0,0 0-1 0 0,-1 1 1 0 0,1-1-1 0 0,-1 0 0 0 0,1 0 1 0 0,-1 0-1 0 0,1 0 1 0 0,-1-1-1 0 0,1 1 0 0 0,-1 0 1 0 0,0-1-1 0 0,0 1 0 0 0,1-1 1 0 0,-1 1-1 0 0,1-4 1 0 0,2 0 11 0 0,15-23 33 0 0,31-58-1 0 0,6-35-42 0 0,-31 64-78 0 0,-19 44 46 0 0,0 1 0 0 0,1 0 0 0 0,1 0 0 0 0,12-15 1 0 0,-15 21 10 0 0,1 1-1 0 0,-1-1 1 0 0,1 1 0 0 0,0 0 0 0 0,0 1 0 0 0,1-1 0 0 0,-1 1 0 0 0,13-5 0 0 0,-5 7-50 0 0,-14 2 64 0 0,9 0-4 0 0,0 0 0 0 0,0 1 0 0 0,13 3 0 0 0,-13-2 4 0 0,-1 1 0 0 0,-1 0 0 0 0,1 0 0 0 0,0 1 0 0 0,-1 0 0 0 0,11 7 0 0 0,-5-1 0 0 0,-1 0 0 0 0,0 1 0 0 0,17 19 0 0 0,-16-14 0 0 0,-1 0 0 0 0,18 32 0 0 0,-19-27 0 0 0,-1 0 0 0 0,6 22 0 0 0,-10-25 4 0 0,-1 0 0 0 0,2 21 0 0 0,-5-27 12 0 0,-1 0 0 0 0,-1 0 0 0 0,0 14 0 0 0,-2-15 15 0 0,1 0-1 0 0,-5 14 1 0 0,-4 2 60 0 0,10-26-91 0 0,0-1 1 0 0,0 1-1 0 0,0-1 1 0 0,0 0-1 0 0,-1 1 1 0 0,1-1 0 0 0,0 0-1 0 0,0 1 1 0 0,0-1-1 0 0,-1 0 1 0 0,1 1-1 0 0,0-1 1 0 0,0 0-1 0 0,0 1 1 0 0,-1-1-1 0 0,1 0 1 0 0,0 0-1 0 0,-1 1 1 0 0,1-1-1 0 0,0 0 1 0 0,-1 0-1 0 0,1 0 1 0 0,0 0 0 0 0,-1 1-1 0 0,1-1 1 0 0,0 0-1 0 0,-1 0 1 0 0,0 0-1 0 0,-3-9 89 0 0,1-24-838 0 0,2 27 26 0 0,0-12-4957 0 0,1 0-1915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2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82 267 12439 0 0,'0'0'1492'0'0,"2"11"-596"0"0,5 32 267 0 0,-5-33 56 0 0,4 2-30 0 0,18 33-173 0 0,-18-34-79 0 0,2-6-10 0 0,27 14-109 0 0,-34-19-801 0 0,-1 1-1 0 0,1-1 0 0 0,0 0 0 0 0,-1 1 0 0 0,1-1 0 0 0,-1 0 0 0 0,1 1 0 0 0,-1-1 0 0 0,1 0 1 0 0,0 0-1 0 0,-1 0 0 0 0,1 0 0 0 0,0 1 0 0 0,-1-1 0 0 0,1 0 0 0 0,0 0 0 0 0,-1 0 0 0 0,1 0 1 0 0,0 0-1 0 0,-1 0 0 0 0,1-1 0 0 0,0 1 0 0 0,0 0 0 0 0,7-2 39 0 0,0-1-1 0 0,0 1 1 0 0,-1-1-1 0 0,1-1 1 0 0,-1 1-1 0 0,0-1 1 0 0,0-1-1 0 0,12-9 1 0 0,-9 4-157 0 0,0-1-1 0 0,0-1 1 0 0,-1 1 0 0 0,0-2 0 0 0,-1 1 0 0 0,-1-1-1 0 0,0 0 1 0 0,-1-1 0 0 0,9-26 0 0 0,-11 28-158 0 0,-1 0 1 0 0,-1-1-1 0 0,0 1 1 0 0,0-1-1 0 0,-1 1 1 0 0,-1-1-1 0 0,0 0 1 0 0,-1 1-1 0 0,0-1 1 0 0,-1 1-1 0 0,-6-25 1 0 0,7 34 324 0 0,0-1 0 0 0,-1 1 0 0 0,1-1 0 0 0,-1 1 0 0 0,0 0 0 0 0,0 0 0 0 0,0 0 0 0 0,0 0 0 0 0,0 0 1 0 0,-1 0-1 0 0,1 0 0 0 0,-1 1 0 0 0,0-1 0 0 0,0 1 0 0 0,0 0 0 0 0,0 0 0 0 0,0 0 0 0 0,0 0 0 0 0,-1 1 0 0 0,1-1 0 0 0,-1 1 0 0 0,1 0 0 0 0,-1 0 0 0 0,1 0 1 0 0,-1 0-1 0 0,0 1 0 0 0,1-1 0 0 0,-1 1 0 0 0,0 0 0 0 0,1 0 0 0 0,-1 0 0 0 0,0 1 0 0 0,1-1 0 0 0,-1 1 0 0 0,0 0 0 0 0,1 0 0 0 0,-1 0 0 0 0,1 1 0 0 0,-5 2 1 0 0,-1 0 99 0 0,1 2 0 0 0,0-1 1 0 0,1 1-1 0 0,-1 1 1 0 0,1-1-1 0 0,0 1 1 0 0,1 0-1 0 0,-9 13 1 0 0,-39 67 370 0 0,34-48-387 0 0,2 1 0 0 0,1 0-1 0 0,2 2 1 0 0,2 0 0 0 0,-9 56 0 0 0,20-74-85 0 0,4 51-11 0 0,-1-61-50 0 0,1-1 0 0 0,1 1-1 0 0,6 21 1 0 0,-3-21-11 0 0,11 22 0 0 0,-17-36 8 0 0,5 9-83 0 0,5-2-26 0 0,29 22-3 0 0,-38-28 105 0 0,-1 0 0 0 0,1-1 0 0 0,0 1 0 0 0,0 0 0 0 0,-1-1 1 0 0,1 1-1 0 0,0-1 0 0 0,0 1 0 0 0,0-1 0 0 0,0 0 0 0 0,0 1 0 0 0,0-1 0 0 0,0 0 0 0 0,0 0 0 0 0,0 1 0 0 0,0-1 0 0 0,-1 0 0 0 0,1 0 0 0 0,1 0 0 0 0,11 0-386 0 0,0-1 0 0 0,-1 0-1 0 0,1 0 1 0 0,-1-1 0 0 0,24-8 0 0 0,-10-1-7413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2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161 106 5063 0 0,'0'0'9923'0'0,"-7"-13"-6882"0"0,0 4-2500 0 0,-4-7 736 0 0,-19-20 0 0 0,27 33-1182 0 0,0 0-1 0 0,0 0 1 0 0,-1 0 0 0 0,1 0 0 0 0,-1 0 0 0 0,1 1-1 0 0,-1 0 1 0 0,0 0 0 0 0,0 0 0 0 0,0 0-1 0 0,0 1 1 0 0,-6-2 0 0 0,5 7-73 0 0,-10 11-122 0 0,11-12-74 0 0,1 7-18 0 0,-11 30 0 0 0,10-30 25 0 0,3 3 9 0 0,-4 37 4 0 0,4-38 57 0 0,4 1 229 0 0,9 36 100 0 0,-9-37 21 0 0,4-3-7 0 0,22 26-44 0 0,-22-27-11 0 0,3-5-6 0 0,-1 1-131 0 0,-5-3-35 0 0,0 1 0 0 0,0-1 1 0 0,0 1-1 0 0,1-1 1 0 0,-1-1-1 0 0,0 1 1 0 0,1 0-1 0 0,-1-1 1 0 0,1 0-1 0 0,-1 0 0 0 0,8-2 1 0 0,-4 1 3 0 0,-1-1 0 0 0,0 0 0 0 0,0-1 0 0 0,-1 0 0 0 0,1 0 1 0 0,0 0-1 0 0,-1-1 0 0 0,0 0 0 0 0,0 0 0 0 0,0 0 0 0 0,6-7 0 0 0,-9 8-33 0 0,1-1-1 0 0,-1 0 1 0 0,0 0-1 0 0,0 0 0 0 0,0-1 1 0 0,0 1-1 0 0,-1-1 1 0 0,0 1-1 0 0,1-1 0 0 0,-2 0 1 0 0,1 0-1 0 0,-1 0 1 0 0,0 0-1 0 0,0 0 0 0 0,0 0 1 0 0,0-8-1 0 0,-1 13 23 0 0,-2-7-37 0 0,0 8 57 0 0,-1 8 86 0 0,-7 26 9 0 0,7-27-7 0 0,4 7-33 0 0,2 42-14 0 0,0-31-1 0 0,0-11-56 0 0,-1-2-78 0 0,1 0 0 0 0,5 17-1 0 0,5 15-225 0 0,-10-33-21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51 279 7367 0 0,'0'0'2178'0'0,"0"8"-613"0"0,-4 43 1667 0 0,-1 0-616 0 0,-2 10-284 0 0,2-31-1836 0 0,4-22-264 0 0,-1-2-52 0 0,-6 20-87 0 0,6-19-319 0 0,0-6-279 0 0,2-1 458 0 0,-1 1 0 0 0,1-1 0 0 0,-1 1 0 0 0,0-1 0 0 0,1 0 0 0 0,-1 0 0 0 0,1 1 0 0 0,-1-1 0 0 0,0 0 0 0 0,1 0 0 0 0,-2 1 0 0 0,1-1-90 0 0,1-1 61 0 0,-1 1 0 0 0,1-1-1 0 0,-1 1 1 0 0,1-1 0 0 0,-1 0 0 0 0,1 1-1 0 0,-1-1 1 0 0,1 1 0 0 0,0-1-1 0 0,-1 0 1 0 0,1 0 0 0 0,0 1 0 0 0,0-1-1 0 0,0 0 1 0 0,-1 1 0 0 0,1-1 0 0 0,0 0-1 0 0,0 0 1 0 0,0 1 0 0 0,0-1-1 0 0,0 0 1 0 0,1 0 0 0 0,-2-20-1130 0 0,3 9 1071 0 0,0 0-1 0 0,0 1 1 0 0,1-1-1 0 0,0 0 0 0 0,1 1 1 0 0,1 0-1 0 0,0 0 1 0 0,0 0-1 0 0,8-11 0 0 0,1 1 739 0 0,0 1 0 0 0,2 0 0 0 0,24-23 0 0 0,10-6 448 0 0,58-42-1 0 0,-79 68-784 0 0,2 2 0 0 0,1 2-1 0 0,55-26 1 0 0,-40 28-3 0 0,-34 16-100 0 0,22 2 11 0 0,-26-1 2 0 0,1 8 8 0 0,30 21 32 0 0,-39-29-203 0 0,0 1-1 0 0,0-1 1 0 0,0 1-1 0 0,0 0 1 0 0,0-1-1 0 0,-1 1 1 0 0,1 0-1 0 0,0 0 1 0 0,0 0-1 0 0,-1 0 1 0 0,1 0-1 0 0,0 0 1 0 0,-1-1-1 0 0,1 2 1 0 0,-1-1-1 0 0,1 0 1 0 0,0 1 0 0 0,14 35 217 0 0,-14-35-203 0 0,-1 0 0 0 0,1 0 0 0 0,0 1 0 0 0,-1-1 0 0 0,1 0 0 0 0,-1 0 0 0 0,1 4 0 0 0,4 39 122 0 0,-5-22-27 0 0,-5 25-9 0 0,0-25-9 0 0,-12 29-28 0 0,10-36-41 0 0,-11 21-1 0 0,-8 1-32 0 0,6-18-1559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3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0 18887 0 0,'0'0'2282'0'0,"-5"4"-2044"0"0,-2 1-163 0 0,0 0-1 0 0,0-1 1 0 0,-1 0-1 0 0,1-1 1 0 0,-1 0-1 0 0,0 0 1 0 0,-9 2-1 0 0,-11 0-104 0 0,-1-2-1 0 0,0-1 0 0 0,-51-4 1 0 0,71 2-32 0 0,-7 0-1 0 0,0 0 0 0 0,0 1 0 0 0,0 1-1 0 0,-19 5 1 0 0,33-7 83 0 0,0 0 0 0 0,0 1 0 0 0,1 0 0 0 0,-1-1 0 0 0,0 1 0 0 0,1 0 0 0 0,-1 0 0 0 0,1 0 0 0 0,-1 0 0 0 0,1 0 0 0 0,-2 2 0 0 0,-2 0 28 0 0,-4 6 79 0 0,-10 17-91 0 0,19-25-33 0 0,-1 0 0 0 0,0 0-1 0 0,1 0 1 0 0,-1 0 0 0 0,1 0 0 0 0,-1 0 0 0 0,1 0 0 0 0,-1-1-1 0 0,1 2 1 0 0,0-1 0 0 0,-1 0 0 0 0,1 0 0 0 0,0 0 0 0 0,0 1-1 0 0,-1 5 1 0 0,0 0-1 0 0,0 0 0 0 0,1 0 0 0 0,1 12 0 0 0,1-9 3 0 0,0 1 1 0 0,8 20-1 0 0,-10-31-5 0 0,1 1 4 0 0,-1 0 1 0 0,1 0-1 0 0,-1 1 0 0 0,1-1 1 0 0,-1 0-1 0 0,1 0 0 0 0,0 0 0 0 0,-1 0 1 0 0,1 1-1 0 0,0-1 0 0 0,0 0 0 0 0,0 0 1 0 0,0-1-1 0 0,1 2 0 0 0,27 25 28 0 0,-27-25-24 0 0,-1 0 0 0 0,1-1 0 0 0,0 1 0 0 0,0-1 0 0 0,0 0 0 0 0,1 1 0 0 0,1 0 0 0 0,28 14 35 0 0,-1-2-1 0 0,47 14 1 0 0,57-3 86 0 0,-30-7-99 0 0,-72-8 46 0 0,-25-7-66 0 0,-1 0 157 0 0,-6 7-84 0 0,6 29-10 0 0,-6-39-70 0 0,-1 1 0 0 0,0-1 0 0 0,0 1 0 0 0,0-1 0 0 0,0 1 0 0 0,1-1 0 0 0,-1 1 0 0 0,0 0 0 0 0,0-1 1 0 0,0 1-1 0 0,0-1 0 0 0,0 1 0 0 0,0-1 0 0 0,0 1 0 0 0,-1-1 0 0 0,1 1 0 0 0,0 0 0 0 0,0-1 0 0 0,0 1 0 0 0,0-1 0 0 0,-1 1 0 0 0,1-1 0 0 0,0 1 0 0 0,-1-1 0 0 0,1 0 0 0 0,0 1 0 0 0,-1-1 0 0 0,0 1 0 0 0,-4 7 43 0 0,3-5-3 0 0,-1 1-1 0 0,0 0 1 0 0,0-1-1 0 0,0 1 1 0 0,0-1 0 0 0,-6 4-1 0 0,-29 24 254 0 0,-71 45 0 0 0,-205 104-393 0 0,253-146-761 0 0,55-30-1020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6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86 1375 0 0,'0'-1'291'0'0,"0"-1"-1"0"0,-1 1 0 0 0,1 0 0 0 0,0-1 0 0 0,-1 1 1 0 0,1-1-1 0 0,-1 1 0 0 0,0 0 0 0 0,0-1 0 0 0,1 1 0 0 0,-1 0 1 0 0,0 0-1 0 0,0 0 0 0 0,0-1 0 0 0,0 1 0 0 0,0 0 1 0 0,0 0-1 0 0,0 0 0 0 0,-1 1 0 0 0,1-1 0 0 0,0 0 0 0 0,-2 0 1 0 0,-11-11 1040 0 0,13 11-1171 0 0,0 0 1 0 0,0-1 0 0 0,0 1 0 0 0,0-1 0 0 0,0 1-1 0 0,0-1 1 0 0,1 1 0 0 0,-1-1 0 0 0,1 0 0 0 0,-1 1-1 0 0,1-1 1 0 0,0 0 0 0 0,-1 0 0 0 0,1 1 0 0 0,0-3-1 0 0,0 3-68 0 0,0 0 0 0 0,0 0 0 0 0,0 1 1 0 0,0-1-1 0 0,0 0 0 0 0,1 0 0 0 0,-1 1 0 0 0,0-1 0 0 0,0 0 0 0 0,1 0 0 0 0,-1 1 0 0 0,0-1 0 0 0,1 0 0 0 0,-1 1 0 0 0,0-1 0 0 0,1 1 0 0 0,-1-1 0 0 0,1 0 0 0 0,-1 1 0 0 0,1-1 0 0 0,-1 1 0 0 0,1-1 1 0 0,0 1-1 0 0,-1-1 0 0 0,1 1 0 0 0,0 0 0 0 0,-1-1 0 0 0,1 1 0 0 0,0 0 0 0 0,6-1 2864 0 0,-10 43-2224 0 0,1-28-441 0 0,-34 62 814 0 0,-25 48 174 0 0,50-96-1028 0 0,2 0 1 0 0,-10 39 0 0 0,17-55-183 0 0,-1-1 1 0 0,0 22-1 0 0,2-19-31 0 0,-1 11 74 0 0,1 28-7 0 0,2-24-27 0 0,3 33-13 0 0,-2-32-1 0 0,7 43 5 0 0,39 732 575 0 0,-46-726-474 0 0,-1 126 435 0 0,-2-144-477 0 0,0-32 0 0 0,-3 29-1 0 0,1-27-6 0 0,-10 91 111 0 0,-20 94-29 0 0,12-87-134 0 0,14-78-69 0 0,2 27 0 0 0,5 7 11 0 0,4-8 31 0 0,8 6 70 0 0,-1-21 59 0 0,-3-4-38 0 0,-3-23-106 0 0,-3-27 48 0 0,-2 4-17 0 0,3 43-47 0 0,-5 3-11 0 0,-1-9 0 0 0,-4-8 0 0 0,5-31 6 0 0,1-7-1 0 0,1 0 0 0 0,-1 0 1 0 0,0 0-1 0 0,0 0 0 0 0,-1 0 0 0 0,1-1 1 0 0,0 1-1 0 0,-3 3 0 0 0,-7 10 6 0 0,-2 2-11 0 0,0-3 0 0 0,-4 5-2 0 0,15-15 3 0 0,0 0 12 0 0,0-2 95 0 0,7-4-144 0 0,16-3 13 0 0,-13 2-19 0 0,2-5 20 0 0,-1 5-20 0 0,-2 1 39 0 0,-1 2 0 0 0,1-1 1 0 0,7 2-1 0 0,-8-1 1 0 0,1 1 0 0 0,-1 0-1 0 0,0 0 1 0 0,0 1 0 0 0,10 5 0 0 0,25 21-65 0 0,-33-23-20 0 0,1 0-282 0 0,27 18 252 0 0,-27-18 35 0 0,0-2-8 0 0,35 13 30 0 0,14 0 49 0 0,7-2 11 0 0,-8-3-11 0 0,1-3-42 0 0,17 0-107 0 0,-1 1-32 0 0,-8 0 95 0 0,29 6-59 0 0,-13-2 92 0 0,-13-2 53 0 0,19 4 27 0 0,127 15 212 0 0,-152-26-126 0 0,92-2 0 0 0,-86-6-132 0 0,373-7-596 0 0,-278 12 550 0 0,178 11 635 0 0,9-3-117 0 0,39-31-528 0 0,-1-25-17 0 0,320-97 276 0 0,-526 98-101 0 0,154-42-77 0 0,-48 18-287 0 0,-247 61 268 0 0,13 0-24 0 0,1 0 36 0 0,-1 3 12 0 0,-40 4-9 0 0,-8 0-4 0 0,1 1 0 0 0,-1 0 0 0 0,0 0 1 0 0,8 2-1 0 0,14 1-35 0 0,-22-3-118 0 0,3 4-27 0 0,28 9 1 0 0,-29-10-3 0 0,0 2-10 0 0,24 15-3 0 0,-25-15 0 0 0,0 1 20 0 0,24 19 77 0 0,-14-12 17 0 0,32 17 34 0 0,11 3 49 0 0,-45-24 13 0 0,26 8 67 0 0,-2-3-15 0 0,-2-3-63 0 0,-24-8-1571 0 0,21 2-5940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8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82 5983 0 0,'1'-10'4120'0'0,"-8"14"-3530"0"0,-8 16 7147 0 0,22-11-7369 0 0,20 28-16 0 0,-20-28-47 0 0,-8-1-167 0 0,-1 33-64 0 0,-4 10-4 0 0,-4 5-70 0 0,-5 5-59 0 0,-58 216 791 0 0,70-267-561 0 0,1 1 0 0 0,-2 19 0 0 0,3-16-61 0 0,-1 9 224 0 0,0 22-20 0 0,1-37-247 0 0,0 1 1 0 0,1-1 0 0 0,1 0-1 0 0,1 12 1 0 0,0-7-9 0 0,0 9 110 0 0,6 32-17 0 0,3 16-76 0 0,0 4-64 0 0,-8-50-22 0 0,4 40-72 0 0,-3 7-74 0 0,1-8-4 0 0,-1-16 93 0 0,-2-28 56 0 0,0 20 729 0 0,8-49-574 0 0,-9 8-152 0 0,0 0-1 0 0,0 1 1 0 0,0-1-1 0 0,-1 0 1 0 0,1 1 0 0 0,0-1-1 0 0,-1 0 1 0 0,1-2-1 0 0,-1 2-5 0 0,1 0-1 0 0,-1 0 1 0 0,0 0-1 0 0,1 1 0 0 0,0-1 1 0 0,-1 0-1 0 0,1 1 1 0 0,0-1-1 0 0,0 1 0 0 0,0-1 1 0 0,0 1-1 0 0,0-1 1 0 0,0 1-1 0 0,2-2 0 0 0,5 5-54 0 0,23 6-11 0 0,-23-6 4 0 0,-1 3-1212 0 0,24 17 1351 0 0,-23-16 106 0 0,1 0-89 0 0,28 18 0 0 0,-18-14 0 0 0,29 8-13 0 0,11-4-42 0 0,-32-10 23 0 0,31-1 24 0 0,103-9-1 0 0,-126 1-61 0 0,0-2 0 0 0,0-1-1 0 0,-1-2 1 0 0,-1-1 0 0 0,44-21 0 0 0,-50 18-19 0 0,-1 0 0 0 0,0-2 1 0 0,-1-2-1 0 0,-1 0 0 0 0,0-1 0 0 0,31-35 0 0 0,-28 25 96 0 0,-9 8 159 0 0,1 2-1 0 0,28-25 1 0 0,-28 34 17 0 0,-16 8-38 0 0,0 13-132 0 0,11 31-89 0 0,-13-41-7 0 0,-1-1-1 0 0,1 1 0 0 0,-1 0 1 0 0,0 0-1 0 0,1 0 0 0 0,-1 0 1 0 0,0 0-1 0 0,0 0 0 0 0,0 0 1 0 0,0 0-1 0 0,0 0 0 0 0,0 0 1 0 0,0 0-1 0 0,0 0 0 0 0,0 1 1 0 0,-7 28-12 0 0,-3 0 15 0 0,9-28-1 0 0,0 0 0 0 0,1-1-1 0 0,-1 1 1 0 0,0 0 0 0 0,0-1 0 0 0,0 1 0 0 0,0-1-1 0 0,0 1 1 0 0,0-1 0 0 0,-1 1 0 0 0,1-1-1 0 0,0 0 1 0 0,-1 0 0 0 0,1 0 0 0 0,-1 0-1 0 0,-1 2 1 0 0,1-3-1 0 0,0 0 0 0 0,1 0 0 0 0,-1 0 0 0 0,1 0 0 0 0,-1 0 0 0 0,0 0 0 0 0,1 0 0 0 0,-1 0 0 0 0,1 0 0 0 0,-1-1 0 0 0,1 1 0 0 0,-1-1-1 0 0,1 1 1 0 0,-1-1 0 0 0,1 0 0 0 0,-1 0 0 0 0,1 1 0 0 0,-3-3 0 0 0,-8-4-160 0 0,10 6 151 0 0,-1-1 0 0 0,0 1-1 0 0,0-1 1 0 0,0 0 0 0 0,1 0 0 0 0,-1 0-1 0 0,-2-3 1 0 0,5 4 14 0 0,-1 0 1 0 0,0 0-1 0 0,1 0 0 0 0,0 0 1 0 0,-1-1-1 0 0,1 1 1 0 0,0 0-1 0 0,-1 0 0 0 0,1 0 1 0 0,0 0-1 0 0,0 0 1 0 0,0 0-1 0 0,0 0 0 0 0,0-1 1 0 0,0 1-1 0 0,0 0 1 0 0,0 0-1 0 0,0 0 0 0 0,1 0 1 0 0,-1 0-1 0 0,1 0 1 0 0,-1 0-1 0 0,0 0 0 0 0,1 0 1 0 0,0-2-1 0 0,1-1-37 0 0,27-52-265 0 0,37-108 0 0 0,-60 145 278 0 0,-2-1-1 0 0,0 0 0 0 0,-2 0 1 0 0,0 0-1 0 0,-1-1 0 0 0,-3-32 1 0 0,-26-118 308 0 0,14 103-26 0 0,10 47-143 0 0,1 1 0 0 0,1-2 0 0 0,1-38 0 0 0,2 51-88 0 0,0 0 0 0 0,0 0 1 0 0,1 1-1 0 0,0-1 0 0 0,1 0 1 0 0,0 1-1 0 0,0 0 0 0 0,1-1 0 0 0,0 1 1 0 0,0 0-1 0 0,10-12 0 0 0,-7 11-63 0 0,-1-1-1 0 0,0 0 0 0 0,0 0 1 0 0,5-13-1 0 0,-9 17 15 0 0,0 0 1 0 0,0 0-1 0 0,0-1 0 0 0,-1 1 1 0 0,1-1-1 0 0,-2 0 0 0 0,1 1 1 0 0,-1-12-1 0 0,0 16 27 0 0,0 0 0 0 0,-1-1 0 0 0,1 1 0 0 0,-1 0-1 0 0,1 0 1 0 0,-1 0 0 0 0,0 0 0 0 0,0 0 0 0 0,0 0 0 0 0,0 0 0 0 0,0 0-1 0 0,-1 0 1 0 0,1 0 0 0 0,0 0 0 0 0,-3-1 0 0 0,0-1 42 0 0,-1 1-1 0 0,0-1 1 0 0,0 1 0 0 0,-7-3 0 0 0,8 4-23 0 0,-1-1 0 0 0,1 1 1 0 0,-1-1-1 0 0,1 0 0 0 0,0 0 0 0 0,-7-8 0 0 0,2-6-4 0 0,-1-3-117 0 0,9 20 89 0 0,1-1 0 0 0,-1 0 1 0 0,1 1-1 0 0,-1-1 1 0 0,0 1-1 0 0,1-1 1 0 0,-1 1-1 0 0,1-1 1 0 0,-1 1-1 0 0,0 0 0 0 0,0-1 1 0 0,1 1-1 0 0,-1 0 1 0 0,0-1-1 0 0,1 1 1 0 0,-1 0-1 0 0,0 0 0 0 0,0 0 1 0 0,0 0-1 0 0,1-1 1 0 0,-1 1-1 0 0,0 0 1 0 0,-1 1-1 0 0,-18 2 21 0 0,-24 8 1 0 0,-19 3 14 0 0,46-11-31 0 0,-1-1 0 0 0,1-1 0 0 0,-1 0 0 0 0,0-2 0 0 0,1 0 0 0 0,-1 0 0 0 0,1-2 0 0 0,-1 0 0 0 0,1-1 0 0 0,-33-13 0 0 0,15 2 24 0 0,-1 1 0 0 0,0 2 0 0 0,-73-14 0 0 0,93 24-16 0 0,0 0-1 0 0,0 1 0 0 0,0 1 1 0 0,0 0-1 0 0,0 1 0 0 0,0 1 1 0 0,0 1-1 0 0,0 0 1 0 0,1 1-1 0 0,-1 0 0 0 0,1 2 1 0 0,-15 6-1 0 0,14-3-32 0 0,1 0 0 0 0,0 0 0 0 0,1 2 0 0 0,0 0 0 0 0,0 0 0 0 0,-16 20 0 0 0,13-12-28 0 0,1 0-1 0 0,1 2 0 0 0,-22 39 1 0 0,36-57-39 0 0,-1 3-11 0 0,-5 18-1 0 0,5-18-9 0 0,8-7-366 0 0,-3 0 431 0 0,0 0-35 0 0,0 1-1 0 0,1-1 1 0 0,-2 0 0 0 0,1 0 0 0 0,0 0-1 0 0,0 0 1 0 0,0-1 0 0 0,0 1 0 0 0,-1-1-1 0 0,5-3 1 0 0,7-7-793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20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32 2759 0 0,'-12'9'952'0'0,"7"-5"-715"0"0,1-1 1 0 0,-1 0-1 0 0,1-1 1 0 0,-1 1-1 0 0,-5 2 0 0 0,11-6-61 0 0,11-15 746 0 0,-7 6 3364 0 0,-15 29 2380 0 0,1 5-6108 0 0,7-18 545 0 0,-1 3-632 0 0,0 2-323 0 0,-8 31 578 0 0,9-34-584 0 0,-4 30 463 0 0,-2 26-24 0 0,-4 11-113 0 0,-35 133 53 0 0,21-124-450 0 0,11-39-59 0 0,-5 11-12 0 0,-43 131 0 0 0,50-135 0 0 0,-5 24 0 0 0,5 4 0 0 0,4-18 11 0 0,8-38 31 0 0,0 36-31 0 0,1-40-2 0 0,3 38 55 0 0,-2-45-52 0 0,5 36 58 0 0,3 11 7 0 0,1-3-24 0 0,-3 2-42 0 0,-6-16-24 0 0,-1-34-53 0 0,0-10 55 0 0,0-1-1 0 0,-1 1 0 0 0,2-1 1 0 0,-1 1-1 0 0,0 0 0 0 0,0-1 1 0 0,0 1-1 0 0,1-1 0 0 0,-1 1 1 0 0,0 0-1 0 0,2-2 0 0 0,0-3 11 0 0,0 0 0 0 0,0 0 0 0 0,1 1 0 0 0,0-1-1 0 0,0 1 1 0 0,1 0 0 0 0,0 0 0 0 0,-1 0 0 0 0,2 0-1 0 0,4-4 1 0 0,-1 3 1 0 0,8 0 12 0 0,17 4 36 0 0,12 6-36 0 0,-9-2-35 0 0,-15-1-132 0 0,-2-1 9 0 0,-11-1 33 0 0,14-1-10 0 0,-17 1-5 0 0,1 1 0 0 0,17-1 6 0 0,-17 1 22 0 0,46 0-151 0 0,-17 1 236 0 0,17 1 15 0 0,15 1 72 0 0,150-6 576 0 0,-112-8-446 0 0,106-7 172 0 0,-127 14-454 0 0,115 2-91 0 0,-183 2 129 0 0,37 0 31 0 0,4 1 11 0 0,-42-2 6 0 0,-10 1 3 0 0,0 0-1 0 0,0 0 0 0 0,1 1 0 0 0,-1 0 1 0 0,0 0-1 0 0,6 1 0 0 0,25 6 35 0 0,-35-7-45 0 0,0-1-1 0 0,0 0 1 0 0,1 0 0 0 0,-1 1-1 0 0,0-1 1 0 0,0 1 0 0 0,0-1 0 0 0,0 1-1 0 0,0-1 1 0 0,0 1 0 0 0,0 0-1 0 0,0-1 1 0 0,1 2 0 0 0,28 21 3 0 0,-22-17 587 0 0,-7 2-508 0 0,2 26-48 0 0,-3-26 0 0 0,-2-7 0 0 0,-10 1-16 0 0,12-2-16 0 0,-27 5-36 0 0,18-1-12 0 0,-19 6-95 0 0,22-6 101 0 0,-8 6 19 0 0,10-8-37 0 0,16-9-445 0 0,-10 5 482 0 0,0 0-1 0 0,0 0 1 0 0,0 0 0 0 0,0 0 0 0 0,-1-1-1 0 0,1 1 1 0 0,0 0 0 0 0,-1-1 0 0 0,0 1-1 0 0,2-5 1 0 0,9-28-156 0 0,-11 30 151 0 0,6-24 81 0 0,-1 1 0 0 0,-2-1 0 0 0,-1 0 1 0 0,0-52-1 0 0,-7 16 170 0 0,-12-67 0 0 0,-14-38 49 0 0,-13-104-19 0 0,40 241-203 0 0,2 1 0 0 0,1-1 0 0 0,2 0 0 0 0,1 1 0 0 0,1-1 0 0 0,2 1-1 0 0,2 0 1 0 0,0 0 0 0 0,2 1 0 0 0,2 1 0 0 0,0-1 0 0 0,26-42-1 0 0,7-4-36 0 0,23-40-30 0 0,-51 81-164 0 0,-15 33 134 0 0,-1 0-1 0 0,0-1 0 0 0,0 1 1 0 0,0 0-1 0 0,-1 0 1 0 0,1-1-1 0 0,-1 1 0 0 0,1-1 1 0 0,-1-4-1 0 0,0 8 43 0 0,-1 0 0 0 0,1-1 0 0 0,0 1 0 0 0,0 0 0 0 0,0-1 0 0 0,0 1 0 0 0,0 0 0 0 0,-1-1 0 0 0,1 1 0 0 0,0 0 0 0 0,0 0 1 0 0,-1-1-1 0 0,1 1 0 0 0,0 0 0 0 0,0 0 0 0 0,-1-1 0 0 0,1 1 0 0 0,0 0 0 0 0,-1 0 0 0 0,1 0 0 0 0,0-1 0 0 0,0 1 0 0 0,-1 0 0 0 0,1 0 0 0 0,-1 0 0 0 0,1 0 0 0 0,0 0 0 0 0,-1 0 0 0 0,1 0 0 0 0,0 0 0 0 0,-1 0 0 0 0,1 0 0 0 0,0 0 0 0 0,-1 0 0 0 0,1 0 0 0 0,0 0 0 0 0,-1 0 0 0 0,1 0 0 0 0,0 0 0 0 0,-1 0 0 0 0,1 1 0 0 0,0-1 0 0 0,-1 0 1 0 0,1 0-1 0 0,0 0 0 0 0,-1 1 0 0 0,1-1 0 0 0,-19 12-244 0 0,16-9 232 0 0,-21 14 17 0 0,-1 5 96 0 0,23-20-20 0 0,-1 1-1 0 0,-25 27 54 0 0,15-16-145 0 0,10-11 3 0 0,0 0-1 0 0,0 0 1 0 0,0-1-1 0 0,-1 0 1 0 0,1 1-1 0 0,-1-1 1 0 0,1 0-1 0 0,-1 0 1 0 0,0-1-1 0 0,-6 3 1 0 0,-2-2-50 0 0,0 1 1 0 0,-14 0 0 0 0,7 0 37 0 0,-258 19 64 0 0,23-4-6 0 0,182-7-33 0 0,-126 34 0 0 0,146-28 0 0 0,1 2 0 0 0,1 2 0 0 0,-51 30 0 0 0,-126 90-100 0 0,50-28 0 0 0,53-32-104 0 0,122-79 188 0 0,1-2-87 0 0,7-5-171 0 0,4-5-81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2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46 154 5983 0 0,'-2'-1'195'0'0,"0"0"0"0"0,0 0 0 0 0,0-1-1 0 0,0 1 1 0 0,0-1 0 0 0,0 1 0 0 0,0-1-1 0 0,1 0 1 0 0,-1 0 0 0 0,0 0-1 0 0,1 0 1 0 0,0 0 0 0 0,-2-2 0 0 0,2 2-135 0 0,-1-1 124 0 0,-1 0 0 0 0,1-1 0 0 0,0 0 0 0 0,0 1-1 0 0,1-1 1 0 0,-1 0 0 0 0,1 0 0 0 0,0 0 0 0 0,0 0 0 0 0,0 0 0 0 0,1 0-1 0 0,-1 0 1 0 0,1 0 0 0 0,0 0 0 0 0,0 0 0 0 0,0 0 0 0 0,1-1 0 0 0,0 1 0 0 0,-1 0-1 0 0,3-6 1 0 0,-2-6 1 0 0,-1 9 902 0 0,0 7-1060 0 0,1 0-1 0 0,0 0 0 0 0,-1-1 1 0 0,1 1-1 0 0,0 0 0 0 0,-1 0 1 0 0,1-1-1 0 0,0 1 0 0 0,-1 0 0 0 0,1-1 1 0 0,-1 1-1 0 0,1-1 0 0 0,-1 1 1 0 0,1-1-1 0 0,-1 1 0 0 0,1-1 1 0 0,-1 1-1 0 0,1-2 0 0 0,-1 2-6 0 0,1-1 0 0 0,-1 1 0 0 0,0-1 0 0 0,1 1 0 0 0,-1-1-1 0 0,1 1 1 0 0,-1 0 0 0 0,1-1 0 0 0,-1 1 0 0 0,1-1 0 0 0,-1 1-1 0 0,1 0 1 0 0,-1 0 0 0 0,1-1 0 0 0,-1 1 0 0 0,1 0 0 0 0,-1 0 0 0 0,1-1-1 0 0,0 1 1 0 0,-1 0 0 0 0,1 0 0 0 0,-1 0 0 0 0,1 0 0 0 0,0 0-1 0 0,0 0 1 0 0,1 1 48 0 0,0-1 0 0 0,0 1-1 0 0,0-1 1 0 0,0 1 0 0 0,0-1 0 0 0,0 0-1 0 0,0 0 1 0 0,0 0 0 0 0,0 0 0 0 0,4-1-1 0 0,24-1 91 0 0,21 2 67 0 0,17 2-26 0 0,-17 0-118 0 0,-26 0-1 0 0,37 7-13 0 0,-4 1-43 0 0,-56-10-20 0 0,0 1 0 0 0,0-1 0 0 0,1 1-1 0 0,-2-1 1 0 0,1 1 0 0 0,0 0 0 0 0,0 0 0 0 0,0 0 0 0 0,0 0 0 0 0,2 1 0 0 0,9 6-1 0 0,-1 0 1 0 0,17 14-1 0 0,-23-16-1 0 0,-1 0 1 0 0,0 0-1 0 0,0 0 0 0 0,8 14 0 0 0,-8-11 55 0 0,-2 3 27 0 0,11 39 4 0 0,-10-38 0 0 0,-5-3 51 0 0,-1 30 213 0 0,0-25 96 0 0,0-7-266 0 0,-1-1-1 0 0,0-1 1 0 0,-1 1 0 0 0,1 0-1 0 0,-1-1 1 0 0,0 0 0 0 0,-8 8-1 0 0,-24 20 776 0 0,-1-2-1 0 0,-66 43 1 0 0,-10 8-364 0 0,104-76-552 0 0,1 0 0 0 0,1 1 0 0 0,0-1 0 0 0,-9 14 0 0 0,5-1-29 0 0,9-16-12 0 0,0 1 0 0 0,1-1 0 0 0,0 0 0 0 0,0 1 0 0 0,0-1 0 0 0,0 9 0 0 0,1-7 0 0 0,1 1 0 0 0,-1-1 0 0 0,1 1 0 0 0,0 0 0 0 0,1-1 0 0 0,-1 1 0 0 0,5 8 0 0 0,-3-7 0 0 0,1-1 0 0 0,0 0 0 0 0,1 0 0 0 0,-1 0 0 0 0,1-1 0 0 0,0 0 0 0 0,7 7 0 0 0,-3-6 0 0 0,0 0 0 0 0,0 0 0 0 0,1 0 0 0 0,11 5 0 0 0,48 21 0 0 0,11-4-15 0 0,8-6-54 0 0,-10-10 0 0 0,-67-11 58 0 0,0-1 1 0 0,0 0-1 0 0,0-1 1 0 0,0-1-1 0 0,0 0 1 0 0,-1 0-1 0 0,15-4 1 0 0,-14 2-51 0 0,0-1 1 0 0,0 0-1 0 0,0-1 1 0 0,0 0 0 0 0,-1-1-1 0 0,0 0 1 0 0,0-1-1 0 0,-1 0 1 0 0,1 0-1 0 0,-1-1 1 0 0,-1 0-1 0 0,0-1 1 0 0,0 0 0 0 0,10-14-1 0 0,-17 20-379 0 0,8-9 709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246 263 15663 0 0,'-3'6'1207'0'0,"-9"19"-707"0"0,7-11-39 0 0,-5 35 611 0 0,-15 67-344 0 0,-14 178 0 0 0,36-241-728 0 0,1 25 0 0 0,0 5 0 0 0,-36 304 183 0 0,20-257 186 0 0,10-61-275 0 0,0 14-76 0 0,3 0-18 0 0,2-5 0 0 0,6-7 0 0 0,4-10 0 0 0,4 5-77 0 0,0-12 21 0 0,-1 4 45 0 0,-4-7 11 0 0,-4 1 14 0 0,-2-40 12 0 0,0-5 44 0 0,0 0 0 0 0,-1-1-1 0 0,-2 14 1 0 0,-3 14 250 0 0,14-32-368 0 0,0 0 39 0 0,-1 0-1 0 0,16 2 1 0 0,-21-4 4 0 0,-1 0-1 0 0,1 0 1 0 0,0 0 0 0 0,0-1-1 0 0,0 1 1 0 0,0 0 0 0 0,0-1-1 0 0,0 0 1 0 0,-1 1 0 0 0,1-1-1 0 0,0 0 1 0 0,2-2 0 0 0,82-51-318 0 0,23-14-72 0 0,-84 56 395 0 0,19-4 0 0 0,7 1 0 0 0,-36 12 5 0 0,-4 0 18 0 0,1 1 0 0 0,15-1 0 0 0,33-3 135 0 0,110-4 338 0 0,-79 5-40 0 0,135-27-1 0 0,-91 15-265 0 0,-90 13-123 0 0,17 1 0 0 0,-7 2-54 0 0,-10-2-13 0 0,-9-5-15 0 0,-24 4-43 0 0,7-7 32 0 0,-5-4-16 0 0,-11 11 30 0 0,-2 3 13 0 0,0-1-1 0 0,0 0 0 0 0,0 1 0 0 0,0-1 0 0 0,-1 1 0 0 0,1-1 0 0 0,0 0 0 0 0,-1 0 0 0 0,1 1 0 0 0,-1-1 0 0 0,0-3 0 0 0,6-17 0 0 0,1-7 0 0 0,1 1 0 0 0,23-53 0 0 0,-11 43-30 0 0,37-84-308 0 0,-52 107 293 0 0,0 0-1 0 0,-1 0 1 0 0,-1 0 0 0 0,-1 0-1 0 0,0-1 1 0 0,0-26 0 0 0,-6-17-511 0 0,-15-72 0 0 0,-4-36 1108 0 0,22 108-143 0 0,8-91 1 0 0,20-58-238 0 0,-12 100-143 0 0,11-58 157 0 0,-9 70 13 0 0,7-176 1 0 0,-24 261-199 0 0,0 0 0 0 0,0 0 1 0 0,-2 0-1 0 0,1 1 0 0 0,-7-21 0 0 0,8 29-14 0 0,-1 0 0 0 0,0 0 0 0 0,0 0-1 0 0,0 0 1 0 0,0 0 0 0 0,0 0 0 0 0,0 1 0 0 0,0-1-1 0 0,-1 0 1 0 0,1 1 0 0 0,-1-1 0 0 0,1 1 0 0 0,-1-1-1 0 0,1 1 1 0 0,-1 0 0 0 0,0 0 0 0 0,0-1 0 0 0,0 1-1 0 0,0 1 1 0 0,0-1 0 0 0,0 0 0 0 0,0 0 0 0 0,0 1-1 0 0,0-1 1 0 0,0 1 0 0 0,0-1 0 0 0,0 1 0 0 0,0 0-1 0 0,0 0 1 0 0,-1 0 0 0 0,1 0 0 0 0,0 1 0 0 0,0-1-1 0 0,0 0 1 0 0,0 1 0 0 0,-3 1 0 0 0,-26 8-521 0 0,1 1-1 0 0,-48 26 1 0 0,16-7 112 0 0,-17 2 429 0 0,-2-2 0 0 0,-106 23 1 0 0,-173 9 1388 0 0,290-53-1245 0 0,1 3 0 0 0,0 3 0 0 0,1 4 0 0 0,-98 38 0 0 0,105-31-117 0 0,-161 64-54 0 0,216-88-146 0 0,2 0-81 0 0,0-1 1 0 0,-1 1 0 0 0,1-1 0 0 0,-1 0 0 0 0,0 0 0 0 0,1 0 0 0 0,-8-1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3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1339 1570 6911 0 0,'-2'3'528'0'0,"-7"8"-158"0"0,-52 68 5795 0 0,-14 16-2585 0 0,60-78-2752 0 0,-1 0 1 0 0,-1-1 0 0 0,-22 16 0 0 0,27-23-698 0 0,-1-1 1 0 0,0-1 0 0 0,0 0-1 0 0,-1-1 1 0 0,0 0 0 0 0,0-1 0 0 0,0 0-1 0 0,0-1 1 0 0,-1-1 0 0 0,-18 2 0 0 0,14-4-134 0 0,0 0 1 0 0,1-2 0 0 0,-1 0 0 0 0,1-1 0 0 0,-1-1 0 0 0,1 0 0 0 0,-33-12 0 0 0,9-1-12 0 0,1-2 0 0 0,1-1 1 0 0,-56-37-1 0 0,-103-86 164 0 0,182 130-142 0 0,-129-106 181 0 0,118 93-101 0 0,2-1-1 0 0,0-2 0 0 0,-21-30 1 0 0,41 49-50 0 0,0 0 0 0 0,1 0 0 0 0,0-1 0 0 0,0 1 1 0 0,1-1-1 0 0,1 0 0 0 0,-1-1 0 0 0,2 1 0 0 0,-1 0 0 0 0,0-18 0 0 0,2 14 6 0 0,1-1 0 0 0,1 0 0 0 0,0 1 0 0 0,1-1 0 0 0,1 1-1 0 0,0-1 1 0 0,6-14 0 0 0,112-278-855 0 0,-75 199 587 0 0,18-77-333 0 0,-42 115 597 0 0,44-101-1 0 0,-55 151 27 0 0,0-1 0 0 0,0 1 0 0 0,2 1-1 0 0,1 0 1 0 0,0 1 0 0 0,1 1 0 0 0,1 0 0 0 0,1 1-1 0 0,18-14 1 0 0,-23 21-61 0 0,0 1-1 0 0,0 1 0 0 0,1 0 1 0 0,1 1-1 0 0,-1 0 0 0 0,1 1 1 0 0,18-5-1 0 0,-13 6-25 0 0,1 1-1 0 0,-1 0 1 0 0,1 2-1 0 0,34 1 0 0 0,3 7-204 0 0,0 2 0 0 0,99 29-1 0 0,-102-23-2 0 0,42 10-994 0 0,175 73-1 0 0,-248-86 723 0 0,36 20 212 0 0,-54-30 249 0 0,0 1 1 0 0,-1 0 0 0 0,1 0-1 0 0,4 5 1 0 0,43 34-133 0 0,-48-40 148 0 0,0 2 0 0 0,-1-1-1 0 0,1 0 1 0 0,-1 1 0 0 0,4 4-1 0 0,39 49 20 0 0,-42-52 33 0 0,0 1 0 0 0,0-1 0 0 0,5 10 0 0 0,0 1 9 0 0,9 15 88 0 0,25 60 1 0 0,-27-45 269 0 0,-9-19 99 0 0,9 42 17 0 0,-11-37 0 0 0,-4-24-435 0 0,2 20 219 0 0,-2 1 0 0 0,-3 33 0 0 0,-74 378 1499 0 0,57-347-1552 0 0,-57 315 280 0 0,65-358-523 0 0,-8 10-15 0 0,1-20-65 0 0,10-29-44 0 0,4-8 78 0 0,1 0 0 0 0,-1 0-1 0 0,1 0 1 0 0,-1 0-1 0 0,0-1 1 0 0,0 0 0 0 0,0 1-1 0 0,0-2 1 0 0,0 1-1 0 0,-1 0 1 0 0,1-1-1 0 0,0 0 1 0 0,-1 0 0 0 0,1 0-1 0 0,-8 0 1 0 0,-13-3-282 0 0,1-2 1 0 0,-1-1-1 0 0,-35-12 1 0 0,40 11 184 0 0,-184-59-387 0 0,191 60 530 0 0,5 1-1406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6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129 277 455 0 0,'2'-26'1168'0'0,"1"0"-1"0"0,1 0 1 0 0,12-40-1 0 0,-12 48-597 0 0,-2 8-57 0 0,1 1 0 0 0,0-1 0 0 0,0 1-1 0 0,1 0 1 0 0,0 0 0 0 0,1 0-1 0 0,0 0 1 0 0,0 1 0 0 0,1 0 0 0 0,10-12-1 0 0,-15 20-415 0 0,-1-1 0 0 0,1 1 0 0 0,-1 0 0 0 0,1-1 0 0 0,-1 1-1 0 0,1-1 1 0 0,-1 1 0 0 0,1 0 0 0 0,0-1 0 0 0,-1 1 0 0 0,1 0-1 0 0,-1 0 1 0 0,1 0 0 0 0,0-1 0 0 0,-1 1 0 0 0,1 0 0 0 0,0 0-1 0 0,-1 0 1 0 0,2 0 0 0 0,-1 0 33 0 0,-1 1-1 0 0,1-1 1 0 0,0 1-1 0 0,-1 0 1 0 0,1-1-1 0 0,0 1 1 0 0,-1-1 0 0 0,1 1-1 0 0,-1 0 1 0 0,1-1-1 0 0,-1 1 1 0 0,0 0-1 0 0,1-1 1 0 0,-1 1-1 0 0,0 0 1 0 0,1 0-1 0 0,-1 0 1 0 0,0-1 0 0 0,0 1-1 0 0,0 0 1 0 0,1 0-1 0 0,-1 0 1 0 0,0 0-1 0 0,0-1 1 0 0,0 1-1 0 0,-1 1 1 0 0,2 16 151 0 0,0 0 1 0 0,-2 0-1 0 0,-3 20 0 0 0,-55 224 1283 0 0,5-31-448 0 0,-3 73-1123 0 0,16 6 44 0 0,19 174 1421 0 0,24-441-1361 0 0,2 14-47 0 0,-3-38-63 0 0,1 26-202 0 0,-2 0-236 0 0,-3-4-1221 0 0,0-3-1384 0 0,3-29 2641 0 0,-1 3-47 0 0,1 2-3087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6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540 114 6447 0 0,'-1'-2'356'0'0,"1"1"0"0"0,0-1 0 0 0,0 0 0 0 0,0 1 0 0 0,1-1 0 0 0,-1 1 0 0 0,0 0 0 0 0,0-1 0 0 0,1 1 0 0 0,-1-1 0 0 0,1 1 0 0 0,-1-1 0 0 0,2-1 0 0 0,3-10 1971 0 0,-4 8-1127 0 0,1-1-519 0 0,-1 0 0 0 0,1 0 0 0 0,-2 0 0 0 0,1 0-1 0 0,0-8 1 0 0,-1 13-653 0 0,0-1-1 0 0,-1 1 1 0 0,1 0-1 0 0,0 0 1 0 0,0 0 0 0 0,-1-1-1 0 0,1 1 1 0 0,0 0-1 0 0,-1 0 1 0 0,1 0-1 0 0,-1 0 1 0 0,0 0-1 0 0,1 0 1 0 0,-1 0-1 0 0,0 0 1 0 0,0 0-1 0 0,1 0 1 0 0,-1 0 0 0 0,0 1-1 0 0,0-1 1 0 0,0 0-1 0 0,0 1 1 0 0,0-1-1 0 0,0 0 1 0 0,0 1-1 0 0,0-1 1 0 0,0 1-1 0 0,-1-1 1 0 0,1 1-1 0 0,0 0 1 0 0,0 0 0 0 0,0-1-1 0 0,0 1 1 0 0,-2 0-1 0 0,-10 0 173 0 0,0 0 1 0 0,0 1-1 0 0,0 0 0 0 0,0 1 0 0 0,0 0 0 0 0,0 1 0 0 0,-23 9 0 0 0,3 2 80 0 0,-52 28 1 0 0,53-24-179 0 0,1 2 0 0 0,1 1 1 0 0,-36 33-1 0 0,51-41-225 0 0,2 0-1 0 0,0 1 1 0 0,1 1 0 0 0,0 0-1 0 0,1 1 1 0 0,1 0 0 0 0,-16 34-1 0 0,24-46 166 0 0,1 0-1 0 0,-1 0 1 0 0,1-1-1 0 0,0 1 1 0 0,0 0-1 0 0,0 7 1 0 0,0-2 11 0 0,-1-1 107 0 0,4 3 0 0 0,8 33-12 0 0,-7-33-52 0 0,5-3-28 0 0,26 23-4 0 0,-32-30-59 0 0,-1 1 1 0 0,0-1-1 0 0,1 0 0 0 0,-1 0 1 0 0,1 0-1 0 0,-1 0 0 0 0,1 0 1 0 0,0 0-1 0 0,1 0 0 0 0,7 5 0 0 0,-3-3-20 0 0,-1 0-1 0 0,1 0 0 0 0,0 0 1 0 0,9 1-1 0 0,-4 1-8 0 0,-4-2-3 0 0,0 0 0 0 0,0-1 0 0 0,0 0 0 0 0,9 2 0 0 0,-5-1-30 0 0,39 5-340 0 0,-23-4 266 0 0,13 0-226 0 0,67 17 0 0 0,-51-6 211 0 0,-33-7 37 0 0,14 8 144 0 0,-28-12 58 0 0,-5 4 16 0 0,17 23 1 0 0,-22-31-107 0 0,1 1 1 0 0,-1-1-1 0 0,1 0 1 0 0,-1 1 0 0 0,0-1-1 0 0,1 1 1 0 0,-1-1-1 0 0,0 1 1 0 0,1-1 0 0 0,-1 1-1 0 0,0-1 1 0 0,0 1-1 0 0,0-1 1 0 0,1 1 0 0 0,-1-1-1 0 0,0 1 1 0 0,0-1-1 0 0,0 1 1 0 0,0-1 0 0 0,0 1-1 0 0,0-1 1 0 0,0 1-1 0 0,0-1 1 0 0,0 1 0 0 0,0-1-1 0 0,-1 2 1 0 0,0 5 24 0 0,-1 0 0 0 0,-1 0 0 0 0,1 0 0 0 0,-1 0 1 0 0,0-1-1 0 0,-1 1 0 0 0,1-1 0 0 0,-1 0 0 0 0,-6 7 0 0 0,2-4 17 0 0,-1-1-1 0 0,1 1 0 0 0,-2-2 1 0 0,1 1-1 0 0,-1-1 1 0 0,0-1-1 0 0,-1 0 0 0 0,1 0 1 0 0,-1-1-1 0 0,-1 0 1 0 0,1-1-1 0 0,0-1 1 0 0,-1 1-1 0 0,0-2 0 0 0,0 0 1 0 0,0 0-1 0 0,0-1 1 0 0,0 0-1 0 0,0-1 0 0 0,0-1 1 0 0,0 0-1 0 0,0 0 1 0 0,0-2-1 0 0,0 1 0 0 0,1-1 1 0 0,-1-1-1 0 0,1 0 1 0 0,-15-7-1 0 0,-57-42-206 0 0,18 10-1670 0 0,58 40 1058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7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95 5527 0 0,'0'0'423'0'0,"4"-17"3705"0"0,-3 14-4166 0 0,0 1 0 0 0,0-1 0 0 0,0 1 0 0 0,-1-1-1 0 0,1 1 1 0 0,-1-1 0 0 0,0 0 0 0 0,0 1 0 0 0,0-1 0 0 0,0 0 0 0 0,0 1 0 0 0,-1-1 0 0 0,1 1-1 0 0,-1-1 1 0 0,1 0 0 0 0,-1 1 0 0 0,0-1 0 0 0,0 1 0 0 0,-2-3 0 0 0,2 3 228 0 0,0 0 1 0 0,-1 1-1 0 0,1-1 1 0 0,-1 0-1 0 0,1 1 1 0 0,-1-1-1 0 0,0 1 1 0 0,1 0-1 0 0,-1-1 1 0 0,0 1-1 0 0,0 0 1 0 0,0 0-1 0 0,0 0 1 0 0,0 0-1 0 0,0 1 0 0 0,0-1 1 0 0,0 0-1 0 0,-1 1 1 0 0,1 0-1 0 0,0-1 1 0 0,0 1-1 0 0,0 0 1 0 0,-4 0-1 0 0,-3 1 186 0 0,0 0 0 0 0,1 1 0 0 0,-1 0 0 0 0,0 0 0 0 0,1 0-1 0 0,0 1 1 0 0,0 1 0 0 0,0 0 0 0 0,0 0 0 0 0,0 0 0 0 0,1 1 0 0 0,-1 0-1 0 0,-7 7 1 0 0,7-4-244 0 0,0 0 1 0 0,0 0-1 0 0,1 1 0 0 0,0 0 0 0 0,0 0 0 0 0,1 1 1 0 0,1 0-1 0 0,0 0 0 0 0,-8 21 0 0 0,4 3-33 0 0,1 21-23 0 0,7-6 11 0 0,1-39 86 0 0,4 0 34 0 0,12 31 7 0 0,-12-31-12 0 0,4-6-61 0 0,26 12-21 0 0,-33-15-113 0 0,0-1 0 0 0,0 1 0 0 0,0-1 0 0 0,-1 0 0 0 0,1 1 0 0 0,0-1 0 0 0,0 0 1 0 0,0 1-1 0 0,0-1 0 0 0,0 0 0 0 0,0 0 0 0 0,0 0 0 0 0,0 0 0 0 0,0 0 0 0 0,1 0 0 0 0,5-1-48 0 0,0 1-1 0 0,0-1 0 0 0,0-1 1 0 0,0 1-1 0 0,0-1 1 0 0,-1-1-1 0 0,1 1 1 0 0,-1-1-1 0 0,1 0 0 0 0,6-5 1 0 0,-4 2-160 0 0,-1-1 0 0 0,-1 0 1 0 0,1 0-1 0 0,-1-1 0 0 0,-1 0 1 0 0,1 0-1 0 0,8-16 0 0 0,-7 9-495 0 0,0 0 0 0 0,-2-1 0 0 0,0 1-1 0 0,4-19 1 0 0,-10 34 642 0 0,0-1 31 0 0,1 1-1 0 0,-1-1 1 0 0,0 0 0 0 0,0 1 0 0 0,0-1 0 0 0,0 1 0 0 0,0-1 0 0 0,0 1 0 0 0,1-1-1 0 0,-1 1 1 0 0,0-1 0 0 0,0 1 0 0 0,1-1 0 0 0,-1 1 0 0 0,0-1 0 0 0,1 1-1 0 0,-1 0 1 0 0,1-1 0 0 0,-1 1 0 0 0,0-1 0 0 0,1 1 0 0 0,-1 0 0 0 0,3-1 1165 0 0,0 12-44 0 0,6 33 48 0 0,-8-39-905 0 0,0 0 0 0 0,0 0 0 0 0,0 0-1 0 0,0 0 1 0 0,-1 8 0 0 0,0 16 334 0 0,1 19 53 0 0,-1-7-2030 0 0,0 12-5892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8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8287 0 0,'0'0'6011'0'0,"0"12"-4279"0"0,1 1-1270 0 0,0-2 154 0 0,-1 1-1 0 0,-2 18 1 0 0,1-20-281 0 0,1-2 48 0 0,0-1 0 0 0,-1 1 0 0 0,-3 11 0 0 0,-4 20-150 0 0,6-26-247 0 0,1-7-49 0 0,-1 0-1 0 0,0 0 1 0 0,-4 11-1 0 0,5-14 67 0 0,-1 2-447 0 0,0-1-1 0 0,0 1 1 0 0,0 0 0 0 0,0-1-1 0 0,-1 1 1 0 0,-4 5-1 0 0,7-10 378 0 0,0 0 1 0 0,0-1-1 0 0,0 1 0 0 0,-2-2-1135 0 0,2 1 1135 0 0,0 1 1 0 0,0 0-1 0 0,0 0 0 0 0,0 0 0 0 0,0-1 0 0 0,0 1 1 0 0,0 0-1 0 0,0 0 0 0 0,0 0 0 0 0,0 0 1 0 0,0-1-1 0 0,0 1 0 0 0,0 0 0 0 0,0 0 0 0 0,0 0 1 0 0,1 0-1 0 0,-1-1 0 0 0,0 1-66 0 0,2-11-533 0 0,4-3 946 0 0,1 0 0 0 0,1 0 0 0 0,0 1 0 0 0,0 0 1 0 0,2 1-1 0 0,-1 0 0 0 0,2 0 0 0 0,-1 1 1 0 0,2 0-1 0 0,-1 1 0 0 0,22-14 0 0 0,-31 23-76 0 0,0-1-1 0 0,1 1 1 0 0,0-1-1 0 0,-1 1 1 0 0,1 0-1 0 0,-1 0 1 0 0,1 0-1 0 0,4 0 1 0 0,0-1 160 0 0,6 0 646 0 0,15 2-432 0 0,-21 0-186 0 0,4 4-37 0 0,0 0-264 0 0,1 1 0 0 0,16 10 0 0 0,-17-7-95 0 0,0 0 0 0 0,12 13 0 0 0,-14-13-118 0 0,-4 1-226 0 0,13 27-100 0 0,-14-27-22 0 0,-4 1 50 0 0,1 29 218 0 0,0-29 90 0 0,-3-4 16 0 0,-5 21 33 0 0,5-20 214 0 0,0-5-41 0 0,2-2-112 0 0,-1 1 0 0 0,1-1 0 0 0,0 0-1 0 0,0 0 1 0 0,-1 1 0 0 0,1-1 0 0 0,0 0-1 0 0,0 0 1 0 0,-1 0 0 0 0,1 1 0 0 0,0-1-1 0 0,-1 0 1 0 0,1 0 0 0 0,0 0 0 0 0,-1 0 0 0 0,1 1-1 0 0,0-1 1 0 0,-1 0 0 0 0,1 0 0 0 0,0 0-1 0 0,-1 0 1 0 0,1 0 0 0 0,0 0 0 0 0,-1 0-1 0 0,1 0 1 0 0,0 0 0 0 0,-1 0 0 0 0,1 0 0 0 0,0 0-1 0 0,-1-1 1 0 0,1 1 0 0 0,0 0 0 0 0,-1 0-1 0 0,1 0 1 0 0,0 0 0 0 0,-1-1 0 0 0,1 1 0 0 0,0 0-1 0 0,0 0 1 0 0,-1 0 0 0 0,1-1 0 0 0,0 1-1 0 0,0 0 1 0 0,-1 0 0 0 0,1-1 0 0 0,0 1-1 0 0,0 0 1 0 0,0-1 0 0 0,0 1 0 0 0,-1 0 0 0 0,1-1-1 0 0,0 1 1 0 0,-1-4-65 0 0,1 1 1 0 0,-1 0-1 0 0,1-1 0 0 0,0 1 0 0 0,-1 0 1 0 0,2-5-1 0 0,0-8-473 0 0,1-1 1 0 0,0 1 0 0 0,1 0-1 0 0,7-21 1 0 0,-7 27 382 0 0,1 1 1 0 0,0-1-1 0 0,1 0 1 0 0,0 1-1 0 0,0 0 1 0 0,1 0-1 0 0,12-14 1 0 0,-16 21 443 0 0,-1 1 0 0 0,0-1 0 0 0,1 1 1 0 0,-1-1-1 0 0,1 1 0 0 0,-1 0 1 0 0,1 0-1 0 0,0 0 0 0 0,0 0 0 0 0,-1 0 1 0 0,1 0-1 0 0,2 0 0 0 0,5 3 293 0 0,28 8-178 0 0,-27-7-33 0 0,-2 2-21 0 0,26 18-59 0 0,-25-17-29 0 0,1 2-4 0 0,33 24-64 0 0,-32-24-270 0 0,-1 1-125 0 0,29 26-21 0 0,-29-26-123 0 0,-3-2-489 0 0,28 28-212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8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1 232 14743 0 0,'0'0'2190'0'0,"2"11"-1545"0"0,9 35 26 0 0,-8-34-63 0 0,2 2-298 0 0,24 68 17 0 0,-24-68-287 0 0,12 40-172 0 0,-12-40 39 0 0,-2-3-80 0 0,1 0 1 0 0,3 22-1 0 0,-4-19 66 0 0,0-1-74 0 0,-1-1 1 0 0,2 20-1 0 0,-2-19 70 0 0,0-2-76 0 0,-1 0 1 0 0,1 20-1 0 0,-1-18 81 0 0,-1-5 16 0 0,1 0 0 0 0,-1 0 1 0 0,-2 17-1 0 0,-1 11-13 0 0,2-27 9 0 0,0 0 34 0 0,-1 2 470 0 0,-1 26 1165 0 0,-5-44-878 0 0,7 2-610 0 0,0 0 0 0 0,1-1-1 0 0,0 1 1 0 0,0 0 0 0 0,0-1-1 0 0,1 1 1 0 0,-1 0 0 0 0,3-6 0 0 0,-1-3 56 0 0,9-64 293 0 0,-4-1 0 0 0,-4-127 0 0 0,-8 153-326 0 0,1 18 26 0 0,1-44 0 0 0,4 69-89 0 0,-1 1 1 0 0,2-1-1 0 0,-1 0 0 0 0,1 0 0 0 0,1 0 1 0 0,0 1-1 0 0,0-1 0 0 0,0 1 1 0 0,6-9-1 0 0,-5 11-8 0 0,1 1 0 0 0,-1 1 1 0 0,1-1-1 0 0,0 1 0 0 0,0-1 0 0 0,1 1 1 0 0,-1 1-1 0 0,1-1 0 0 0,0 1 0 0 0,1 0 1 0 0,-1 1-1 0 0,1-1 0 0 0,8-2 1 0 0,11-3 167 0 0,0 1 1 0 0,34-6 0 0 0,-37 9-180 0 0,10-2-204 0 0,0 2 0 0 0,1 1 0 0 0,61 0 0 0 0,-94 4 152 0 0,1 0 0 0 0,0 0-1 0 0,0 0 1 0 0,-1 1 0 0 0,1-1-1 0 0,0 0 1 0 0,-1 1 0 0 0,1-1 0 0 0,0 1-1 0 0,-1-1 1 0 0,1 1 0 0 0,2 1-1 0 0,10 5-331 0 0,-14 4 228 0 0,-1 33 35 0 0,1-43 89 0 0,0 0 0 0 0,0-1 1 0 0,0 1-1 0 0,0 0 0 0 0,0 0 0 0 0,0 0 1 0 0,0 0-1 0 0,0 0 0 0 0,0 0 0 0 0,-1 0 1 0 0,1 0-1 0 0,0 0 0 0 0,-1 0 1 0 0,1 0-1 0 0,-1-1 0 0 0,1 1 0 0 0,-1 0 1 0 0,0 0-1 0 0,0 1 0 0 0,-23 26-8 0 0,0 0 0 0 0,-51 42 0 0 0,-117 78 1328 0 0,188-146-1269 0 0,0 1 0 0 0,1 0-1 0 0,0 0 1 0 0,0 0 0 0 0,0 0 0 0 0,0 0-1 0 0,-3 4 1 0 0,1 0 27 0 0,0-1 129 0 0,0 1-90 0 0,-16 21-38 0 0,15-21 6 0 0,3 1-268 0 0,-12 24-93 0 0,11-24-21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9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27 3679 0 0,'-4'-3'15771'0'0,"9"-10"-14895"0"0,-5 13-882 0 0,0-1 1 0 0,0 1 0 0 0,0 0-1 0 0,0-1 1 0 0,1 1 0 0 0,-1 0-1 0 0,0-1 1 0 0,0 1 0 0 0,0 0-1 0 0,0-1 1 0 0,0 1 0 0 0,0 0-1 0 0,0-1 1 0 0,0 1 0 0 0,0 0-1 0 0,-1-1 1 0 0,1 1 0 0 0,0 0-1 0 0,0-1 1 0 0,0 1 0 0 0,0 0-1 0 0,0 0 1 0 0,-1-1 0 0 0,1 1-1 0 0,0 0 1 0 0,0-1-1 0 0,0 1 1 0 0,-1 0 0 0 0,1 0-1 0 0,0-1 1 0 0,-1 1 0 0 0,-10 1-484 0 0,-8 11 156 0 0,18-11 569 0 0,-3 6 20 0 0,-9 19 20 0 0,8-11 56 0 0,-4 21 20 0 0,6-12 6 0 0,1 42 42 0 0,8 76-1 0 0,-6-141-397 0 0,24 158 521 0 0,16 111-207 0 0,-35-201-160 0 0,-4 99 0 0 0,-7-103-69 0 0,-5 11-70 0 0,7-53 64 0 0,2-17-472 0 0,1 0 1 0 0,0 0-1 0 0,1 12 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21 322 15663 0 0,'0'0'719'0'0,"5"1"-20"0"0,14 1-13 0 0,1 0 1 0 0,-1-2-1 0 0,29-1 1 0 0,-36 0-537 0 0,5-1 27 0 0,0 0 0 0 0,-1-1 0 0 0,1-1 0 0 0,-1 0 0 0 0,0-2 0 0 0,0 1 0 0 0,-1-2 0 0 0,18-9 0 0 0,-28 12-323 0 0,1 0 0 0 0,0 0 0 0 0,-1 0-1 0 0,0-1 1 0 0,0 1 0 0 0,0-1 0 0 0,-1 0 0 0 0,1-1-1 0 0,-1 1 1 0 0,3-7 0 0 0,-4 7-137 0 0,-1 0 0 0 0,0 0 0 0 0,-1 0 0 0 0,1 0 1 0 0,-1 0-1 0 0,0 0 0 0 0,0 0 0 0 0,-1 0 0 0 0,0 0 0 0 0,1 0 1 0 0,-2 0-1 0 0,1-1 0 0 0,0 1 0 0 0,-3-9 0 0 0,0 5-14 0 0,1 1 0 0 0,-1 0-1 0 0,0 0 1 0 0,0 1 0 0 0,-8-12-1 0 0,8 14 566 0 0,0 0 0 0 0,-1 0 0 0 0,1 1 0 0 0,-1-1 0 0 0,0 1 0 0 0,-1 0 0 0 0,1 0 0 0 0,-1 1 0 0 0,1-1-1 0 0,-1 1 1 0 0,0 0 0 0 0,-1 1 0 0 0,1-1 0 0 0,-9-2 0 0 0,1 1 391 0 0,0 1 0 0 0,0 0 1 0 0,-1 1-1 0 0,1 1 0 0 0,-25 0 0 0 0,30 1-471 0 0,0 1 0 0 0,0 0 0 0 0,1 0 0 0 0,-1 1-1 0 0,0 0 1 0 0,1 0 0 0 0,-1 1 0 0 0,1 0 0 0 0,0 0-1 0 0,-12 8 1 0 0,8 1 109 0 0,-16 26-59 0 0,26-36-213 0 0,-1 0 0 0 0,1 0 0 0 0,0 0 0 0 0,0 1 0 0 0,0-1 0 0 0,0 0 0 0 0,0 0 0 0 0,-1 5 0 0 0,1-5-12 0 0,-5 18 32 0 0,0-1-1 0 0,2 1 0 0 0,0 1 1 0 0,-1 21-1 0 0,5-11-37 0 0,2 1 1 0 0,1 0-1 0 0,1-1 1 0 0,15 56-1 0 0,-10-64-83 0 0,18 34 0 0 0,-26-55 67 0 0,0 0 0 0 0,0 0 1 0 0,0 1-1 0 0,1-1 0 0 0,-1 0 0 0 0,0-1 0 0 0,1 1 0 0 0,-1 0 0 0 0,1 0 1 0 0,2 1-1 0 0,3 5-29 0 0,-1-1-9 0 0,1-1 1 0 0,0 0-1 0 0,0 0 1 0 0,0 0-1 0 0,1-1 1 0 0,0 0 0 0 0,0 0-1 0 0,11 4 1 0 0,-6-5-273 0 0,1 0-1 0 0,-1-1 1 0 0,1-1 0 0 0,-1-1 0 0 0,1 0 0 0 0,0 0 0 0 0,0-2-1 0 0,0 1 1 0 0,-1-2 0 0 0,1 0 0 0 0,0 0 0 0 0,21-8 0 0 0,-2-1-7043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6 2759 0 0,'-3'-6'10562'0'0,"-12"29"-8974"0"0,14 46 2126 0 0,2-61-2483 0 0,1 3-982 0 0,6 34-14 0 0,-6-33-55 0 0,-2 55 277 0 0,-3-46-294 0 0,-3 6-22 0 0,-1 17 42 0 0,5-33-154 0 0,-3 34 182 0 0,3-32-186 0 0,1-5 5 0 0,0 0 0 0 0,0 1 0 0 0,2 14 0 0 0,1 30 113 0 0,1-8-73 0 0,4 18 74 0 0,0-5-133 0 0,2 11-11 0 0,-2-11 0 0 0,0 1 0 0 0,3 13 53 0 0,-8-60-43 0 0,3 39 71 0 0,-2 11 15 0 0,-2-50-83 0 0,-1-4 4 0 0,1 1 1 0 0,-1-1-1 0 0,-2 14 1 0 0,2-9-8 0 0,-5 37 60 0 0,-2-3-44 0 0,-3-1-1 0 0,-17 54 1 0 0,13-62-18 0 0,-66 200 120 0 0,70-202-128 0 0,-1 22 0 0 0,3 7 0 0 0,4 4 0 0 0,2 2 0 0 0,1 0 0 0 0,4-4 0 0 0,1-5 0 0 0,1-8 0 0 0,-1 3 0 0 0,-3-7 0 0 0,-1 0 0 0 0,-3-3 0 0 0,-5 12 0 0 0,-3 1 0 0 0,1-19 0 0 0,-4 10 0 0 0,-1-1 0 0 0,1-11 0 0 0,11-30-6 0 0,-5 21-41 0 0,1 6 47 0 0,1-4 56 0 0,4-18 8 0 0,-1 19-40 0 0,3-14 18 0 0,-1 29-31 0 0,-1-2-11 0 0,-2 0 0 0 0,-1 12-53 0 0,1-8-25 0 0,2-11 53 0 0,-1 7-23 0 0,-1 5 36 0 0,-1-7 23 0 0,-2-6 42 0 0,-3-7 0 0 0,0-4-42 0 0,1-7-11 0 0,4 4 11 0 0,4-19 42 0 0,1 13 52 0 0,0-15-82 0 0,0-1 0 0 0,0 1 0 0 0,0 0 0 0 0,0 0 0 0 0,-1 0-1 0 0,1-1 1 0 0,-2 6 0 0 0,-4 21 30 0 0,-2-1-42 0 0,1 0-11 0 0,1 5 0 0 0,1 2 0 0 0,3-5 11 0 0,1-24 166 0 0,0-1-69 0 0,-4 12-4 0 0,4-13 148 0 0,1 2-195 0 0,0-5-56 0 0,0 1 0 0 0,0-1-1 0 0,0 1 1 0 0,0-1-1 0 0,0 0 1 0 0,1 1 0 0 0,-1-1-1 0 0,0 0 1 0 0,1 1-1 0 0,-1-1 1 0 0,1 0 0 0 0,-1 0-1 0 0,1 1 1 0 0,0-1-1 0 0,0 0 1 0 0,-1 0 0 0 0,3 2-1 0 0,-1-2 0 0 0,0 0 0 0 0,1-1 0 0 0,-1 1 0 0 0,0 0 0 0 0,1-1 0 0 0,-1 1 0 0 0,1-1 0 0 0,-1 0 0 0 0,5 0 0 0 0,5 1 0 0 0,42 7 0 0 0,-2-4 0 0 0,-2-4 0 0 0,4 4 0 0 0,-35-1 0 0 0,24 8 0 0 0,9 8-27 0 0,-45-16-19 0 0,0-1-1 0 0,0 1 0 0 0,0-1 0 0 0,8 1 0 0 0,-5-1-3 0 0,-1 0-95 0 0,-1 0 5 0 0,26 6 17 0 0,-25-6 10 0 0,0 0 1 0 0,35 4 19 0 0,11-3 74 0 0,7-2 19 0 0,2-3 0 0 0,-13-1 13 0 0,-2-1 51 0 0,3 0 3 0 0,3-1-14 0 0,13-3 11 0 0,-19 3-41 0 0,8-2 25 0 0,0 2-36 0 0,4 1-12 0 0,5 2 0 0 0,2-2-16 0 0,13-5-128 0 0,-7 1 27 0 0,-13 2 94 0 0,11-2-25 0 0,-3 1 36 0 0,-3 0 12 0 0,1 0 0 0 0,3-2 0 0 0,2 0 15 0 0,3-4 43 0 0,14-3 10 0 0,-28 7-57 0 0,10 2-11 0 0,-3 3 0 0 0,-4 3 0 0 0,2-1 0 0 0,4-3 0 0 0,1-1 0 0 0,9-2 53 0 0,-21 1-29 0 0,12 0 43 0 0,-3 1 10 0 0,-5-2-21 0 0,-4 0-45 0 0,2 0-11 0 0,4-1 0 0 0,3 2 0 0 0,2 2 0 0 0,2 4 0 0 0,2 4 0 0 0,-3 1 0 0 0,-2-1 0 0 0,-2-1 0 0 0,2 0 0 0 0,13-1 53 0 0,-22 0-42 0 0,9-1-11 0 0,0-2 0 0 0,-3 1 0 0 0,4-1 0 0 0,2-1 0 0 0,-2-1 0 0 0,1-2 0 0 0,0 3 0 0 0,2 2 0 0 0,2 1 0 0 0,4 2 0 0 0,0 1 0 0 0,-2-1 0 0 0,-1-2 0 0 0,2-1 0 0 0,3 3 0 0 0,-1 1 0 0 0,0 1 0 0 0,-3 1 0 0 0,-4 1 0 0 0,-8-2 0 0 0,-2-2 0 0 0,1 0 0 0 0,4 2 0 0 0,12 2 73 0 0,-11 0 9 0 0,-10 2-69 0 0,11 2-13 0 0,-2-2 0 0 0,-5 1 0 0 0,-6-2 0 0 0,0-2 0 0 0,10 0-60 0 0,-11-4-19 0 0,-44-1 68 0 0,31-1-88 0 0,-1-2 16 0 0,-28 2 47 0 0,-9 1 5 0 0,0-1-1 0 0,0 1 0 0 0,0-1 0 0 0,1-1 0 0 0,6-2 0 0 0,14-4-65 0 0,-19 6-52 0 0,0-1-223 0 0,31-13-91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7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86 226 919 0 0,'0'-1'38'0'0,"0"1"0"0"0,0-1 0 0 0,0 0 0 0 0,0 1-1 0 0,1-1 1 0 0,-1 0 0 0 0,0 1 0 0 0,0-1-1 0 0,1 1 1 0 0,-1-1 0 0 0,0 1 0 0 0,1-1-1 0 0,-1 1 1 0 0,1-1 0 0 0,-1 1 0 0 0,0-1-1 0 0,2 0 1 0 0,2-5 141 0 0,3-15-30 0 0,-5 14-129 0 0,1 0 0 0 0,-1 0 0 0 0,6-9 0 0 0,-7 14 306 0 0,1-1 0 0 0,0 1 0 0 0,0 0 0 0 0,0 0 0 0 0,0 0 0 0 0,5-3 0 0 0,7-8 3544 0 0,-12 11-3430 0 0,-1 0-1 0 0,0 1 0 0 0,1-1 1 0 0,-1 1-1 0 0,1 0 0 0 0,-1-1 1 0 0,7-3 2827 0 0,-8 14-3058 0 0,-1 27-14 0 0,1-27-55 0 0,-1 0-20 0 0,-5 46 87 0 0,1-1-115 0 0,-1-2 46 0 0,-3 3 557 0 0,-36 155 2216 0 0,42-201-2686 0 0,-4 26 259 0 0,2 3 117 0 0,-6 26-27 0 0,8-51-535 0 0,-5 38 123 0 0,1 0-87 0 0,0 4-61 0 0,3-5-14 0 0,1-3 0 0 0,4-1 0 0 0,-1-3 0 0 0,1 2 0 0 0,-1 9 67 0 0,-2-8 37 0 0,-1-4 19 0 0,1-8-113 0 0,-2 12-10 0 0,-1-1 0 0 0,-1 0 0 0 0,0-11 11 0 0,1-17 29 0 0,2-13-9 0 0,3-5-24 0 0,-1 0 0 0 0,1 0 0 0 0,-1 0 0 0 0,1 0 0 0 0,0 0 0 0 0,-1-1 0 0 0,1 1 0 0 0,0 0 0 0 0,0 0 0 0 0,0 0 0 0 0,0-3 0 0 0,0 4-17 0 0,0-1 0 0 0,0 0 0 0 0,0 1 0 0 0,0-1 0 0 0,0 1 0 0 0,0-1 1 0 0,1 0-1 0 0,-1 1 0 0 0,0-1 0 0 0,0 0 0 0 0,0 1 0 0 0,1-1 1 0 0,-1 1-1 0 0,0-1 0 0 0,0 1 0 0 0,1-1 0 0 0,-1 1 0 0 0,1-1 0 0 0,-1 1 1 0 0,0-1-1 0 0,1 1 0 0 0,-1-1 0 0 0,1 1 0 0 0,-1-1 0 0 0,1 1 1 0 0,-1 0-1 0 0,1-1 0 0 0,0 1 0 0 0,0-1 0 0 0,7-4-108 0 0,-8 5 30 0 0,6 9 15 0 0,-6-9 73 0 0,6 9-5 0 0,1 0 0 0 0,12 13 0 0 0,-11-14 2 0 0,1-1-1 0 0,15 10 1 0 0,-8-8-40 0 0,-9-7 40 0 0,0 1 1 0 0,0-1-1 0 0,9 1 0 0 0,-12-3 3 0 0,-1 0 0 0 0,0 0 0 0 0,1 0 0 0 0,-1-1 0 0 0,5 0 0 0 0,3-1 0 0 0,38-2 0 0 0,6 2 0 0 0,7 1-174 0 0,0-2-164 0 0,86-16-182 0 0,-86 10 427 0 0,-39 4 64 0 0,0 0 1 0 0,39-15 0 0 0,-56 18 25 0 0,1 0 0 0 0,-1 0 1 0 0,0 1-1 0 0,7-1 0 0 0,40-1 3 0 0,-2-3 0 0 0,-6-2 0 0 0,1 0 0 0 0,9 1 0 0 0,-8 1 0 0 0,-9 2 16 0 0,-20 4 62 0 0,26 3 3 0 0,-33-3-8 0 0,0 1 25 0 0,2 0-34 0 0,-2-1 154 0 0,-1 1 0 0 0,19 4 0 0 0,29 6 269 0 0,-24-4-398 0 0,-26-6-31 0 0,2 0-121 0 0,47 5-748 0 0,-47-4 772 0 0,21 1 1283 0 0,-27 6-1181 0 0,9 25-39 0 0,-13-34-23 0 0,0 0 1 0 0,0 1-1 0 0,0-1 0 0 0,0 0 1 0 0,1 1-1 0 0,-1-1 0 0 0,0 0 1 0 0,0 1-1 0 0,0-1 0 0 0,0 0 0 0 0,0 1 1 0 0,0-1-1 0 0,0 1 0 0 0,0-1 1 0 0,0 0-1 0 0,0 1 0 0 0,0-1 1 0 0,0 0-1 0 0,0 1 0 0 0,0-1 0 0 0,0 1 1 0 0,-1-1-1 0 0,1 0 0 0 0,0 1 1 0 0,0-1-1 0 0,0 0 0 0 0,0 0 0 0 0,-1 1 1 0 0,1-1-1 0 0,0 0 0 0 0,0 1 1 0 0,-1-1-1 0 0,1 0 0 0 0,0 0 1 0 0,-1 1-1 0 0,1-1 0 0 0,-1 1-16 0 0,1-1 1 0 0,-1 0-1 0 0,0 1 0 0 0,1-1 1 0 0,-1 0-1 0 0,1 0 0 0 0,-1 1 1 0 0,0-1-1 0 0,1 0 0 0 0,-1 0 1 0 0,1 0-1 0 0,-1 0 0 0 0,0 0 1 0 0,1 0-1 0 0,-1 0 0 0 0,0 0 1 0 0,1 0-1 0 0,-1 0 0 0 0,0 0 1 0 0,1 0-1 0 0,-1 0 0 0 0,1 0 0 0 0,-1-1 1 0 0,0 1-1 0 0,1 0 0 0 0,-1 0 1 0 0,1-1-1 0 0,-1 1 0 0 0,1-1 1 0 0,-1 1-1 0 0,1 0 0 0 0,-1-1 1 0 0,1 1-1 0 0,-1-1 0 0 0,1 1 1 0 0,-1-1-1 0 0,1 1 0 0 0,0-1 1 0 0,-1 1-1 0 0,1-1 0 0 0,0 1 1 0 0,0-1-1 0 0,-1 0 0 0 0,1 1 1 0 0,0-1-1 0 0,0 0 0 0 0,0 1 0 0 0,0-1 1 0 0,0 1-1 0 0,0-1 0 0 0,0 0 1 0 0,0 1-1 0 0,0-1 0 0 0,0 0 1 0 0,0 0-1 0 0,0-2-61 0 0,-2-13-49 0 0,1 0 0 0 0,0 0 1 0 0,2 0-1 0 0,1-16 1 0 0,1-6 31 0 0,-3-21 182 0 0,-11-98 0 0 0,3 85 262 0 0,3 0 0 0 0,9-137-1 0 0,1 162-183 0 0,2 1 1 0 0,1-1-1 0 0,3 2 0 0 0,2 0 1 0 0,28-67-1 0 0,-33 95-195 0 0,-1 3-85 0 0,-1 0-1 0 0,5-18 1 0 0,-10 27 92 0 0,0 1 0 0 0,0 0 0 0 0,0-1 0 0 0,-1 1 0 0 0,0-1 0 0 0,0 1 0 0 0,0 0 0 0 0,0-1 0 0 0,-1 1 0 0 0,0-1 0 0 0,0 1 0 0 0,-1-6 0 0 0,0 5 65 0 0,1-1 0 0 0,0 1 0 0 0,0-1 0 0 0,1 0 0 0 0,0 0 0 0 0,0 1 0 0 0,0-1 1 0 0,1 0-1 0 0,0 1 0 0 0,0-1 0 0 0,3-10 0 0 0,-2 9-22 0 0,0 0 0 0 0,-1 0 0 0 0,0 0 0 0 0,0 0 0 0 0,-1 0 0 0 0,0-1 0 0 0,-1-9 0 0 0,1 13-49 0 0,-1 0 1 0 0,1 0-1 0 0,-1 0 0 0 0,0 0 1 0 0,-1 0-1 0 0,1 1 0 0 0,-1-1 1 0 0,1 0-1 0 0,-1 1 0 0 0,0 0 1 0 0,0-1-1 0 0,-1 1 1 0 0,1 0-1 0 0,-1 0 0 0 0,1 0 1 0 0,-1 0-1 0 0,0 0 0 0 0,0 1 1 0 0,0 0-1 0 0,-5-3 0 0 0,1-1 27 0 0,0 0 0 0 0,0 0 0 0 0,0 0 0 0 0,-6-9 0 0 0,-18-16 0 0 0,23 25 11 0 0,-1 0-1 0 0,0 0 1 0 0,0 1 0 0 0,0 1-1 0 0,0 0 1 0 0,-1 0-1 0 0,0 1 1 0 0,0 0 0 0 0,0 0-1 0 0,-15-1 1 0 0,-11 1 7 0 0,-60 1-1 0 0,34 2-25 0 0,-137-1 4 0 0,160 3 122 0 0,0 3 1 0 0,0 0-1 0 0,-41 13 0 0 0,-24 11-236 0 0,-121 51-1 0 0,198-67-6 0 0,1 2 1 0 0,1 0-1 0 0,-43 36 1 0 0,54-41 30 0 0,2-1-26 0 0,8-7 55 0 0,7-7 0 0 0,27-26-414 0 0,-14 16 248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427 266 16583 0 0,'-4'2'451'0'0,"3"-2"-366"0"0,0 0 0 0 0,0 1 0 0 0,0-1 1 0 0,0 0-1 0 0,1 1 0 0 0,-1-1 0 0 0,0 1 1 0 0,0-1-1 0 0,1 1 0 0 0,-1 0 0 0 0,0-1 1 0 0,1 1-1 0 0,-1 0 0 0 0,0 1 1 0 0,-10 11 87 0 0,8-10 824 0 0,-1 8-401 0 0,-75 187 100 0 0,51-117-857 0 0,3 1 0 0 0,4 1 0 0 0,4 1 0 0 0,-13 168 0 0 0,15 155 1050 0 0,-1 16 352 0 0,-27 97-770 0 0,25-313-262 0 0,14-150-207 0 0,-20 175 59 0 0,15-176-126 0 0,-1 12-58 0 0,5-40-105 0 0,-8 49-320 0 0,0-6-21 0 0,1-6-22 0 0,6-16 345 0 0,2 7 223 0 0,4-37 68 0 0,-1-8 97 0 0,1 0 0 0 0,1 0 0 0 0,1 11 0 0 0,0-11-56 0 0,1 23 468 0 0,0-25-362 0 0,9 26-21 0 0,-12-34-167 0 0,1 0 0 0 0,-1 0 0 0 0,0 0 0 0 0,1 0 1 0 0,-1-1-1 0 0,0 1 0 0 0,1 0 0 0 0,-1 0 0 0 0,1 0 0 0 0,0 0 0 0 0,-1-1 1 0 0,1 1-1 0 0,0 0 0 0 0,-1-1 0 0 0,1 1 0 0 0,0 0 0 0 0,0 0 0 0 0,28 23-11 0 0,-28-24 3 0 0,-1 1 0 0 0,1-1 1 0 0,-1 1-1 0 0,0-1 0 0 0,1 0 1 0 0,-1 1-1 0 0,1-1 1 0 0,-1 0-1 0 0,1 1 0 0 0,0-1 1 0 0,-1 0-1 0 0,1 1 1 0 0,-1-1-1 0 0,1 0 0 0 0,-1 0 1 0 0,1 0-1 0 0,0 0 0 0 0,-1 0 1 0 0,1 1-1 0 0,0-1 1 0 0,-1 0-1 0 0,1 0 0 0 0,0-1 1 0 0,6 2-28 0 0,-4-1 5 0 0,0 0 1 0 0,0 1 0 0 0,0-2 0 0 0,0 1 0 0 0,0 0 0 0 0,0-1 0 0 0,0 1 0 0 0,4-2-1 0 0,-1 1-36 0 0,-3 1 22 0 0,0-1-1 0 0,0 1 0 0 0,0-1 0 0 0,0 0 0 0 0,-1 0 0 0 0,1 0 0 0 0,4-2 0 0 0,53-23-1030 0 0,24-10-606 0 0,91-27 0 0 0,-45 31 2630 0 0,252-29-1 0 0,-21 19 704 0 0,-261 31-1305 0 0,21-2 140 0 0,160 3-1 0 0,191 56-670 0 0,-427-38 180 0 0,14 6 22 0 0,-15 0 80 0 0,-36-11 5 0 0,0 1-26 0 0,25 10-49 0 0,9 2 119 0 0,-35-14 47 0 0,-4-5-112 0 0,12-10-28 0 0,-14 11-56 0 0,0 1-1 0 0,-1-1 0 0 0,1 1 0 0 0,0-1 0 0 0,-1 1 0 0 0,1-1 0 0 0,-1 1 0 0 0,0-1 0 0 0,1-2 0 0 0,4-43-300 0 0,-1 0 1 0 0,-4-64-1 0 0,-21-94-709 0 0,-9-131 787 0 0,25-290 1759 0 0,63 47-957 0 0,-48 498-511 0 0,27-176 104 0 0,9-73-156 0 0,-41 281-24 0 0,20-214-141 0 0,-22 195 87 0 0,-11-127 1 0 0,6 179 22 0 0,0 1 0 0 0,-1 0 0 0 0,0 0 0 0 0,-2 1-1 0 0,1-1 1 0 0,-14-26 0 0 0,16 37 27 0 0,-1 0-1 0 0,1-1 1 0 0,-1 1 0 0 0,0 0-1 0 0,-1 0 1 0 0,1 1-1 0 0,-1-1 1 0 0,1 1 0 0 0,-1 0-1 0 0,0 0 1 0 0,0 0-1 0 0,0 0 1 0 0,-1 1 0 0 0,1-1-1 0 0,-1 1 1 0 0,1 0-1 0 0,-1 1 1 0 0,0-1 0 0 0,0 1-1 0 0,0 0 1 0 0,1 0-1 0 0,-1 0 1 0 0,0 1 0 0 0,-9 0-1 0 0,-9 1-18 0 0,-1 2-1 0 0,-44 11 0 0 0,-47 21-145 0 0,91-27 118 0 0,-180 62-353 0 0,-166 50 213 0 0,224-81 861 0 0,-172 23 0 0 0,-39 8 431 0 0,205-38-1295 0 0,149-31 159 0 0,-125 20-3198 0 0,105-19-4024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8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6911 0 0,'-20'9'12944'0'0,"62"8"-12412"0"0,-31-13-185 0 0,0-1-82 0 0,52 14 211 0 0,-12-6-368 0 0,24 2-54 0 0,-64-11-58 0 0,291 37-1422 0 0,-191-32-1695 0 0,-58-3-3190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4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68 2759 0 0,'-10'-3'4420'0'0,"9"3"-4379"0"0,1 0-1 0 0,-1 0 0 0 0,0 0 1 0 0,1-1-1 0 0,-1 1 0 0 0,1 0 1 0 0,-1 0-1 0 0,1 0 0 0 0,-1-1 1 0 0,1 1-1 0 0,-1 0 0 0 0,1-1 1 0 0,-1 1-1 0 0,1-1 0 0 0,0 1 1 0 0,-1 0-1 0 0,1-1 0 0 0,-1 1 1 0 0,1-1-1 0 0,0 1 0 0 0,-1-1 0 0 0,1 1 1 0 0,0-1-1 0 0,0 1 0 0 0,0-1 1 0 0,-1 1-1 0 0,1-1 0 0 0,0 0 1 0 0,0 1-1 0 0,0-1 0 0 0,0 1 1 0 0,0-1-1 0 0,0 1 0 0 0,0-1 1 0 0,0 0-1 0 0,0 1 0 0 0,0-1 1 0 0,0 1-1 0 0,0-1 0 0 0,1 1 1 0 0,-1-1-1 0 0,0 0 0 0 0,0 1 1 0 0,1-1-1 0 0,1-4-184 0 0,1 0-1 0 0,-1 1 1 0 0,1-1-1 0 0,4-4 1 0 0,0-1 1134 0 0,-5 5-288 0 0,-2 3-312 0 0,-2 4-97 0 0,0 1-1025 0 0,-19 33 3322 0 0,20-29-2094 0 0,0 2-324 0 0,1-6 52 0 0,0 1 0 0 0,0 0 1 0 0,-1 0-1 0 0,0 0 1 0 0,0 0-1 0 0,-3 7 0 0 0,-5 18-93 0 0,7-22 10 0 0,-1-1 3 0 0,1 2-95 0 0,-12 21 204 0 0,-5 5 205 0 0,-6 4 52 0 0,-62 79 1846 0 0,67-90-1845 0 0,-50 59 1296 0 0,46-62-3499 0 0,20-21 848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5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9671 0 0,'0'0'5230'0'0,"6"9"-4202"0"0,26 33 4013 0 0,-27-34-4584 0 0,18 20-103 0 0,-18-23-247 0 0,-4-5-64 0 0,-1 0 0 0 0,0 1 0 0 0,1-1 0 0 0,-1 0 0 0 0,0 1 0 0 0,1-1-1 0 0,-1 0 1 0 0,0 1 0 0 0,1-1 0 0 0,-1 1 0 0 0,0-1 0 0 0,0 1 0 0 0,0-1-1 0 0,1 1 1 0 0,-1-1 0 0 0,0 1 0 0 0,0-1 0 0 0,0 1 0 0 0,0-1-1 0 0,0 1 1 0 0,0 0 0 0 0,2 9-16 0 0,-1-6-51 0 0,0 0-1 0 0,0 0 0 0 0,0 0 1 0 0,0 0-1 0 0,1 0 0 0 0,2 4 1 0 0,2 2-135 0 0,1 1 84 0 0,16 27-1112 0 0,-14-26-45 0 0,30 35-1114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6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6911 0 0,'0'0'1362'0'0,"-5"3"829"0"0,-7 2-3801 0 0,4 1-696 0 0,0 13 8192 0 0,9-10-5429 0 0,2 26-29 0 0,-3-26 114 0 0,11-1-464 0 0,30 25-78 0 0,-31-25-349 0 0,1-5-158 0 0,35 7-787 0 0,-34-8-3024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6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5063 0 0,'0'0'3914'0'0,"9"1"-2682"0"0,29 5 74 0 0,-28-4 36 0 0,-2-2 8 0 0,2 2-922 0 0,-6-1-223 0 0,0-1 0 0 0,0 1 0 0 0,0-1 0 0 0,1 0 0 0 0,-1 0 0 0 0,0 0 0 0 0,6-2 0 0 0,-3 2 11 0 0,-4 0-104 0 0,0 0 0 0 0,0 0 1 0 0,0 0-1 0 0,0-1 0 0 0,0 1 1 0 0,0-1-1 0 0,0 0 1 0 0,4-2-1 0 0,30-9 337 0 0,13-10-2082 0 0,-33 13-4254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6911 0 0,'0'0'4419'0'0,"7"7"-3123"0"0,22 19-120 0 0,-21-20-51 0 0,1-2-6 0 0,27 10-114 0 0,-27-11-454 0 0,-2-3-198 0 0,23 0-38 0 0,-29 1-305 0 0,-1-1 1 0 0,1 0-1 0 0,0 0 1 0 0,0 0-1 0 0,-1 0 0 0 0,1 0 1 0 0,0 0-1 0 0,-1-1 1 0 0,1 1-1 0 0,0 0 0 0 0,-1 0 1 0 0,1 0-1 0 0,0-1 1 0 0,-1 1-1 0 0,2-1 1 0 0,17-12-2175 0 0,23-21 0 0 0,-37 30 241 0 0,12-7-56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12439 0 0,'0'0'1344'0'0,"52"12"120"0"0,-4-5-944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12895 0 0,'0'0'2384'0'0,"5"8"-2097"0"0,2 1-279 0 0,0-1 1 0 0,11 11-1 0 0,-8-11-88 0 0,21 14-1 0 0,-22-17-118 0 0,1-1-1 0 0,30 10-9 0 0,-30-11-40 0 0,-1-1-21 0 0,29 5-896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8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13359 0 0,'0'0'4456'0'0,"48"12"-3120"0"0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0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1085 251 1839 0 0,'8'-18'3857'0'0,"8"-27"-1"0"0,-15 43-3707 0 0,0 1 180 0 0,0-1 0 0 0,0 1 0 0 0,0 0-1 0 0,0-1 1 0 0,0 1 0 0 0,0 0 0 0 0,1 0 0 0 0,-1-1 0 0 0,1 1 0 0 0,-1 0 0 0 0,0 0 0 0 0,1 1 0 0 0,0-1 0 0 0,2-1 0 0 0,-2 1-165 0 0,-1 0 1 0 0,1 0-1 0 0,0 0 0 0 0,0 0 1 0 0,0 0-1 0 0,-1 0 0 0 0,1-1 1 0 0,-1 1-1 0 0,1-1 1 0 0,-1 1-1 0 0,2-3 0 0 0,-2 3-185 0 0,-1 1-1 0 0,0-1 0 0 0,0 1 0 0 0,1-1 1 0 0,-1 1-1 0 0,0 0 0 0 0,0-1 1 0 0,0 1-1 0 0,0-1 0 0 0,0 1 1 0 0,0-1-1 0 0,0 1 0 0 0,0-1 0 0 0,0 1 1 0 0,0-1-1 0 0,0 1 0 0 0,0-1 1 0 0,0 1-1 0 0,0-1 0 0 0,0 1 1 0 0,-1-1-1 0 0,1 1 0 0 0,0-1 0 0 0,0 1 1 0 0,0-1-1 0 0,-1 1 0 0 0,1 0 1 0 0,0-1-1 0 0,-1 1 0 0 0,1-1 1 0 0,-1 0-1 0 0,-17-8-971 0 0,16 8 1175 0 0,0 1-1 0 0,0-1 0 0 0,0 0 0 0 0,1 0 1 0 0,-1 0-1 0 0,0 0 0 0 0,0 0 0 0 0,1 0 1 0 0,-1-1-1 0 0,1 1 0 0 0,-3-3 0 0 0,1 0-47 0 0,0 0-1 0 0,0 0 0 0 0,-1 1 1 0 0,1-1-1 0 0,-1 0 0 0 0,0 1 1 0 0,0 0-1 0 0,0 0 0 0 0,0 0 1 0 0,-1 1-1 0 0,1-1 0 0 0,-8-2 1 0 0,-9-2-139 0 0,-33-9 0 0 0,40 12 253 0 0,-28-8 523 0 0,14 4-76 0 0,-48-8 1 0 0,66 15-607 0 0,0 0 0 0 0,0 1 0 0 0,0 0 1 0 0,0 1-1 0 0,0 0 0 0 0,0 0 0 0 0,1 1 0 0 0,-17 5 0 0 0,-14 7-139 0 0,2 1 0 0 0,0 2-1 0 0,1 2 1 0 0,1 1 0 0 0,1 2-1 0 0,-44 36 1 0 0,42-27-9 0 0,1 3 0 0 0,1 1 0 0 0,2 1-1 0 0,-31 43 1 0 0,50-59 136 0 0,3-5 130 0 0,1 2 1 0 0,-16 33-1 0 0,26-49-206 0 0,0-1-1 0 0,0 1 1 0 0,0-1 0 0 0,0 1 0 0 0,-1-1 0 0 0,1 1 0 0 0,0-1-1 0 0,0 1 1 0 0,0-1 0 0 0,-1 1 0 0 0,1-1 0 0 0,0 0 0 0 0,-1 1-1 0 0,1-1 1 0 0,0 0 0 0 0,-1 1 0 0 0,1-1 0 0 0,0 0-1 0 0,-1 1 1 0 0,1-1 0 0 0,-1 0 0 0 0,1 1 0 0 0,-1-1 0 0 0,1 0-1 0 0,-1 0 1 0 0,1 0 0 0 0,-1 0 0 0 0,1 1 0 0 0,-1-1-1 0 0,0 0 1 0 0,-3 0-443 0 0,5 0 436 0 0,0-1 1 0 0,0 0-1 0 0,0 0 1 0 0,0 1-1 0 0,0-1 1 0 0,0 0 0 0 0,0 0-1 0 0,-1 0 1 0 0,1 0-1 0 0,0 0 1 0 0,-1 0 0 0 0,2-2-1 0 0,0 0 7 0 0,15-20 81 0 0,2-1-123 0 0,-1-2 0 0 0,21-37 0 0 0,-33 51-7 0 0,-4 8 43 0 0,1 0 1 0 0,-1-1 0 0 0,0 1-1 0 0,2-10 1 0 0,-3 13 4 0 0,-1 0 0 0 0,0-1 0 0 0,0 1 1 0 0,0 0-1 0 0,0-1 0 0 0,0 1 0 0 0,0-1 0 0 0,0 1 0 0 0,-1 0 0 0 0,1-1 0 0 0,0 1 1 0 0,-1 0-1 0 0,1 0 0 0 0,-1-1 0 0 0,1 1 0 0 0,-1 0 0 0 0,0 0 0 0 0,0 0 1 0 0,1-1-1 0 0,-1 1 0 0 0,0 0 0 0 0,-1-1 0 0 0,-1 0-16 0 0,0 0-1 0 0,0-1 0 0 0,0 1 1 0 0,-1 0-1 0 0,1 1 1 0 0,-1-1-1 0 0,1 1 0 0 0,-1-1 1 0 0,1 1-1 0 0,-5-1 1 0 0,-43-5-403 0 0,32 4 395 0 0,12 2 77 0 0,0 0 0 0 0,0-1 1 0 0,0 1-1 0 0,1-2 0 0 0,-1 1 1 0 0,0-1-1 0 0,1 0 0 0 0,0 0 1 0 0,0-1-1 0 0,-9-6 0 0 0,13 8-22 0 0,0 0 0 0 0,-1 0 1 0 0,1 0-1 0 0,0-1 0 0 0,0 1 0 0 0,1-1 0 0 0,-1 1 0 0 0,0-1 0 0 0,1 0 0 0 0,0 0 0 0 0,-1 1 0 0 0,1-1 0 0 0,0 0 0 0 0,1 0 0 0 0,-1 0 0 0 0,0 0 0 0 0,1 0 1 0 0,0 0-1 0 0,0-1 0 0 0,0 1 0 0 0,0 0 0 0 0,0 0 0 0 0,0 0 0 0 0,1 0 0 0 0,0 0 0 0 0,0-3 0 0 0,4-8 93 0 0,-5 13-117 0 0,0 0-1 0 0,0 0 1 0 0,1 0-1 0 0,-1 0 0 0 0,1 0 1 0 0,-1 0-1 0 0,1 0 1 0 0,-1 0-1 0 0,1 0 1 0 0,-1 0-1 0 0,1 0 1 0 0,0 1-1 0 0,0-1 1 0 0,-1 0-1 0 0,2 0 0 0 0,1-2 15 0 0,-2 2-23 0 0,-1 0 0 0 0,0 1 0 0 0,1-1 0 0 0,0 0 0 0 0,-1 0 0 0 0,1 1 0 0 0,0-1 0 0 0,-1 0 0 0 0,1 1 0 0 0,0-1 0 0 0,-1 1 0 0 0,1-1 0 0 0,0 1-1 0 0,0-1 1 0 0,1 0 0 0 0,5-4-56 0 0,-6 5 51 0 0,-1 0-1 0 0,0-1 0 0 0,0 1 1 0 0,1 0-1 0 0,-1-1 0 0 0,0 1 1 0 0,1 0-1 0 0,-1-1 0 0 0,1 1 1 0 0,-1 0-1 0 0,0 0 0 0 0,1-1 0 0 0,-1 1 1 0 0,1 0-1 0 0,-1 0 0 0 0,1 0 1 0 0,-1 0-1 0 0,1 0 0 0 0,-1 0-15 0 0,1 0 1 0 0,-1 0-1 0 0,0 0 0 0 0,0 0 0 0 0,0 1 0 0 0,0-1 0 0 0,1 0 1 0 0,-1 0-1 0 0,0 0 0 0 0,0 1 0 0 0,0-1 0 0 0,0 0 0 0 0,0 0 0 0 0,0 0 1 0 0,0 1-1 0 0,0-1 0 0 0,0 0 0 0 0,0 0 0 0 0,0 1 0 0 0,0-1 1 0 0,0 0-1 0 0,0 0 0 0 0,0 1 0 0 0,0-1 0 0 0,0 0 0 0 0,0 0 0 0 0,0 1 1 0 0,0-1-1 0 0,0 0 0 0 0,0 0 0 0 0,0 0 0 0 0,0 1 0 0 0,0-1 1 0 0,0 0-1 0 0,-1 0 0 0 0,1 0 0 0 0,0 1 0 0 0,0-1 0 0 0,0 0 0 0 0,-2 7 13 0 0,1-4 11 0 0,0 0 1 0 0,-1 0-1 0 0,1 0 0 0 0,-1 0 0 0 0,1-1 0 0 0,-1 1 0 0 0,0 0 0 0 0,-2 3 1 0 0,-2 3 85 0 0,1 0 0 0 0,0 0 1 0 0,1 0-1 0 0,-6 20 0 0 0,5-14 19 0 0,-1 5-14 0 0,0 24-28 0 0,5 11-52 0 0,-1-5-12 0 0,-5-20-11 0 0,7-29 8 0 0,0 0 0 0 0,0 0 0 0 0,-1 0-1 0 0,1 0 1 0 0,0 0 0 0 0,0 0 0 0 0,0 0-1 0 0,0 0 1 0 0,0 1 0 0 0,0-1-1 0 0,1 0 1 0 0,-1 1 0 0 0,7 37-8 0 0,-4-30 11 0 0,2-8 0 0 0,-1-3-5 0 0,1-1 0 0 0,0 1 0 0 0,0-1 0 0 0,-1 0 1 0 0,0 0-1 0 0,1 0 0 0 0,-1 0 0 0 0,0-1 0 0 0,-1 1 0 0 0,1-1 0 0 0,-1 0 0 0 0,4-6 0 0 0,-3 5 7 0 0,1 0 1 0 0,-1 0-1 0 0,1 1 0 0 0,-1 0 0 0 0,1-1 0 0 0,1 2 0 0 0,-1-1 1 0 0,9-4-1 0 0,5-1 17 0 0,25-9 1 0 0,-31 13-12 0 0,-4 2-22 0 0,26-11-155 0 0,0 2 0 0 0,75-15 0 0 0,-54 16-1330 0 0,-41 8 892 0 0,-12 3 390 0 0,1 0-1 0 0,0-1 1 0 0,0 0 0 0 0,-1 0-1 0 0,1 0 1 0 0,-1 0 0 0 0,1-1-1 0 0,-1 1 1 0 0,1-1 0 0 0,4-4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11055 0 0,'0'0'6632'0'0,"10"5"-6290"0"0,29 12-80 0 0,-37-17-232 0 0,-1 1 1 0 0,1-1-1 0 0,0 0 0 0 0,-1 1 0 0 0,1-1 1 0 0,0 0-1 0 0,-1 0 0 0 0,1 0 0 0 0,0-1 0 0 0,-1 1 1 0 0,1 0-1 0 0,0-1 0 0 0,-1 1 0 0 0,1-1 1 0 0,-1 1-1 0 0,1-1 0 0 0,-1 0 0 0 0,1 1 0 0 0,-1-1 1 0 0,3-2-1 0 0,0 1-17 0 0,194-101 774 0 0,-128 64-884 0 0,50-30-378 0 0,23-12-118 0 0,-103 61 684 0 0,69-25 0 0 0,-79 37 11 0 0,6 3-13 0 0,-19 5-21 0 0,-17 0-68 0 0,5 0 1 0 0,-1 1 1 0 0,1 0-1 0 0,-1 0 1 0 0,0 0-1 0 0,1 0 1 0 0,-1 1-1 0 0,0-1 1 0 0,4 4-1 0 0,-5-3-1 0 0,1 0 0 0 0,-1 1 0 0 0,0 0 0 0 0,0 0 0 0 0,0 0 0 0 0,0 0 0 0 0,0 0 0 0 0,-1 1 0 0 0,1-1 0 0 0,-1 1 0 0 0,0-1 0 0 0,0 1 0 0 0,1 5 0 0 0,0-1 0 0 0,-2 0 0 0 0,1 0 0 0 0,-1 0 0 0 0,-1 0 0 0 0,1 1 0 0 0,-1-1 0 0 0,-1 0 0 0 0,0 0 0 0 0,0 0 0 0 0,0 0 0 0 0,-4 10 0 0 0,-51 176 133 0 0,-15-3 424 0 0,-11 31 393 0 0,-8 85 224 0 0,75-239-858 0 0,2 1 1 0 0,-4 103-1 0 0,16-160-267 0 0,1 0-1 0 0,2 15 1 0 0,-1-13-22 0 0,-1-2 53 0 0,3-1-13 0 0,-3-11-67 0 0,2 6 2 0 0,0 1 0 0 0,0-1 0 0 0,1 0 1 0 0,-1 0-1 0 0,8 11 0 0 0,-8-15-2 0 0,0 1 0 0 0,1-1 0 0 0,-1 1 0 0 0,1-1 0 0 0,0 0 0 0 0,-1 0 0 0 0,1 0 0 0 0,0 0 0 0 0,0 0 0 0 0,0-1 0 0 0,0 1 0 0 0,1-1 0 0 0,3 1 0 0 0,-4-1 0 0 0,1 0 0 0 0,-1-1 0 0 0,0 0 0 0 0,1 0 0 0 0,-1 0 0 0 0,0 0 0 0 0,0 0 0 0 0,1-1 0 0 0,-1 1 0 0 0,5-3 0 0 0,10-2 0 0 0,0-2 0 0 0,-1 0 0 0 0,0-2 0 0 0,26-15 0 0 0,61-50 0 0 0,-100 71 0 0 0,102-82-13 0 0,-5-5 0 0 0,128-145 0 0 0,-204 207-251 0 0,0-1-1 0 0,-2-1 1 0 0,-2-1-1 0 0,30-57 1 0 0,-35 52-495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1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19 1839 0 0,'-3'-15'-257'0'0,"-8"11"-462"0"0,8 5 1553 0 0,1-1 0 0 0,-1 0 0 0 0,0 1 0 0 0,1 0 0 0 0,-1-1 0 0 0,1 1 0 0 0,-8 4 2064 0 0,9-4-2351 0 0,-9 11 4306 0 0,1 12-4126 0 0,7-18 538 0 0,2 3-657 0 0,-1 2-399 0 0,0-1 111 0 0,1-1-1 0 0,0 0 0 0 0,1 11 1 0 0,1-6-181 0 0,0 41 534 0 0,-1-44-564 0 0,-1-3-16 0 0,1-1-1 0 0,-2 0 1 0 0,1 1-1 0 0,-2 10 1 0 0,1-5-8 0 0,0-2 48 0 0,0 0 0 0 0,-5 19 0 0 0,-6 24-26 0 0,-4 5-73 0 0,-6 4-323 0 0,4-15-158 0 0,4-7-451 0 0,5-18 396 0 0,6-17-120 0 0,1 0-501 0 0,-9 27-220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1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16 919 0 0,'-1'-1'67'0'0,"-6"0"688"0"0,-7-5 2353 0 0,12 5-3135 0 0,0 0 0 0 0,-1 0-1 0 0,1 0 1 0 0,0 0 0 0 0,0 1 0 0 0,0-1-1 0 0,0 1 1 0 0,-1-1 0 0 0,-2 1 0 0 0,4 0-9 0 0,-10 0 1061 0 0,5 4 147 0 0,0-1-1 0 0,0 1 1 0 0,0 0-1 0 0,1 0 1 0 0,-1 0-1 0 0,-6 8 1 0 0,-2 2 820 0 0,-14 20 0 0 0,4-2-653 0 0,1 2-262 0 0,19-29-897 0 0,2-2-27 0 0,0 0-1 0 0,0 0 0 0 0,0 0 1 0 0,1 0-1 0 0,-1 0 1 0 0,-1 5-1 0 0,-7 16 185 0 0,8-18 279 0 0,7 3-556 0 0,16 27-64 0 0,-16-27-81 0 0,3-7-167 0 0,24 6 96 0 0,-24-6-91 0 0,2 2-38 0 0,3 0 187 0 0,-4 0-62 0 0,1 0 0 0 0,16 9-1 0 0,-16-8 79 0 0,28 16-286 0 0,-7-1 158 0 0,-23-16-24 0 0,1 3-113 0 0,28 21-49 0 0,-28-21-11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2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34 5527 0 0,'0'0'8567'0'0,"0"8"-7703"0"0,-1 35-228 0 0,-2-36-687 0 0,1 1 165 0 0,-2 6-183 0 0,-5 3 3831 0 0,-9 10-2433 0 0,180-145-4153 0 0,-151 111 2658 0 0,1 1 0 0 0,0 0 0 0 0,0 1-1 0 0,1 0 1 0 0,26-5 0 0 0,-32 12 451 0 0,22 8 7 0 0,-22-7 656 0 0,-2 8-662 0 0,14 35-146 0 0,-14-34-63 0 0,-6-3-12 0 0,-6 41-11 0 0,-7 9-44 0 0,1-15-95 0 0,10-35-347 0 0,1-3-1359 0 0,-8 19-2367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2.7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40 103 2303 0 0,'-20'3'2471'0'0,"17"2"-1230"0"0,-13 20 8697 0 0,17-15-8574 0 0,4 31-322 0 0,-4-30 781 0 0,5-2-1454 0 0,19 28-213 0 0,-18-28-41 0 0,1-4-27 0 0,33 16-71 0 0,-34-18-30 0 0,-5-2 2 0 0,-1-1 0 0 0,1 1 0 0 0,0 0 0 0 0,0-1 0 0 0,0 1 1 0 0,-1-1-1 0 0,1 1 0 0 0,0-1 0 0 0,0 0 0 0 0,0 0 0 0 0,0 0 0 0 0,0 0 0 0 0,0 0 0 0 0,0-1 0 0 0,3 0 0 0 0,1 0-62 0 0,0-1 0 0 0,0 0-1 0 0,-1 0 1 0 0,1 0 0 0 0,0-1-1 0 0,-1 0 1 0 0,0 0 0 0 0,0 0-1 0 0,1 0 1 0 0,-2-1 0 0 0,1 0-1 0 0,0 0 1 0 0,-1-1 0 0 0,5-6-1 0 0,-4 5 177 0 0,-1 0 0 0 0,0-1 0 0 0,0 0-1 0 0,-1 0 1 0 0,0 0 0 0 0,0-1 0 0 0,0 1-1 0 0,-1-1 1 0 0,0 1 0 0 0,-1-1 0 0 0,0 0-1 0 0,0 0 1 0 0,-1 1 0 0 0,1-1 0 0 0,-2 0 0 0 0,1 0-1 0 0,-1 0 1 0 0,0 1 0 0 0,-1-1 0 0 0,0 0-1 0 0,0 1 1 0 0,-1-1 0 0 0,0 1 0 0 0,-4-8-1 0 0,6 12-73 0 0,-1 1 0 0 0,0-1 0 0 0,0 0 0 0 0,0 0 0 0 0,-1 1 0 0 0,1-1 0 0 0,0 1 0 0 0,-1 0 0 0 0,0 0 0 0 0,1 0 0 0 0,-1 0 0 0 0,0 0 0 0 0,0 0 0 0 0,0 1 0 0 0,-6-3 0 0 0,7 4-23 0 0,-1-1 1 0 0,0 1 0 0 0,0 0 0 0 0,0 0 0 0 0,0 0 0 0 0,0 0 0 0 0,0 0-1 0 0,1 0 1 0 0,-1 1 0 0 0,0 0 0 0 0,0-1 0 0 0,0 1 0 0 0,1 0-1 0 0,-1 0 1 0 0,1 0 0 0 0,-1 1 0 0 0,0-1 0 0 0,1 1 0 0 0,-3 1-1 0 0,-15 14-514 0 0,-31 31 0 0 0,46-44 355 0 0,1 1-21 0 0,-14 13-2730 0 0,5-2 1413 0 0,10-12-92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3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21 4143 0 0,'9'-1'12066'0'0,"-9"10"-12084"0"0,-3 39-406 0 0,3-45 397 0 0,0 0 1 0 0,-1 0-1 0 0,0 0 0 0 0,1 0 0 0 0,-1-1 1 0 0,-3 6-1 0 0,3-5 56 0 0,0-1 0 0 0,0 0 1 0 0,0 1-1 0 0,1-1 0 0 0,-1 1 0 0 0,1 0 1 0 0,-1-1-1 0 0,1 5 352 0 0,0-2-256 0 0,0 0 0 0 0,-1 1 0 0 0,1-1-1 0 0,-3 8 1 0 0,1-3-22 0 0,0-1 89 0 0,1-1-61 0 0,0 3-135 0 0,-3 22-1695 0 0,8-23 1000 0 0,9 29 49 0 0,-10-29 18 0 0,2-11 6 0 0,1 0 524 0 0,0 0 1 0 0,0-1-1 0 0,-1 1 0 0 0,1-1 0 0 0,0-1 0 0 0,-1 1 0 0 0,1-1 0 0 0,-1 0 0 0 0,0 0 0 0 0,0-1 1 0 0,8-7-1 0 0,64-67 2544 0 0,-68 67-1776 0 0,0-1 0 0 0,0 0 0 0 0,-1-1 0 0 0,-1 0 0 0 0,8-18 0 0 0,-14 28-587 0 0,-2 12 1418 0 0,-4 29-1495 0 0,5-36-10 0 0,0 0 0 0 0,-1 0 0 0 0,1 0 0 0 0,0 0 0 0 0,0-1 0 0 0,1 1 1 0 0,-1 0-1 0 0,1 3 0 0 0,7 38-67 0 0,-6-32 3 0 0,6-5-641 0 0,29 15 362 0 0,-35-20 260 0 0,0 0 1 0 0,0 0-1 0 0,0-1 0 0 0,1 1 0 0 0,-1-1 0 0 0,0 0 0 0 0,0 0 0 0 0,1 0 1 0 0,-1 0-1 0 0,0 0 0 0 0,0 0 0 0 0,1 0 0 0 0,-1-1 0 0 0,0 1 1 0 0,0-1-1 0 0,0 0 0 0 0,1 1 0 0 0,-1-1 0 0 0,0 0 0 0 0,0 0 1 0 0,0-1-1 0 0,-1 1 0 0 0,1 0 0 0 0,0-1 0 0 0,0 1 0 0 0,1-3 0 0 0,0 2-113 0 0,4-4-178 0 0,-1 1 0 0 0,-1-1 0 0 0,1 0 0 0 0,-1 0 0 0 0,0-1 0 0 0,-1 1 0 0 0,1-1-1 0 0,-1 0 1 0 0,5-14 0 0 0,0-4 164 0 0,11-42 0 0 0,-6 20 8394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3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23 655 0 0,'-5'6'228'0'0,"-1"-1"61"0"0,4-3 58 0 0,0-1 1 0 0,0 1-1 0 0,0 0 0 0 0,0 0 1 0 0,1 0-1 0 0,-1 1 0 0 0,0-1 1 0 0,-1 4-1 0 0,1-1 136 0 0,-1 0 1 0 0,1 0-1 0 0,0 1 0 0 0,-1 8 1 0 0,-3 5 7694 0 0,10-9-7057 0 0,10 30-166 0 0,-11-30-677 0 0,0-10-316 0 0,0 0-85 0 0,1-1 0 0 0,-1 0 0 0 0,0 1 0 0 0,0-1 0 0 0,0-1 0 0 0,0 1 0 0 0,0 0 0 0 0,0-1 0 0 0,-1 1 1 0 0,1-1-1 0 0,0 0 0 0 0,-1 0 0 0 0,0 0 0 0 0,1 0 0 0 0,-1-1 0 0 0,4-4 0 0 0,30-36-579 0 0,-21 24 895 0 0,18-18 1 0 0,-28 32 105 0 0,0 0 0 0 0,0 1 0 0 0,0 0 0 0 0,1 0-1 0 0,-1 0 1 0 0,1 1 0 0 0,0 0 0 0 0,9-4 0 0 0,-11 7-241 0 0,0-1 0 0 0,-1 1-1 0 0,1-1 1 0 0,0 1 0 0 0,-1 1 0 0 0,1-1 0 0 0,-1 0 0 0 0,1 1 0 0 0,0-1-1 0 0,-1 1 1 0 0,1 0 0 0 0,6 3 0 0 0,-6-2-170 0 0,3 5-164 0 0,21 21 37 0 0,-21-21-38 0 0,-1 2-250 0 0,18 30 494 0 0,-18-29 380 0 0,-5 0 249 0 0,6 31 185 0 0,-5-30 786 0 0,-5-3-1110 0 0,-10 26-128 0 0,10-25 197 0 0,-2-3-809 0 0,-15 19 51 0 0,15-19-128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1 380 3223 0 0,'1'-2'10443'0'0,"6"-8"-8112"0"0,0 0 0 0 0,6-12 0 0 0,-11 19-2214 0 0,6-19 352 0 0,-6 16-335 0 0,4-9-168 0 0,5-13-215 0 0,-6 19 63 0 0,13-23-111 0 0,2 2 1 0 0,1 1-1 0 0,40-44 0 0 0,-45 55 244 0 0,-6 8-6 0 0,0 0 0 0 0,24-18 0 0 0,-10 11 93 0 0,-18 15 2 0 0,0 0-2 0 0,-2 0 1304 0 0,4 7-976 0 0,22 14-162 0 0,-23-14-68 0 0,-5 4-18 0 0,8 40-20 0 0,1 11-76 0 0,-5-4-18 0 0,-6-49 0 0 0,0 0 0 0 0,0 0 0 0 0,-3 13 0 0 0,-2-14 0 0 0,2-6 0 0 0,2-9 0 0 0,1 0-8 0 0,0 0 0 0 0,1 1-1 0 0,0-1 1 0 0,1 1 0 0 0,-1-1-1 0 0,7-14 1 0 0,-6 18 8 0 0,0 0 0 0 0,1 1 1 0 0,-1 0-1 0 0,1-1 0 0 0,0 1 0 0 0,0 0 0 0 0,0 0 0 0 0,1 1 0 0 0,-1-1 0 0 0,1 1 1 0 0,0-1-1 0 0,0 1 0 0 0,0 0 0 0 0,8-4 0 0 0,-6 4 39 0 0,19-8 137 0 0,-17 8-146 0 0,22-7 117 0 0,3 1-74 0 0,4-1-58 0 0,-9 6-28 0 0,-23 3-63 0 0,1 1-54 0 0,17-1-19 0 0,-17 0-21 0 0,0 3-1130 0 0,1 0 1301 0 0,-4-1 129 0 0,0 0 0 0 0,0-1 0 0 0,0 1 0 0 0,0-1-1 0 0,0 1 1 0 0,5-1 0 0 0,-8 9-10 0 0,2 29-122 0 0,-1-28-145 0 0,-2-2-337 0 0,-2 26 191 0 0,2-25-130 0 0,5 0-533 0 0,10 26 431 0 0,-11-27-165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5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1 229 2759 0 0,'0'0'1564'0'0,"5"0"-97"0"0,1 1-913 0 0,5 0 6 0 0,4-2 2994 0 0,-7-1-2830 0 0,-1 0 0 0 0,1 0-1 0 0,-1 0 1 0 0,0-1 0 0 0,0 0 0 0 0,0 0 0 0 0,9-6-1 0 0,-9 3-842 0 0,1 1-1 0 0,-1-1 0 0 0,0-1 0 0 0,-1 1 1 0 0,1-1-1 0 0,6-10 0 0 0,-2 1-1282 0 0,18-32 1 0 0,-25 41 1348 0 0,-1 1 1 0 0,0-1 0 0 0,-1 0-1 0 0,0 0 1 0 0,0 0-1 0 0,0 0 1 0 0,-1 0 0 0 0,1-11-1 0 0,-2 17 105 0 0,0 1-1 0 0,0 0 0 0 0,0-1 0 0 0,0 1 0 0 0,0-1 0 0 0,0 1 1 0 0,0-1-1 0 0,0 1 0 0 0,0-1 0 0 0,0 1 0 0 0,0-1 1 0 0,-1 1-1 0 0,1 0 0 0 0,0-1 0 0 0,0 1 0 0 0,0-1 1 0 0,-1 1-1 0 0,1 0 0 0 0,0-1 0 0 0,-1 1 0 0 0,1 0 1 0 0,0-1-1 0 0,-1 1 0 0 0,1 0 0 0 0,0-1 0 0 0,-1 1 1 0 0,1 0-1 0 0,0 0 0 0 0,-1-1 0 0 0,1 1 0 0 0,-1 0 1 0 0,1 0-1 0 0,-1 0 0 0 0,1 0 0 0 0,-1 0 0 0 0,1-1 1 0 0,0 1-1 0 0,-1 0 0 0 0,0 0 0 0 0,-16 4 1992 0 0,17-4-2095 0 0,-3 1 780 0 0,-2 3-7 0 0,-1 0-491 0 0,4-2-112 0 0,-1 0 0 0 0,1 0 1 0 0,0-1-1 0 0,-1 2 0 0 0,1-1 1 0 0,0 0-1 0 0,-3 5 0 0 0,-16 19 706 0 0,16-20-696 0 0,-12 18 338 0 0,12-18-409 0 0,3-3-19 0 0,0 0 1 0 0,0 0-1 0 0,0 1 0 0 0,0-1 0 0 0,0 0 1 0 0,-1 6-1 0 0,-12 29 103 0 0,3 12-51 0 0,9-36-65 0 0,2-8 22 0 0,0 0 0 0 0,0 0 0 0 0,0 12 0 0 0,2-8 110 0 0,1 2-104 0 0,0-6 13 0 0,-1 1-1 0 0,0-1 1 0 0,-1 13-1 0 0,6-13 68 0 0,17 20-5 0 0,-17-19 0 0 0,2-4-97 0 0,25 8-410 0 0,-25-8-177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6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26 5527 0 0,'0'0'423'0'0,"0"-3"842"0"0,-1 2-982 0 0,1 0 1 0 0,0 0-1 0 0,0 0 0 0 0,-1 0 0 0 0,1 0 0 0 0,0 1 0 0 0,-1-1 0 0 0,1 0 0 0 0,-1 0 0 0 0,0 0 1 0 0,1 0-1 0 0,-1 0 0 0 0,1 1 0 0 0,-1-1 0 0 0,0 0 0 0 0,0 0 0 0 0,0 1 0 0 0,1-1 0 0 0,-1 1 1 0 0,0-1-1 0 0,0 1 0 0 0,0-1 0 0 0,0 1 0 0 0,0-1 0 0 0,0 1 0 0 0,0 0 0 0 0,0-1 0 0 0,0 1 1 0 0,-1 0-1 0 0,-2-1 56 0 0,0 0-1 0 0,0 1 1 0 0,0 0 0 0 0,-1-1 0 0 0,-7 2 0 0 0,6 0-401 0 0,1 0 0 0 0,-1 1 0 0 0,0 0 0 0 0,1 0 0 0 0,-1 0 0 0 0,1 1 0 0 0,0-1 0 0 0,-1 1 0 0 0,1 1 0 0 0,1-1-1 0 0,-1 1 1 0 0,0-1 0 0 0,1 1 0 0 0,0 1 0 0 0,0-1 0 0 0,-4 6 0 0 0,3-5-29 0 0,3-2 12 0 0,-1 1-1 0 0,1-1 0 0 0,0 0 0 0 0,-1 1 1 0 0,-2 6-1 0 0,-8 15-223 0 0,10-19-1 0 0,1 4 51 0 0,-6 30 222 0 0,6-30 243 0 0,4 0-64 0 0,6 29 152 0 0,-6-29 452 0 0,5-9-432 0 0,0 0-309 0 0,0 0 0 0 0,-1 0 0 0 0,9-1 0 0 0,-10-1-63 0 0,-1 0 0 0 0,1 0 1 0 0,-1 0-1 0 0,1-1 0 0 0,-1 0 0 0 0,0 0 0 0 0,1 0 0 0 0,-1 0 0 0 0,0-1 0 0 0,-1 1 0 0 0,1-1 0 0 0,0 0 0 0 0,4-5 0 0 0,5-5-871 0 0,20-30 0 0 0,-31 41 847 0 0,39-49 4872 0 0,-36 59-4268 0 0,18 25-161 0 0,-17-25 173 0 0,-2 2-871 0 0,10 28-233 0 0,-11-29-48 0 0,2 0-2261 0 0,19 32 1691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6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21 2303 0 0,'0'0'14160'0'0,"-1"11"-13302"0"0,0 32-356 0 0,1-32-71 0 0,1-2-44 0 0,1 47 258 0 0,0-10-180 0 0,-4-37-329 0 0,-4 23-37 0 0,11-48-251 0 0,1 1 1 0 0,0 0-1 0 0,1 0 0 0 0,0 0 1 0 0,1 1-1 0 0,1 0 0 0 0,0 0 1 0 0,1 1-1 0 0,1 0 0 0 0,0 1 1 0 0,0 0-1 0 0,1 1 1 0 0,1 1-1 0 0,21-16 0 0 0,-27 23 326 0 0,-1-1-1 0 0,1 1 0 0 0,0 1 1 0 0,0-1-1 0 0,1 1 0 0 0,-1 0 1 0 0,0 1-1 0 0,0 0 0 0 0,1 0 1 0 0,13 0-1 0 0,-8 4 167 0 0,21 9-11 0 0,-17-3-165 0 0,18 14-689 0 0,-19-9-304 0 0,14 17-61 0 0,-17-15-134 0 0,7 19-536 0 0,-19-33 1398 0 0,-1-1-1 0 0,1 0 0 0 0,0 1 1 0 0,0-1-1 0 0,-1 1 0 0 0,1-1 1 0 0,-1 1-1 0 0,0-1 0 0 0,1 1 1 0 0,-1 2-1 0 0,6 35-1673 0 0,-5-38 1693 0 0,-1 1 1 0 0,0-1-1 0 0,0 0 1 0 0,0 1-1 0 0,0-1 1 0 0,0 1-1 0 0,0-1 1 0 0,0 0-1 0 0,0 1 0 0 0,0-1 1 0 0,-1 3-1 0 0,-8 33-998 0 0,8-36 1060 0 0,1 1 0 0 0,-1-1-1 0 0,1 1 1 0 0,-1-1 0 0 0,1 1 0 0 0,-1-1 0 0 0,0 1-1 0 0,1-1 1 0 0,-1 1 0 0 0,-1 0 0 0 0,-20 31-1133 0 0,16-24-1466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15199 0 0,'0'0'1172'0'0,"-1"7"-765"0"0,-4 21-242 0 0,4-21 1247 0 0,4 7-584 0 0,9 42-66 0 0,-7-27-298 0 0,6 35-131 0 0,-4-35-21 0 0,7 27-47 0 0,-7-33-171 0 0,7 12-130 0 0,-11-26-212 0 0,5-5-108 0 0,26 10-27 0 0,-33-14 353 0 0,-1 1 1 0 0,1-1-1 0 0,-1 0 0 0 0,1 0 1 0 0,-1 0-1 0 0,1 0 0 0 0,-1 0 1 0 0,1 0-1 0 0,-1 0 0 0 0,1 0 1 0 0,-1 0-1 0 0,1 0 0 0 0,-1 0 1 0 0,1-1-1 0 0,-1 1 0 0 0,0 0 1 0 0,1 0-1 0 0,-1 0 0 0 0,1 0 1 0 0,-1-1-1 0 0,1 1 0 0 0,-1 0 1 0 0,0-1-1 0 0,1 1 0 0 0,-1 0 1 0 0,0-1-1 0 0,1 1 0 0 0,-1 0 1 0 0,0-1-1 0 0,1 1 0 0 0,-1-1 1 0 0,0 1-1 0 0,0-1 1 0 0,1 1-1 0 0,-1 0 0 0 0,0-1 1 0 0,3-17-1908 0 0,-3 17 1678 0 0,0-10-1370 0 0,0-1 1 0 0,-1 1-1 0 0,0 0 1 0 0,-4-17-1 0 0,-16-44-2397 0 0,2 12 3739 0 0,13 34 2040 0 0,1 0 1 0 0,2 0 0 0 0,-2-46-1 0 0,5 61-1139 0 0,0 0 0 0 0,1 0-1 0 0,0 0 1 0 0,1 0 0 0 0,1 0-1 0 0,-1 0 1 0 0,2 0 0 0 0,0 0-1 0 0,0 1 1 0 0,0 0 0 0 0,9-13-1 0 0,-8 17-181 0 0,0-1-1 0 0,1 2 0 0 0,0-1 1 0 0,10-7-1 0 0,-13 11-352 0 0,6-1 255 0 0,16 1-29 0 0,-19 2-33 0 0,5 7-108 0 0,33 21-48 0 0,-42-27-107 0 0,0 0 1 0 0,-1 0 0 0 0,1 0-1 0 0,0 1 1 0 0,0-1-1 0 0,-1 1 1 0 0,1-1-1 0 0,-1 1 1 0 0,0 0 0 0 0,3 2-1 0 0,40 58 90 0 0,9 25-23 0 0,-3 3-22 0 0,-6-7-43 0 0,3 0 56 0 0,-26-46-38 0 0,-10-20 35 0 0,14 15-68 0 0,-19-24-1094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1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52 236 5063 0 0,'-2'0'321'0'0,"0"0"-1"0"0,-1 1 0 0 0,1-1 0 0 0,0 1 0 0 0,0 0 1 0 0,0-1-1 0 0,0 1 0 0 0,0 0 0 0 0,-3 2 0 0 0,-13 5 2381 0 0,18-8-2640 0 0,-1 0 1 0 0,1 0-1 0 0,0 0 1 0 0,0 0-1 0 0,-1 0 1 0 0,1 0-1 0 0,0 0 1 0 0,0 0-1 0 0,-1 0 1 0 0,1 0-1 0 0,0 0 1 0 0,0 0-1 0 0,-1 0 1 0 0,1 0-1 0 0,0-1 1 0 0,0 1-1 0 0,-1 0 1 0 0,1 0-1 0 0,0 0 1 0 0,0 0-1 0 0,-1-1 1 0 0,1 1-1 0 0,0 0 1 0 0,0 0-1 0 0,0 0 1 0 0,0-1-1 0 0,-1 1 1 0 0,1 0-1 0 0,0 0 1 0 0,0-1-1 0 0,0 1 1 0 0,0-1-1 0 0,-2-12 1490 0 0,5-12 752 0 0,0 18-2258 0 0,1 0 1 0 0,-1 1-1 0 0,2-1 1 0 0,-1 1 0 0 0,1 1-1 0 0,-1-1 1 0 0,2 0-1 0 0,-1 1 1 0 0,1 0 0 0 0,-1 0-1 0 0,1 1 1 0 0,10-6-1 0 0,8-3-72 0 0,-1 1-1 0 0,32-10 0 0 0,-8 5 244 0 0,2 2 0 0 0,61-9 1 0 0,97-2 242 0 0,-189 25-416 0 0,26 1-22 0 0,-42 0-16 0 0,1 0 1 0 0,-1 0-1 0 0,0 0 0 0 0,0 1 1 0 0,1-1-1 0 0,-1 1 0 0 0,3 0 1 0 0,35 10 38 0 0,-39-11-39 0 0,-1 0 0 0 0,1 0-1 0 0,0 0 1 0 0,-1 1 0 0 0,1-1 0 0 0,-1 0 0 0 0,1 0 0 0 0,0 1 0 0 0,-1-1 0 0 0,1 0 0 0 0,-1 1 0 0 0,1-1 0 0 0,-1 0 0 0 0,1 1 0 0 0,-1-1 0 0 0,1 1 0 0 0,-1-1 0 0 0,1 1 0 0 0,-1-1 0 0 0,1 1 0 0 0,-1-1 0 0 0,0 1 0 0 0,0-1 0 0 0,1 1 0 0 0,-1 0 0 0 0,0-1 0 0 0,0 1 0 0 0,1-1 0 0 0,-1 1 0 0 0,0 0 0 0 0,0-1 0 0 0,0 1 0 0 0,0 1 0 0 0,16 54 208 0 0,-16-50-168 0 0,1-1 0 0 0,0 1 0 0 0,-1 0 0 0 0,0-1 0 0 0,-1 1 0 0 0,1-1 0 0 0,-1 1 0 0 0,0-1 0 0 0,0 1 0 0 0,-1-1 0 0 0,1 1 0 0 0,-1-1 0 0 0,0 0 0 0 0,-4 6 0 0 0,2-2 70 0 0,-3 6 118 0 0,-1 1 0 0 0,-1-2 0 0 0,0 1 0 0 0,-1-1 0 0 0,-19 21 0 0 0,9-15 98 0 0,0-1 1 0 0,-39 27 0 0 0,57-44-317 0 0,-5 2 5 0 0,1 0 1 0 0,1 0 0 0 0,-1 1 0 0 0,1 0 0 0 0,-1 0 0 0 0,-8 12 0 0 0,14-16-21 0 0,0-1 0 0 0,0 1 0 0 0,0-1 0 0 0,-1 1 0 0 0,1-1 0 0 0,0 1 0 0 0,0 0 0 0 0,0-1 0 0 0,0 1 0 0 0,0-1 0 0 0,0 1 0 0 0,0-1 0 0 0,0 1 0 0 0,0-1 0 0 0,0 1 0 0 0,0-1 0 0 0,0 1 0 0 0,1 0 0 0 0,-1-1 0 0 0,0 1 0 0 0,0-1 0 0 0,1 1 0 0 0,-1-1 0 0 0,0 1 0 0 0,0-1 0 0 0,1 1 0 0 0,22 34-11 0 0,-23-34 9 0 0,0 0 0 0 0,1 0 0 0 0,-1-1 0 0 0,1 1 0 0 0,-1 0 0 0 0,1 0 0 0 0,0-1 0 0 0,-1 1 0 0 0,1-1 0 0 0,0 1 0 0 0,-1 0 0 0 0,1-1 0 0 0,0 1 0 0 0,0-1 0 0 0,-1 0 0 0 0,1 1 0 0 0,0-1 0 0 0,0 0 0 0 0,0 1 0 0 0,1-1 0 0 0,43 15-9 0 0,-31-12 11 0 0,25 3 0 0 0,15-3 0 0 0,0 0 0 0 0,-10 3-12 0 0,-35-5-49 0 0,-11 4-5 0 0,0-1 66 0 0,-1 0 0 0 0,1 0 0 0 0,-1 0-1 0 0,0-1 1 0 0,0 1 0 0 0,0-1 0 0 0,0 0-1 0 0,-1 1 1 0 0,-5 3 0 0 0,2-3 21 0 0,1 1 0 0 0,-1-1 0 0 0,1 1 0 0 0,1 1-1 0 0,-1-1 1 0 0,1 1 0 0 0,0 0 0 0 0,0 0 0 0 0,-4 7 0 0 0,7-7 27 0 0,-2 18-36 0 0,2 15-12 0 0,3 7 0 0 0,0 5 0 0 0,0 1 0 0 0,-4 5 0 0 0,1-38-9 0 0,0-1 0 0 0,-2 1 0 0 0,0-1 1 0 0,-2 0-1 0 0,1 0 0 0 0,-2 0 0 0 0,-1-1 0 0 0,-15 27 0 0 0,14-30-6 0 0,-1 0 0 0 0,0 0 1 0 0,-1-1-1 0 0,0-1 0 0 0,-1 0 0 0 0,-1 0 0 0 0,-15 10 0 0 0,22-17 16 0 0,0-1 0 0 0,-1-1 0 0 0,1 1 0 0 0,-1-1 0 0 0,0 0 0 0 0,0 0 0 0 0,0-1 0 0 0,0 0 0 0 0,0-1 0 0 0,0 1-1 0 0,-1-1 1 0 0,1-1 0 0 0,-1 1 0 0 0,1-1 0 0 0,0 0 0 0 0,-1-1 0 0 0,1 0 0 0 0,-11-3 0 0 0,8 2 12 0 0,1-1 1 0 0,0 0-1 0 0,0-1 0 0 0,0 0 1 0 0,0-1-1 0 0,0 0 0 0 0,1 0 0 0 0,-10-9 1 0 0,14 10-755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2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1284 1996 7367 0 0,'-12'11'277'0'0,"0"0"0"0"0,0-1 0 0 0,-1 0 0 0 0,-24 13-1 0 0,32-20 531 0 0,-1-1-1 0 0,1-1 0 0 0,0 1 0 0 0,-12 1 1 0 0,11-2 37 0 0,-1 0 1 0 0,0 0 0 0 0,-7 4 0 0 0,-13 6-320 0 0,0-1 0 0 0,-1-2 1 0 0,-42 8-1 0 0,56-14-557 0 0,0 0 0 0 0,0-2 1 0 0,0 1-1 0 0,0-2 0 0 0,0 0 1 0 0,0 0-1 0 0,0-2 0 0 0,0 1 1 0 0,-17-7-1 0 0,2-2 402 0 0,1-2 0 0 0,-42-24 1 0 0,-48-41 702 0 0,6 4-415 0 0,85 57-663 0 0,-2 2 0 0 0,-35-14 0 0 0,57 27 46 0 0,1 0 0 0 0,-1-1 0 0 0,1 0 0 0 0,0 0 0 0 0,0-1 0 0 0,0 0 0 0 0,1 0 0 0 0,-1 0 0 0 0,1-1 0 0 0,0 1 1 0 0,0-1-1 0 0,0-1 0 0 0,1 1 0 0 0,0-1 0 0 0,0 1 0 0 0,0-1 0 0 0,1 0 0 0 0,0-1 0 0 0,0 1 0 0 0,0 0 0 0 0,-2-12 1 0 0,-14-62 238 0 0,-22-72-214 0 0,-97-214-1203 0 0,130 346 1209 0 0,2-1 1 0 0,0 0-1 0 0,2-1 0 0 0,0 1 1 0 0,1-1-1 0 0,1 0 0 0 0,2-32 1 0 0,2 28 53 0 0,1 0 1 0 0,2 1 0 0 0,0-1-1 0 0,1 1 1 0 0,2 0 0 0 0,11-23-1 0 0,0 5-77 0 0,2 0-1 0 0,2 2 1 0 0,44-61-1 0 0,-27 51 2 0 0,2 2 0 0 0,53-48 0 0 0,-58 62-129 0 0,2 1 1 0 0,1 2-1 0 0,1 2 0 0 0,2 2 1 0 0,54-27-1 0 0,-53 35-161 0 0,82-24 0 0 0,-105 39 88 0 0,35-4 14 0 0,-28 7 64 0 0,26 0 45 0 0,-27 2-51 0 0,-11 0 58 0 0,-2 0 34 0 0,-1 1 0 0 0,21 3 1 0 0,10 2 95 0 0,-21 0 10 0 0,24 10 13 0 0,-24-6 44 0 0,23 15 16 0 0,-43-24-157 0 0,0 1-1 0 0,0 0 0 0 0,0 0 0 0 0,0 0 0 0 0,4 4 0 0 0,35 31 150 0 0,-39-34-162 0 0,0 0 1 0 0,0 0 0 0 0,0 0-1 0 0,5 7 1 0 0,29 39 47 0 0,-20-24-5 0 0,20 41-11 0 0,-3 3-30 0 0,-21-41 25 0 0,74 190-36 0 0,40 266-169 0 0,-117-432 37 0 0,-3 1 0 0 0,-2 0 0 0 0,-3-1 1 0 0,-2 1-1 0 0,-2 0 0 0 0,-11 65 0 0 0,8-94 187 0 0,-2-1 0 0 0,0-1 0 0 0,-1 1 1 0 0,-2-2-1 0 0,0 1 0 0 0,-1-1 0 0 0,-1 0 0 0 0,-24 30 0 0 0,-19 26 400 0 0,-60 79 105 0 0,91-126-562 0 0,-2-2 0 0 0,-1-1 1 0 0,-31 25-1 0 0,49-45 3 0 0,-1-1 0 0 0,0-1-1 0 0,0 1 1 0 0,0-1 0 0 0,0-1 0 0 0,-1 0-1 0 0,0-1 1 0 0,-12 3 0 0 0,-11 1-6 0 0,-46 2-1 0 0,62-8-1 0 0,-3 0-93 0 0,0 1 1 0 0,0 1-1 0 0,-30 9 1 0 0,50-12-24 0 0,-4 6 163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170 466 919 0 0,'-27'-41'17294'0'0,"25"46"-17668"0"0,-9 36 1235 0 0,6-22-757 0 0,0-1-1 0 0,-3 29 1 0 0,4-5-1597 0 0,3-1 577 0 0,3 9 889 0 0,7 121 1087 0 0,-20 276 0 0 0,-6-230-946 0 0,-2 23 84 0 0,16-216-105 0 0,-11 74 208 0 0,7-63-287 0 0,5-22-14 0 0,1-7 0 0 0,-1 1 0 0 0,0-1 0 0 0,0 0 0 0 0,-5 10 0 0 0,6-13-6 0 0,-6 16 38 0 0,7-18-27 0 0,0 0 0 0 0,-1 0 0 0 0,1 0 1 0 0,-1 0-1 0 0,1-1 0 0 0,-1 1 0 0 0,0 0 0 0 0,1 0 0 0 0,-1 0 0 0 0,0-1 1 0 0,0 1-1 0 0,1 0 0 0 0,-1-1 0 0 0,0 1 0 0 0,0 0 0 0 0,-1 0 1 0 0,2-1 22 0 0,-1 0 0 0 0,1 0 0 0 0,-1 0 0 0 0,1 0 1 0 0,-1 0-1 0 0,1-1 0 0 0,0 1 0 0 0,-1 0 0 0 0,1 0 1 0 0,-1 0-1 0 0,1 0 0 0 0,0 0 0 0 0,-1-1 0 0 0,1 1 1 0 0,0 0-1 0 0,-1 0 0 0 0,1-1 0 0 0,0 1 1 0 0,-1 0-1 0 0,1 0 0 0 0,0-1 0 0 0,-1 1 0 0 0,1 0 1 0 0,0-1-1 0 0,0 1 0 0 0,-1-1 0 0 0,1 1 0 0 0,0 0 1 0 0,0-1-1 0 0,0 1 0 0 0,0 0 0 0 0,0-1 0 0 0,0 1 1 0 0,-1-1-1 0 0,1 1 0 0 0,0-1 0 0 0,0 1 1 0 0,0 0-1 0 0,0-2 0 0 0,0-18 335 0 0,0 20-344 0 0,5-52-315 0 0,16-79-1 0 0,81-409-3934 0 0,-98 508 4245 0 0,-2 0-1 0 0,-1-1 1 0 0,-3-35-1 0 0,-18-95 842 0 0,7 70 299 0 0,11 70-895 0 0,0 0 1 0 0,2 0 0 0 0,1 0-1 0 0,0 0 1 0 0,2 0-1 0 0,1 0 1 0 0,0 1-1 0 0,15-42 1 0 0,140-323-139 0 0,-147 363-121 0 0,1 0 0 0 0,0 1 0 0 0,2 1 0 0 0,31-37 0 0 0,-28 44 0 0 0,13-5 91 0 0,-14 10 77 0 0,-12 8 237 0 0,4 2-218 0 0,29 2-83 0 0,-37-2-99 0 0,0 0 0 0 0,1 0-1 0 0,-1 0 1 0 0,0 1 0 0 0,0-1 0 0 0,0 0 0 0 0,0 0 0 0 0,0 1-1 0 0,1-1 1 0 0,-1 1 0 0 0,0-1 0 0 0,0 1 0 0 0,0-1 0 0 0,0 1-1 0 0,1 1 1 0 0,49 33 11 0 0,13 19-16 0 0,-11-2 0 0 0,-2 3 0 0 0,-1 6 0 0 0,-12-7-12 0 0,-25-31-60 0 0,10 22-62 0 0,-14-23-24 0 0,4 22-2 0 0,-8-23 10 0 0,0 20 38 0 0,-4-36 88 0 0,0 1 1 0 0,-1-1 0 0 0,1 0 0 0 0,-1 0 0 0 0,0 1 0 0 0,-2 8 0 0 0,0-2-9 0 0,0 5 145 0 0,0-1 0 0 0,-1 0 0 0 0,-1-1 0 0 0,-1 1 0 0 0,0-1 0 0 0,-1 1 0 0 0,-1-2 0 0 0,0 1 0 0 0,-1-1 0 0 0,-1 0-1 0 0,-12 15 1 0 0,-1-2 68 0 0,-1-1 0 0 0,-1-2 0 0 0,-1 0 0 0 0,-31 21 0 0 0,44-35-161 0 0,-1-2-1 0 0,0 0 1 0 0,-1-1-1 0 0,0 0 1 0 0,-17 6-1 0 0,2-4-25 0 0,-49 10 0 0 0,41-11-151 0 0,1 2 0 0 0,0 1 0 0 0,-44 21 0 0 0,79-32 121 0 0,1 0-1 0 0,-1 1 0 0 0,0-1 0 0 0,0 0 0 0 0,1 1 0 0 0,-1-1 0 0 0,0 1 0 0 0,1-1 0 0 0,-1 1 0 0 0,0 0 1 0 0,1-1-1 0 0,-1 1 0 0 0,1-1 0 0 0,-1 1 0 0 0,1 0 0 0 0,-1 0 0 0 0,1-1 0 0 0,-1 1 0 0 0,1 0 0 0 0,0 0 0 0 0,-1-1 1 0 0,1 1-1 0 0,0 0 0 0 0,0 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6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554 193 4607 0 0,'-15'-4'2906'0'0,"10"4"-2551"0"0,-1 0 0 0 0,1 0 1 0 0,0 1-1 0 0,-1 0 1 0 0,1 0-1 0 0,0 0 0 0 0,0 1 1 0 0,0-1-1 0 0,-9 6 1 0 0,7-4-218 0 0,0-1 1 0 0,1 1-1 0 0,-1-1 1 0 0,-11 2-1 0 0,17-5-96 0 0,0 1 0 0 0,0 0 1 0 0,0 0-1 0 0,0 0 0 0 0,0-1 0 0 0,0 1 0 0 0,1-1 0 0 0,-1 1 0 0 0,0-1 0 0 0,0 1 0 0 0,0-1 0 0 0,1 1 0 0 0,-1-1 0 0 0,0 1 0 0 0,1-1 0 0 0,-1 0 0 0 0,0 1 0 0 0,1-1 1 0 0,-1 0-1 0 0,0-1 0 0 0,-11-19 1563 0 0,11 19-1315 0 0,-13-34 1033 0 0,11 26-1295 0 0,-1 0-1 0 0,-8-15 0 0 0,7 16-144 0 0,-1 0-1 0 0,0 1 0 0 0,-1 0 1 0 0,0 0-1 0 0,0 0 0 0 0,0 1 1 0 0,-1 0-1 0 0,0 1 1 0 0,-15-10-1 0 0,19 14 161 0 0,1 0 0 0 0,0 0 0 0 0,-1 1 0 0 0,1-1 0 0 0,-1 1 0 0 0,0 0 0 0 0,1 0 0 0 0,-1 0 0 0 0,0 0 0 0 0,0 1 0 0 0,1-1 0 0 0,-1 1 0 0 0,0 0 0 0 0,0 0 0 0 0,0 1 0 0 0,1-1 0 0 0,-1 1 0 0 0,0 0 0 0 0,0 0 0 0 0,1 0 0 0 0,-1 0 0 0 0,1 0 0 0 0,-1 1 0 0 0,1 0 0 0 0,-1 0 0 0 0,1 0 0 0 0,0 0 0 0 0,0 0 0 0 0,-4 4 0 0 0,-3 5 193 0 0,0 1 0 0 0,0 0 0 0 0,1 0 1 0 0,1 1-1 0 0,0 0 0 0 0,0 1 0 0 0,-5 16 1 0 0,-34 105 92 0 0,39-110-326 0 0,-6 21 152 0 0,3 1 0 0 0,-6 50-1 0 0,17-92-288 0 0,-1 0-1 0 0,0-1 1 0 0,1 1-1 0 0,0 0 1 0 0,0-1-1 0 0,1 8 0 0 0,1-2-60 0 0,-2-9 154 0 0,0 0-1 0 0,0 1 1 0 0,0-1 0 0 0,0 1-1 0 0,0-1 1 0 0,1 0 0 0 0,-1 1-1 0 0,0-1 1 0 0,1 0 0 0 0,0 2-1 0 0,13 31 192 0 0,-10-25 266 0 0,5-1 52 0 0,28 25 37 0 0,-28-25 114 0 0,3-6 47 0 0,33 5 8 0 0,-44-6-624 0 0,0-1 1 0 0,1 0 0 0 0,-1 0-1 0 0,1 0 1 0 0,-1 1 0 0 0,0-1-1 0 0,1 0 1 0 0,-1-1 0 0 0,0 1-1 0 0,1 0 1 0 0,2-1 0 0 0,11-4 59 0 0,-1 0 0 0 0,1-2 0 0 0,-1 1 0 0 0,-1-2 1 0 0,23-15-1 0 0,-13 6-128 0 0,-2-1-1 0 0,0-1 1 0 0,-1-1 0 0 0,28-35-1 0 0,-38 41-191 0 0,-1 0 0 0 0,0 0 0 0 0,-1 0 1 0 0,0-1-1 0 0,-2 0 0 0 0,0-1 0 0 0,0 0 0 0 0,-1 0 0 0 0,2-19 0 0 0,-5 12 59 0 0,-2 22 198 0 0,0 0 0 0 0,0 0 0 0 0,0 0 0 0 0,0 0 0 0 0,0 0 0 0 0,0 1-1 0 0,0-1 1 0 0,-1 0 0 0 0,1 0 0 0 0,0 0 0 0 0,-1 0 0 0 0,1 1-1 0 0,0-1 1 0 0,-1 0 0 0 0,1 0 0 0 0,-1 0 0 0 0,1 1 0 0 0,-1-1-1 0 0,0 0 1 0 0,1 1 0 0 0,-1-1 0 0 0,0 0 0 0 0,0 1-11 0 0,1 0 0 0 0,0 0 0 0 0,-1 0 0 0 0,1 0 1 0 0,0 0-1 0 0,-1 0 0 0 0,1 0 0 0 0,0 0 0 0 0,0 0 0 0 0,-1 0 0 0 0,1 1 0 0 0,0-1 1 0 0,-1 0-1 0 0,1 0 0 0 0,0 0 0 0 0,0 0 0 0 0,-1 0 0 0 0,1 1 0 0 0,0-1 0 0 0,0 0 1 0 0,-1 0-1 0 0,1 0 0 0 0,0 1 0 0 0,0-1 0 0 0,0 0 0 0 0,-1 0 0 0 0,1 1 0 0 0,0-1 1 0 0,0 0-1 0 0,0 1 0 0 0,0-1 0 0 0,0 0 0 0 0,0 0 0 0 0,0 1 0 0 0,0-1 1 0 0,0 0-1 0 0,-1 1 0 0 0,1-1 0 0 0,0 0 0 0 0,1 1 0 0 0,-4 4 21 0 0,2-3-34 0 0,0 0-1 0 0,1-1 1 0 0,-1 1-1 0 0,0 0 1 0 0,1 0-1 0 0,-1 0 1 0 0,1 0-1 0 0,0 0 0 0 0,0 0 1 0 0,0 0-1 0 0,0 3 1 0 0,-1 25 105 0 0,1-19-111 0 0,4 28 44 0 0,1 4-50 0 0,6 18-11 0 0,-8-42-16 0 0,9 34-168 0 0,-3-20-49 0 0,-7-25-955 0 0,28 43-10799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6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143 507 9671 0 0,'0'0'8926'0'0,"7"8"-7782"0"0,22 23-31 0 0,-21-23-122 0 0,-2 4-485 0 0,19 38-214 0 0,-23-46-250 0 0,-1-1 0 0 0,1 1-1 0 0,-1-1 1 0 0,1 1 0 0 0,-1 3 0 0 0,4 8 36 0 0,9 44 210 0 0,-3-7-174 0 0,-7-27-9 0 0,-2-12-77 0 0,-1-3-53 0 0,0 0-1 0 0,-1 1 1 0 0,-1 11 0 0 0,2-11-85 0 0,0-5-153 0 0,-1-1 0 0 0,0 1 1 0 0,0 0-1 0 0,-1-1 0 0 0,0 1 0 0 0,-1 6 1 0 0,-6 30-7452 0 0</inkml:trace>
  <inkml:trace contextRef="#ctx0" brushRef="#br0" timeOffset="1">11 3 19351 0 0,'-10'-3'5096'0'0,"64"21"-5448"0"0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53 216 15199 0 0,'0'0'1379'0'0,"8"7"-1136"0"0,23 19-106 0 0,-23-20 432 0 0,-2 6 178 0 0,19 33 28 0 0,-23-43-673 0 0,-1 1 0 0 0,0-1 0 0 0,1 1 0 0 0,-1 0 0 0 0,0 0 0 0 0,1 4 0 0 0,11 42 328 0 0,-13-46-387 0 0,1-1 0 0 0,0 1 0 0 0,-1-1 0 0 0,1 1 0 0 0,-1 0 0 0 0,0 4 0 0 0,0 37 237 0 0,0-42-255 0 0,0 0 1 0 0,0 0-1 0 0,0 0 0 0 0,0 0 1 0 0,-1 0-1 0 0,1 0 0 0 0,-1 0 1 0 0,0 3-1 0 0,-3 7-17 0 0,-1 0 1 0 0,0-1-1 0 0,-1 1 1 0 0,0-1-1 0 0,-9 11 1 0 0,14-19 1 0 0,-1-1 1 0 0,0 0 0 0 0,0 1 0 0 0,0-1 0 0 0,-1 0 0 0 0,1 0-1 0 0,0 0 1 0 0,-1-1 0 0 0,1 1 0 0 0,-1 0 0 0 0,0-1 0 0 0,1 0-1 0 0,-7 2 1 0 0,7-3 9 0 0,0 1-1 0 0,0-1 1 0 0,0-1-1 0 0,0 1 1 0 0,0 0 0 0 0,0 0-1 0 0,0-1 1 0 0,0 1-1 0 0,0-1 1 0 0,0 0-1 0 0,0 1 1 0 0,0-1 0 0 0,0 0-1 0 0,0 0 1 0 0,0 0-1 0 0,0-1 1 0 0,1 1-1 0 0,-1 0 1 0 0,1-1 0 0 0,-1 1-1 0 0,1-1 1 0 0,-1 1-1 0 0,-1-3 1 0 0,0-1 23 0 0,0 0 0 0 0,-1 0 0 0 0,2-1 0 0 0,-1 1 0 0 0,1-1 0 0 0,-1 1 0 0 0,2-1 0 0 0,-1 0 0 0 0,0 0 0 0 0,1 0 0 0 0,0-11 0 0 0,-1-1-37 0 0,2 0-1 0 0,3-30 1 0 0,0 24-73 0 0,1-1 1 0 0,1 1-1 0 0,1-1 0 0 0,1 2 1 0 0,2-1-1 0 0,0 1 0 0 0,1 0 1 0 0,1 1-1 0 0,2 0 1 0 0,0 1-1 0 0,25-32 0 0 0,-30 45 62 0 0,1 0-1 0 0,-1 1 0 0 0,1 0 1 0 0,1 0-1 0 0,-1 1 1 0 0,1 0-1 0 0,0 0 0 0 0,1 1 1 0 0,-1 1-1 0 0,1 0 1 0 0,0 0-1 0 0,0 1 0 0 0,0 0 1 0 0,12 0-1 0 0,4-1-1 0 0,1 2 0 0 0,-1 2 0 0 0,0 0-1 0 0,48 7 1 0 0,-15 4-7 0 0,9 6-222 0 0,-42-9-699 0 0,17 11-302 0 0,-33-14-1037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7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9671 0 0,'0'0'2211'0'0,"11"7"-903"0"0,1 2-855 0 0,-1-1 288 0 0,0-1 0 0 0,17 8 0 0 0,-17-8-378 0 0,-4-2-57 0 0,1-1 0 0 0,0 0-1 0 0,-1 0 1 0 0,11 3 0 0 0,24 10 550 0 0,-22-11-148 0 0,17 3-615 0 0,-33-8-147 0 0,0 1 0 0 0,0-2-1 0 0,0 1 1 0 0,0 0 0 0 0,0-1 0 0 0,0 1-1 0 0,7-2 1 0 0,-2 1-40 0 0,4-1-407 0 0,9-4-896 0 0,-21 5 1224 0 0,1 0 0 0 0,-1 0 0 0 0,0-1 1 0 0,0 1-1 0 0,0 0 0 0 0,0-1 0 0 0,1 1 1 0 0,-1-1-1 0 0,0 1 0 0 0,0-1 1 0 0,0 0-1 0 0,0 1 0 0 0,0-1 0 0 0,0 0 1 0 0,0 0-1 0 0,-1 0 0 0 0,3-1 0 0 0,-1-1-380 0 0,0 1 325 0 0,0-1 1 0 0,0 1-1 0 0,-1-1 1 0 0,1 1-1 0 0,-1-1 1 0 0,1 0-1 0 0,-1 0 1 0 0,0 0-1 0 0,0 1 0 0 0,0-1 1 0 0,-1 0-1 0 0,1 0 1 0 0,-1 0-1 0 0,1-4 1 0 0,-1-5 542 0 0,-1-24 0 0 0,1 34-207 0 0,-1-10 664 0 0,-1 0 0 0 0,0 0 0 0 0,0 1 0 0 0,-2-1 0 0 0,1 1 0 0 0,-1 0 0 0 0,-1 0 0 0 0,0 0 0 0 0,0 1 0 0 0,-1-1 0 0 0,-1 1 0 0 0,1 0 0 0 0,-2 1 0 0 0,-10-12 0 0 0,17 21-746 0 0,0-2 39 0 0,0 1 0 0 0,0 0 0 0 0,-1 0 0 0 0,1 0 0 0 0,-1 0 0 0 0,1 0 0 0 0,-1 0 0 0 0,1 0 0 0 0,-1 0 0 0 0,1 0 0 0 0,-1 1 0 0 0,0-1 0 0 0,1 1 0 0 0,-4-1 0 0 0,4 1-35 0 0,0 0 0 0 0,0 0 0 0 0,0 0 0 0 0,0 1 0 0 0,0-1 0 0 0,0 0 0 0 0,0 1 0 0 0,0-1 0 0 0,0 0 0 0 0,0 1 0 0 0,0-1 0 0 0,0 1 0 0 0,0 0 0 0 0,-1 0 0 0 0,-1 2-3 0 0,1 0 0 0 0,-1-1 0 0 0,1 1 0 0 0,-1 0 0 0 0,1 0 0 0 0,-2 5 0 0 0,-1 0-39 0 0,-10 25-153 0 0,10-23 96 0 0,2-4-8 0 0,1 1 0 0 0,-1 0 0 0 0,1 0-1 0 0,-2 9 1 0 0,0-1-19 0 0,-5 19-260 0 0,-8 58 0 0 0,10-31 203 0 0,2 12 122 0 0,5-53 43 0 0,5 34 0 0 0,8 6 104 0 0,-5-37 7 0 0,18 31-17 0 0,-19-43-80 0 0,0 1 0 0 0,16 19 0 0 0,12 2-64 0 0,-27-27-432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8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1153 7831 0 0,'2'-4'757'0'0,"0"0"0"0"0,0 0 0 0 0,-1-1-1 0 0,0 1 1 0 0,0 0 0 0 0,0 0-1 0 0,-1-1 1 0 0,1 1 0 0 0,-1-1-1 0 0,0-5 1 0 0,-5-19 1293 0 0,3 23-1860 0 0,0 1 0 0 0,0 0 1 0 0,0-1-1 0 0,-1 1 0 0 0,0 0 1 0 0,0 1-1 0 0,0-1 0 0 0,0 0 1 0 0,-1 1-1 0 0,0 0 0 0 0,0 0 1 0 0,0 0-1 0 0,0 0 1 0 0,-6-3-1 0 0,-6-3-352 0 0,0 0 1 0 0,-32-14-1 0 0,39 20 158 0 0,0 1 0 0 0,0 0 0 0 0,0 1-1 0 0,-1 0 1 0 0,1 0 0 0 0,-1 1 0 0 0,0 0 0 0 0,1 1-1 0 0,-1 0 1 0 0,0 0 0 0 0,1 1 0 0 0,-12 2 0 0 0,10 3 184 0 0,-15 13 56 0 0,26-18-219 0 0,-1-1 0 0 0,0 1 0 0 0,0-1 0 0 0,0 1 0 0 0,1 0 0 0 0,-1-1 0 0 0,0 1 0 0 0,1 0 0 0 0,-1 0 0 0 0,0 0 0 0 0,1 0 0 0 0,-1-1 0 0 0,1 1 0 0 0,-1 2 1 0 0,-15 30 244 0 0,9-15-27 0 0,-4 34-119 0 0,8-34-91 0 0,0 33 1 0 0,5 11-112 0 0,-1-59 62 0 0,-1 1 1 0 0,0-1-1 0 0,1 0 0 0 0,0 0 0 0 0,-1 0 0 0 0,3 4 1 0 0,15 47-167 0 0,-17-50 158 0 0,0 0 0 0 0,1 0 0 0 0,0 0 0 0 0,3 6 0 0 0,22 37-14 0 0,-25-45 37 0 0,-1 1 1 0 0,1-1-1 0 0,-1 1 1 0 0,1-1 0 0 0,0 1-1 0 0,3 2 1 0 0,28 29-17 0 0,-32-32 18 0 0,1-1 1 0 0,-1 0-1 0 0,1 1 1 0 0,-1-1 0 0 0,1 0-1 0 0,0 1 1 0 0,-1-1 0 0 0,4 1-1 0 0,31 17-77 0 0,-35-18 78 0 0,0 0 0 0 0,0-1-1 0 0,0 1 1 0 0,1-1 0 0 0,-1 1-1 0 0,0-1 1 0 0,0 0 0 0 0,0 1 0 0 0,0-1-1 0 0,0 0 1 0 0,1 0 0 0 0,-1 0-1 0 0,2 0 1 0 0,-2 0 3 0 0,5 1-15 0 0,0-1-1 0 0,0 0 0 0 0,0 0 1 0 0,-1-1-1 0 0,1 0 0 0 0,0 0 1 0 0,0 0-1 0 0,-1-1 0 0 0,1 1 1 0 0,-1-2-1 0 0,1 1 0 0 0,-1 0 1 0 0,9-6-1 0 0,-6 0-14 0 0,0 1 1 0 0,-1-1-1 0 0,0-1 0 0 0,0 0 1 0 0,0 0-1 0 0,8-16 0 0 0,-3 1 16 0 0,15-41-1 0 0,-9 14 284 0 0,-3-2 0 0 0,-3 0 0 0 0,-1-1 0 0 0,-3 0 0 0 0,1-70 0 0 0,-9 59 242 0 0,-2 0 0 0 0,-4 0-1 0 0,-2 1 1 0 0,-18-71 0 0 0,6 58-77 0 0,-14-63 373 0 0,29 110-621 0 0,1 1 1 0 0,0-56-1 0 0,4 77-165 0 0,1-1 0 0 0,0 0 0 0 0,0 1-1 0 0,1-1 1 0 0,0 1 0 0 0,0 0 0 0 0,1-1 0 0 0,0 1 0 0 0,1 0 0 0 0,0 1-1 0 0,0-1 1 0 0,6-7 0 0 0,3 4-177 0 0,-11 10 59 0 0,3 2-370 0 0,16 4 199 0 0,-15-4-20 0 0,-1 7-882 0 0,17 24 790 0 0,-16-24 107 0 0,-2 4-169 0 0,16 46 265 0 0,2 4 144 0 0,-1-2 65 0 0,-11-33 122 0 0,12 33 46 0 0,-10-27 10 0 0,13 39-2 0 0,-12-33-10 0 0,61 214 361 0 0,-58-176-594 0 0,-3 1 0 0 0,-4 1 0 0 0,0 133 0 0 0,-11-186-174 0 0,-4 42-131 0 0,2-34-531 0 0,-7 33-234 0 0,5-35-48 0 0,-6 27-4 0 0,6-34 27 0 0,-7 16 11 0 0,10-31 2 0 0,-3-7 455 0 0,-17 4-50 0 0,23-7 545 0 0,-1 0 0 0 0,1 0-1 0 0,-1 0 1 0 0,1 0 0 0 0,-1 0 0 0 0,1 0-1 0 0,-1 0 1 0 0,1-1 0 0 0,0 1 0 0 0,-1 0-1 0 0,1 0 1 0 0,-1 0 0 0 0,-3-7-2725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9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5983 0 0,'0'0'7352'0'0,"-1"7"-6168"0"0,-3 24-122 0 0,3-23-517 0 0,-1-5-228 0 0,-5 9-42 0 0,5-9-43 0 0,0-1-145 0 0,0 1 91 0 0,0 0-1 0 0,0 0 1 0 0,0-1 0 0 0,0 1 0 0 0,-1-1 0 0 0,-5 5 0 0 0,5-4-91 0 0,1-1 371 0 0,0 2 44 0 0,-6 12 8 0 0,6-12-6 0 0,0 4-33 0 0,-5 24-14 0 0,5-14-1 0 0,1 23-37 0 0,2-15-157 0 0,27 232 342 0 0,-16-141-627 0 0,-5 0 0 0 0,-5 0-1 0 0,-22 192 1 0 0,-3-126-697 0 0,18-143 203 0 0,4-30-128 0 0,-1-5-834 0 0,-8 17-3401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7831 0 0,'0'0'10354'0'0,"11"2"-8844"0"0,59 11 688 0 0,-22-4-1263 0 0,-24-6-449 0 0,24 0-197 0 0,-22-3-38 0 0,45-6-50 0 0,-48 3-191 0 0,0-1 0 0 0,-1 0 0 0 0,35-13 0 0 0,30-16-814 0 0,-45 16-1116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1788 16583 0 0,'0'0'2631'0'0,"5"-2"-2552"0"0,-2 0-78 0 0,0 1 0 0 0,0-1 1 0 0,-1 1-1 0 0,1-1 0 0 0,-1 0 1 0 0,0 0-1 0 0,0 0 0 0 0,1-1 1 0 0,1-3-1 0 0,2-2-2 0 0,0-1 0 0 0,5-12 0 0 0,143-356 107 0 0,-102 237-84 0 0,-9 28 48 0 0,64-159 459 0 0,-76 203-282 0 0,75-122-1 0 0,141-151 1359 0 0,-167 234-1553 0 0,2 5-1319 0 0,-66 88 360 0 0,-13 12 420 0 0,-3 9-1433 0 0,1 2 1677 0 0,0-3 16 0 0,-1 1 0 0 0,0-1 0 0 0,0 0 0 0 0,-1 8 0 0 0,-8 435 3314 0 0,8-143-469 0 0,-21 49-1595 0 0,12-277-766 0 0,-3-1 0 0 0,-35 114-1 0 0,44-178-294 0 0,0 0 1 0 0,-1-1-1 0 0,0 1 0 0 0,-1-1 1 0 0,0 0-1 0 0,-14 17 0 0 0,8-14-89 0 0,12-14 106 0 0,-1 0 0 0 0,1-1 0 0 0,0 1 0 0 0,-1-1 0 0 0,1 1 0 0 0,-1 0 0 0 0,1-1 0 0 0,-1 1-1 0 0,0-1 1 0 0,1 1 0 0 0,-1-1 0 0 0,1 0 0 0 0,-1 1 0 0 0,0-1 0 0 0,0 1 0 0 0,1-1 0 0 0,-1 0 0 0 0,-1 1-1 0 0,0-1-59 0 0,0 1-190 0 0,2-6-4173 0 0,0 4 4350 0 0,0 1 1 0 0,0-1 0 0 0,0 1 0 0 0,1-1-1 0 0,-1 1 1 0 0,0-1 0 0 0,0 1 0 0 0,0-1 0 0 0,1 1-1 0 0,-1 0 1 0 0,0-1 0 0 0,0 1 0 0 0,1-1-1 0 0,-1 1 1 0 0,0-1 0 0 0,1 1 0 0 0,-1 0-1 0 0,1-1 1 0 0,-1 1 0 0 0,14-14-1310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1 432 919 0 0,'47'9'364'0'0,"-37"-8"3268"0"0,1 2-1449 0 0,2 0-1440 0 0,41 8 3225 0 0,-39-8-3122 0 0,44 6 3412 0 0,-10-4-1946 0 0,-27-5-1068 0 0,17-4-468 0 0,-22 0-97 0 0,15-6-92 0 0,-17 4-304 0 0,-4-2-225 0 0,0 1 0 0 0,-1-1 0 0 0,0-1-1 0 0,-1 0 1 0 0,0 0 0 0 0,14-18 0 0 0,-12 9-298 0 0,0 0 1 0 0,-2-1-1 0 0,0 0 0 0 0,-1 0 0 0 0,-1-1 0 0 0,-1 0 1 0 0,0 0-1 0 0,-2 0 0 0 0,0-1 0 0 0,-2 0 0 0 0,0 0 1 0 0,-2-36-1 0 0,0 54 311 0 0,0-1 1 0 0,0 1-1 0 0,-1-1 0 0 0,1 1 1 0 0,-1-1-1 0 0,0 1 0 0 0,0 0 1 0 0,-1-1-1 0 0,1 1 1 0 0,-1 0-1 0 0,1 0 0 0 0,-1 0 1 0 0,0 0-1 0 0,0 0 0 0 0,0 0 1 0 0,-1 0-1 0 0,1 1 0 0 0,-1-1 1 0 0,1 1-1 0 0,-1 0 1 0 0,0 0-1 0 0,0 0 0 0 0,0 0 1 0 0,0 0-1 0 0,0 1 0 0 0,0-1 1 0 0,-1 1-1 0 0,1 0 0 0 0,0 0 1 0 0,-1 0-1 0 0,1 0 1 0 0,-1 1-1 0 0,1-1 0 0 0,-1 1 1 0 0,1 0-1 0 0,-1 0 0 0 0,1 0 1 0 0,-1 1-1 0 0,-5 0 0 0 0,2 1-39 0 0,1-1 0 0 0,-1 1-1 0 0,0 1 1 0 0,0-1-1 0 0,1 1 1 0 0,0 0 0 0 0,-1 1-1 0 0,1-1 1 0 0,0 1-1 0 0,1 1 1 0 0,-8 6 0 0 0,5-4-38 0 0,1 1 0 0 0,0 1 0 0 0,1-1 0 0 0,0 1 0 0 0,0 1 1 0 0,-8 17-1 0 0,5-5-77 0 0,1 0-1 0 0,2 1 1 0 0,0 0 0 0 0,1 0 0 0 0,1 1 0 0 0,0 26-1 0 0,3-15-41 0 0,1 0-1 0 0,2 0 0 0 0,2 0 0 0 0,1 0 1 0 0,11 38-1 0 0,-9-53-189 0 0,15 30-6 0 0,-8-25-66 0 0,17 23-253 0 0,-30-45 515 0 0,1 0 0 0 0,0-1 1 0 0,0 1-1 0 0,0-1 0 0 0,5 5 0 0 0,26 25-1778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37 10135 0 0,'-2'0'778'0'0,"-45"-17"6682"0"0,-12 6-5048 0 0,38 8-1671 0 0,7 1-440 0 0,-1 0 0 0 0,1 1 0 0 0,-29 2 0 0 0,37-1-288 0 0,-1 1-1 0 0,1 1 1 0 0,-1-1-1 0 0,1 1 0 0 0,0 0 1 0 0,-1 0-1 0 0,1 1 1 0 0,0 0-1 0 0,0 0 1 0 0,-9 8-1 0 0,-2 5-71 0 0,14-13 48 0 0,0 1 0 0 0,0 0 0 0 0,1 1 0 0 0,-1-1 0 0 0,-1 7 0 0 0,-8 30-64 0 0,12-40 70 0 0,-1 0 1 0 0,1 0-1 0 0,0 0 0 0 0,0 0 0 0 0,0 0 1 0 0,0 0-1 0 0,0 0 0 0 0,0 0 0 0 0,0 0 1 0 0,0 0-1 0 0,0 1 0 0 0,0-1 0 0 0,1 0 1 0 0,-1 0-1 0 0,1 2 0 0 0,11 36-27 0 0,-9-30-48 0 0,6 0-16 0 0,26 24 0 0 0,-34-32 88 0 0,0 0 0 0 0,1 0 0 0 0,-1 1 0 0 0,0-1 0 0 0,1 0 0 0 0,-1 0 0 0 0,1 0 0 0 0,0-1 0 0 0,-1 1 0 0 0,1 0 0 0 0,2 0 0 0 0,149 46-75 0 0,-81-31 363 0 0,133 51-1 0 0,-149-44-259 0 0,-10 1-36 0 0,-45-23 12 0 0,0-1-1 0 0,0 0 1 0 0,0 1-1 0 0,0-1 1 0 0,-1 1-1 0 0,1 0 1 0 0,0-1 0 0 0,0 1-1 0 0,0 0 1 0 0,-1-1-1 0 0,1 1 1 0 0,-1 0-1 0 0,1 0 1 0 0,0 0-1 0 0,-1 0 1 0 0,1-1 0 0 0,-1 2-1 0 0,19 32-90 0 0,-18-33 92 0 0,-1-1-1 0 0,1 1 1 0 0,-1 0-1 0 0,0-1 1 0 0,1 1-1 0 0,-1-1 0 0 0,0 1 1 0 0,1 0-1 0 0,-1-1 1 0 0,0 1-1 0 0,0 0 1 0 0,0-1-1 0 0,0 1 0 0 0,0 0 1 0 0,0-1-1 0 0,0 1 1 0 0,0 0-1 0 0,0-1 1 0 0,0 1-1 0 0,0 0 0 0 0,0-1 1 0 0,0 1-1 0 0,0 0 1 0 0,-1 0-1 0 0,1-1 4 0 0,-2 10-21 0 0,-1 0 0 0 0,-6 13 0 0 0,0-8 41 0 0,0 0 0 0 0,-1-1 0 0 0,0 0 0 0 0,-1 0 0 0 0,-1-1 0 0 0,0-1 0 0 0,-1 0-1 0 0,0-1 1 0 0,-24 16 0 0 0,-2-2 17 0 0,-1-2 0 0 0,-2-2 0 0 0,0-2 0 0 0,-1-2 0 0 0,0-1 0 0 0,-84 17 0 0 0,124-32-38 0 0,-20 4-120 0 0,-25 8 0 0 0,47-13 83 0 0,0 1 0 0 0,0-1-1 0 0,-1 1 1 0 0,1-1 0 0 0,0 1 0 0 0,0 0-1 0 0,0-1 1 0 0,0 1 0 0 0,0 0 0 0 0,0 0-1 0 0,0 0 1 0 0,0 0 0 0 0,0 0 0 0 0,0 1-1 0 0,-2 1-149 0 0,0 0-548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23 7831 0 0,'0'0'3408'0'0,"0"-4"-1982"0"0,3-14 5911 0 0,-3 26-6742 0 0,-1 2-408 0 0,0-4-10 0 0,1 1 0 0 0,-1 0 0 0 0,2-1 0 0 0,0 9-1 0 0,4 48 408 0 0,26 188 154 0 0,-26-172-621 0 0,-2-1 0 0 0,-4 0 0 0 0,-4 0 0 0 0,-22 124 0 0 0,16-152-194 0 0,4-24-5 0 0,-12 40-123 0 0,9-34-552 0 0,-10 27-239 0 0,11-34-48 0 0,-9 19-99 0 0,13-33-371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1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63 919 0 0,'0'0'200'0'0,"-1"-1"506"0"0,0 1-639 0 0,1-1 46 0 0,-1 1-1 0 0,1 0 1 0 0,-1 0-1 0 0,1-1 1 0 0,-1 1 0 0 0,1 0-1 0 0,0-1 1 0 0,-1 1-1 0 0,1 0 1 0 0,0-1 0 0 0,-1 1-1 0 0,1-1 1 0 0,0 1 0 0 0,0-1-1 0 0,-1 1 1 0 0,1 0-1 0 0,0-1 1 0 0,0 1 0 0 0,0-1-1 0 0,-1 1 1 0 0,1-1-1 0 0,0 1 1 0 0,0-1 0 0 0,0 1-1 0 0,0-1 1 0 0,0 1 0 0 0,0-1-1 0 0,0 1 1 0 0,0-1-1 0 0,0 1 1 0 0,1-1 0 0 0,-1 1-1 0 0,0-1 1 0 0,0 1-1 0 0,0-1 1 0 0,0 1 0 0 0,1-1-1 0 0,-1 1 1 0 0,0-1 0 0 0,1 1-1 0 0,-1-1 1 0 0,0 1-1 0 0,1 0 1 0 0,-1-1 0 0 0,0 1-1 0 0,1 0 1 0 0,-1-1-1 0 0,1 1 1 0 0,5-3 557 0 0,1 0 0 0 0,-1 0 0 0 0,1 1 0 0 0,-1 0 0 0 0,1 0 0 0 0,13-1 0 0 0,47-1 3123 0 0,-25 2-2101 0 0,1-2-1131 0 0,166-9 3990 0 0,-105 13-5077 0 0,0 9-4938 0 0,-68-4-1708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712 208 2303 0 0,'0'0'2191'0'0,"3"-2"-1604"0"0,8-8 163 0 0,0-1-1 0 0,-1 0 1 0 0,0 0 0 0 0,11-19 0 0 0,-3 3-236 0 0,15-33 0 0 0,-32 58-263 0 0,17-29-1845 0 0,-8 19 5272 0 0,-10 18-2484 0 0,4 27 3526 0 0,-4-28-4168 0 0,0 29 908 0 0,2-4-1373 0 0,1 11-54 0 0,0-6 50 0 0,-2-29 28 0 0,-1 2 7 0 0,1 0-78 0 0,-1-2 2 0 0,0-1 0 0 0,0 0 0 0 0,0 1 0 0 0,-2 6 0 0 0,-3 29 228 0 0,-19 89-386 0 0,-59 182 0 0 0,-81 318 1769 0 0,90-322-1098 0 0,-20-16-580 0 0,-22-8-10 0 0,74-185 31 0 0,-35 106 241 0 0,66-170-173 0 0,1 2-1 0 0,3-1 0 0 0,-7 70 1 0 0,13-71-11 0 0,-1 18 0 0 0,1 3-42 0 0,0-39-12 0 0,-2 28-67 0 0,-17 76-335 0 0,-44 138-134 0 0,40-164 691 0 0,12-48 140 0 0,8-31-179 0 0,4-13-107 0 0,-4 35 174 0 0,3-28-129 0 0,-1 14-42 0 0,0 1-34 0 0,1 10-193 0 0,1-29 120 0 0,-3 15-46 0 0,3-14 115 0 0,0-2-53 0 0,-1 0 13 0 0,-1 14 42 0 0,1-9-23 0 0,1-8 47 0 0,0 0 0 0 0,0 0 0 0 0,0 0 0 0 0,1 0 0 0 0,-1 0 0 0 0,0 0 0 0 0,1 0 0 0 0,0 0 0 0 0,-1 0 0 0 0,1 0 0 0 0,1 3 0 0 0,2 1-2 0 0,1-1 0 0 0,-1 1 0 0 0,1-1 0 0 0,5 5 0 0 0,-10-10 3 0 0,7 6-69 0 0,2-6-175 0 0,36 2 132 0 0,-36 1 32 0 0,38 12 64 0 0,4 3 29 0 0,-32-12 54 0 0,17 0 13 0 0,-17-4-13 0 0,29 0-54 0 0,15 2-13 0 0,-7 1-11 0 0,-10 1-69 0 0,25 6-325 0 0,-59-10 197 0 0,1 0 11 0 0,57 10-86 0 0,-18-5 49 0 0,3-3 283 0 0,2-2 98 0 0,3-2 195 0 0,6 4 28 0 0,1 2-157 0 0,-54-6-183 0 0,43 6 102 0 0,12 5-50 0 0,-2 1-2 0 0,-9 0-67 0 0,10 3-13 0 0,3 0 0 0 0,4-1 0 0 0,5-2 0 0 0,4-3 0 0 0,-2-3 11 0 0,-1-5 42 0 0,-13-4 11 0 0,-39 1 0 0 0,29-3 0 0 0,-28 2-11 0 0,192-25 75 0 0,-121 19-117 0 0,-43 8-11 0 0,14 3-19 0 0,-40 0-67 0 0,34 2 8 0 0,-32-2 24 0 0,47 2 31 0 0,-66-3 16 0 0,122 3-46 0 0,341-44 330 0 0,-158 6-109 0 0,-152 21-143 0 0,236-13 81 0 0,0 34-42 0 0,-14 53-64 0 0,-12-1 0 0 0,-310-53 11 0 0,465 42 282 0 0,-479-46-293 0 0,11 1-16 0 0,-37-1-60 0 0,50 12-121 0 0,-62-12 155 0 0,45 5-171 0 0,-46-6 170 0 0,-2 0-37 0 0,1-1 1 0 0,19 0 0 0 0,33 0-240 0 0,-4-3-315 0 0,-49 2 445 0 0,36-5-1522 0 0,-11 0-3196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31 896 919 0 0,'-12'20'931'0'0,"9"-15"101"0"0,1-1-1 0 0,-1 1 0 0 0,1 0 0 0 0,0 0 0 0 0,1 0 1 0 0,-1 0-1 0 0,1 0 0 0 0,-2 9 0 0 0,3-14-991 0 0,0 1-1 0 0,0-1 1 0 0,0 0-1 0 0,0 0 0 0 0,0 0 1 0 0,0 0-1 0 0,0 0 1 0 0,0 0-1 0 0,1 0 1 0 0,-1 0-1 0 0,0 0 1 0 0,0 1-1 0 0,0-1 0 0 0,0 0 1 0 0,0 0-1 0 0,0 0 1 0 0,0 0-1 0 0,0 0 1 0 0,0 0-1 0 0,0 0 0 0 0,0 0 1 0 0,0 0-1 0 0,0 0 1 0 0,0 0-1 0 0,0 0 1 0 0,0 0-1 0 0,1 0 0 0 0,-1 0 1 0 0,0 0-1 0 0,0 1 1 0 0,0-1-1 0 0,0 0 1 0 0,0 0-1 0 0,0 0 0 0 0,0 0 1 0 0,0 0-1 0 0,0 0 1 0 0,1 0-1 0 0,-1 0 1 0 0,0 0-1 0 0,0 0 0 0 0,0 0 1 0 0,0 0-1 0 0,0 0 1 0 0,0-1-1 0 0,0 1 1 0 0,7-3 752 0 0,-6 3-386 0 0,-1-1-1 0 0,1 1 1 0 0,0-1-1 0 0,0 1 1 0 0,-1-1 0 0 0,1 0-1 0 0,0 1 1 0 0,-1-1-1 0 0,1 0 1 0 0,-1 1-1 0 0,1-1 1 0 0,-1 0 0 0 0,1-1-1 0 0,3-3 41 0 0,2-2-171 0 0,0-1 0 0 0,-1 0 1 0 0,0 0-1 0 0,7-17 1 0 0,7-23-84 0 0,67-163-16 0 0,12 6 253 0 0,15 9-41 0 0,-90 164-388 0 0,2 3 0 0 0,4 0-21 0 0,-23 23-82 0 0,4 4-109 0 0,29-7 75 0 0,-29 7-14 0 0,-5 10-1 0 0,0-1 114 0 0,-1-1 17 0 0,0 0 0 0 0,0 0 0 0 0,-1 0 0 0 0,0 1 0 0 0,0-1 1 0 0,0 1-1 0 0,1 7 0 0 0,2 11-9 0 0,-2 0 0 0 0,-1 1 0 0 0,1 28 0 0 0,-7 80 83 0 0,2-103-23 0 0,-1 0 51 0 0,0 5 280 0 0,4 46-1 0 0,2-67-125 0 0,-2-2-350 0 0,8-17 35 0 0,31-10 0 0 0,-40 13 75 0 0,-1 1 0 0 0,1-1 0 0 0,0 1 0 0 0,0 0 1 0 0,0-1-1 0 0,0 0 0 0 0,0 1 0 0 0,-1-1 0 0 0,1 1 0 0 0,0-1 0 0 0,0 0 0 0 0,-1 0 0 0 0,1 1 0 0 0,-1-1 0 0 0,1 0 0 0 0,0 0 0 0 0,-1 0 1 0 0,0 0-1 0 0,1 0 0 0 0,-1 1 0 0 0,1-1 0 0 0,-1 0 0 0 0,0 0 0 0 0,1-2 0 0 0,0-3-24 0 0,42-160-232 0 0,-31 111 249 0 0,2 1-1 0 0,24-58 1 0 0,-26 84-111 0 0,2 0 0 0 0,2 1 1 0 0,0 0-1 0 0,31-37 0 0 0,-35 53-38 0 0,21-16-6 0 0,-17 16 27 0 0,14-4 100 0 0,-29 14 37 0 0,0 1-1 0 0,0-1 1 0 0,0 1-1 0 0,0 0 1 0 0,0-1 0 0 0,0 1-1 0 0,1 0 1 0 0,-1-1-1 0 0,0 1 1 0 0,0 0-1 0 0,0 0 1 0 0,0 0 0 0 0,3 0-1 0 0,3 0 2 0 0,0 0 0 0 0,0 1 0 0 0,1 0 0 0 0,-1 0 0 0 0,8 3 0 0 0,-12-3 2 0 0,1 0 0 0 0,-1 1 0 0 0,1 0 0 0 0,-1 0 0 0 0,0 0 0 0 0,1 0 0 0 0,-1 0 0 0 0,0 1 0 0 0,-1 0 0 0 0,1-1 0 0 0,0 1 0 0 0,3 5 0 0 0,-2 0 2 0 0,0 0 0 0 0,-1 0 1 0 0,1 0-1 0 0,-2 0 0 0 0,1 1 0 0 0,-1-1 0 0 0,0 1 0 0 0,-1 0 0 0 0,0-1 0 0 0,-1 12 1 0 0,1 8 18 0 0,-9 55 1 0 0,-2-17-28 0 0,-4-2-1 0 0,-24 70 1 0 0,-29 33-3147 0 0,51-136 910 0 0,11-23 903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10591 0 0,'5'88'5470'0'0,"-3"-44"-3913"0"0,-2 0 0 0 0,-2 0 1 0 0,-13 80-1 0 0,-6-33-1093 0 0,-10 63-854 0 0,29-138-694 0 0,2 26-1 0 0,1-22-719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12 664 455 0 0,'0'0'5923'0'0,"2"6"-5015"0"0,2 2-519 0 0,0 4-33 0 0,0 1 4884 0 0,-5-12-5133 0 0,1 0 0 0 0,-1 0 0 0 0,1 0 0 0 0,-1 0 0 0 0,1 0 0 0 0,-1 0 0 0 0,0 0 0 0 0,1 0 0 0 0,-3 1 0 0 0,2 0 359 0 0,0-1-406 0 0,0-1-1 0 0,0 1 0 0 0,0-1 1 0 0,1 1-1 0 0,-1 0 0 0 0,0-1 1 0 0,1 1-1 0 0,-1 0 0 0 0,0-1 1 0 0,1 1-1 0 0,-1 0 0 0 0,0 1 1 0 0,0-1 32 0 0,-4 6 6 0 0,4-5 310 0 0,3-6-207 0 0,18-38 490 0 0,56-142-236 0 0,-64 155-460 0 0,12-36-94 0 0,21-53-263 0 0,-32 90 424 0 0,0 2-1 0 0,19-30 1 0 0,-4 22 768 0 0,-26 31 544 0 0,5 10-1200 0 0,-2-2-165 0 0,0 0 0 0 0,-1 0 0 0 0,1 1 0 0 0,5 10 0 0 0,-8-12-4 0 0,0 1 1 0 0,-1 0-1 0 0,1 0 0 0 0,-1 0 1 0 0,0 0-1 0 0,0 0 0 0 0,-1 7 1 0 0,2 37 58 0 0,-2-5 0 0 0,-2 3 88 0 0,-1-2 106 0 0,1-2-59 0 0,1-11-128 0 0,0-26-57 0 0,1 0 1 0 0,1 0 0 0 0,1 11-1 0 0,9 15-79 0 0,-8-25-31 0 0,1-11 19 0 0,14-9-14 0 0,-11 5 31 0 0,61-146 22 0 0,15-32-146 0 0,-69 161 211 0 0,1 0 0 0 0,1 0 0 0 0,0 2 0 0 0,39-41 0 0 0,-33 44 192 0 0,-15 16-163 0 0,-2-1 183 0 0,2 3 45 0 0,22-8 10 0 0,-22 7 329 0 0,2 9-478 0 0,27 18-13 0 0,-27-18-49 0 0,-4 5-29 0 0,12 30-27 0 0,-11-22 37 0 0,2 29-37 0 0,-4-9 1 0 0,-2 0 1 0 0,-1 1-1 0 0,-2-1 1 0 0,-2 0-1 0 0,-14 74 0 0 0,10-85-17 0 0,1-3-22 0 0,-3 6-98 0 0,8-26-174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1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6447 0 0,'0'0'1012'0'0,"-1"3"-252"0"0,-57 85 3194 0 0,56-84-3256 0 0,0-1-364 0 0,-3 10-78 0 0,4-10 1869 0 0,10-3-1784 0 0,25-2 3 0 0,-26 1 328 0 0,1 1-344 0 0,25-1 0 0 0,-26 1 4 0 0,2 1 18 0 0,29 3 8 0 0,-29-3 2 0 0,2 1 14 0 0,37 8 54 0 0,-37-7 20 0 0,0 1 6 0 0,35 13-22 0 0,-35-13-101 0 0,-3 2-47 0 0,29 18-11 0 0,-28-18-33 0 0,-4 1-141 0 0,20 20-75 0 0,-25-26-22 0 0,0 0 0 0 0,1 1 0 0 0,-1-1 1 0 0,-1 0-1 0 0,1 0 0 0 0,0 1 0 0 0,0-1 0 0 0,0 0 0 0 0,-1 1 1 0 0,2 1-1 0 0,14 34-82 0 0,-12-28-19 0 0,-4-1-8 0 0,1 22-42 0 0,-2-17-12 0 0,0-6 106 0 0,0-4 19 0 0,1 0 1 0 0,-1 0-1 0 0,0 0 0 0 0,0 0 1 0 0,0 0-1 0 0,0 0 0 0 0,-3 4 1 0 0,1 2-28 0 0,-13 22-277 0 0,-5 4 95 0 0,-36 64-768 0 0,40-64 901 0 0,3-5 17 0 0,12-24 58 0 0,1 1 147 0 0,1 2-54 0 0,1-5-11 0 0,-1 0-1 0 0,0-1 1 0 0,-1 1-1 0 0,1 0 1 0 0,-1-1 0 0 0,0 5-1 0 0,3-1 182 0 0,9 21 140 0 0,-8-21 514 0 0,4 1-472 0 0,21 25-168 0 0,-21-24-72 0 0,3-3-9 0 0,29 18-10 0 0,-21-15-18 0 0,16 3-10 0 0,-15-8-1 0 0,-7-1-81 0 0,-4-1-1 0 0,1-1 0 0 0,-1 0 0 0 0,14 0 0 0 0,18 1 27 0 0,-21-3-1 0 0,30-9-11 0 0,-36 7-47 0 0,24-9-1 0 0,-28 8-10 0 0,0-1-1 0 0,14-8 1 0 0,-14 8-15 0 0,-6 3 6 0 0,-1 1 0 0 0,1-1 0 0 0,-1 0 0 0 0,0 1 0 0 0,1-1 0 0 0,-1 0 0 0 0,0-1-1 0 0,0 1 1 0 0,-1 0 0 0 0,3-3 0 0 0,-1 2-24 0 0,-1 2 13 0 0,-1 0 0 0 0,0 0-1 0 0,0-1 1 0 0,0 1 0 0 0,0 0-1 0 0,0 0 1 0 0,0-1-1 0 0,-1 1 1 0 0,1-1 0 0 0,0 1-1 0 0,-1 0 1 0 0,1-1 0 0 0,0-2-1 0 0,1 1-134 0 0,-1 1-18 0 0,-1 1 1 0 0,1 0 0 0 0,-1-1 0 0 0,1 1-1 0 0,-1-1 1 0 0,1 1 0 0 0,-1-1-1 0 0,0 1 1 0 0,0-1 0 0 0,1-2 0 0 0,0-13-7289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18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2101 455 0 0,'0'0'422'0'0,"-20"2"2302"0"0,13-2-2274 0 0,2 1-76 0 0,0-1-1 0 0,0 1 1 0 0,-1 0-1 0 0,1 0 1 0 0,0 1-1 0 0,0 0 1 0 0,-5 2 2398 0 0,19-8-2370 0 0,-5 2-464 0 0,1 1 0 0 0,0 0 1 0 0,-1 0-1 0 0,9-1 0 0 0,-4-1-2 0 0,26-10 100 0 0,-26 9 575 0 0,-3 1-230 0 0,20-9 11 0 0,-19 9 480 0 0,0 0-424 0 0,22-9-40 0 0,-22 9 0 0 0,2-1-249 0 0,24-15-18 0 0,-25 14-51 0 0,0 1-24 0 0,41-19 52 0 0,-3 2-108 0 0,7-5-10 0 0,-11 5 0 0 0,-1-2 0 0 0,1-2 11 0 0,5-8 106 0 0,-1 1 47 0 0,6-2 400 0 0,3-2 78 0 0,6-3-61 0 0,-48 31-487 0 0,38-24 360 0 0,11-9-50 0 0,-49 34-342 0 0,34-24 231 0 0,12-10-111 0 0,2 1-50 0 0,-9 5-120 0 0,10-6-12 0 0,197-118 0 0 0,-219 137 0 0 0,4-4 0 0 0,100-61-46 0 0,182-102-156 0 0,-214 124-342 0 0,-72 42 371 0 0,22-10 88 0 0,14-4 18 0 0,-26 12 56 0 0,62-25 11 0 0,156-70 848 0 0,-7-16 1946 0 0,-164 80-2015 0 0,160-102-450 0 0,-147 78-2071 0 0,-53 41-35 0 0,-6 5 336 0 0,-6 5 515 0 0,-20 13 517 0 0,-19 12 164 0 0,1 0 75 0 0,1-1 118 0 0,-5 2 17 0 0,1 1 0 0 0,0 0 0 0 0,-1 0 0 0 0,1 0 0 0 0,0 0 0 0 0,8-2 0 0 0,15-6-61 0 0,-20 7-56 0 0,42 3-1152 0 0,-39 2 889 0 0,28 6-22 0 0,-29-6-91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13823 0 0,'0'0'1606'0'0,"2"9"-1485"0"0,0 3-82 0 0,7 33 173 0 0,-1 12 324 0 0,2 14 69 0 0,1-2-12 0 0,1-5-23 0 0,2-1-261 0 0,-1-3-88 0 0,-4-6-201 0 0,-1 11-20 0 0,-1 192 95 0 0,-20-1 21 0 0,12-241-113 0 0,-28 545 1191 0 0,-10 35-309 0 0,-23-3 75 0 0,51-497-933 0 0,-49 654 221 0 0,-8 257-104 0 0,17-612-40 0 0,-7 76 203 0 0,52-308-254 0 0,4-127-53 0 0,1 18 0 0 0,-1-12 0 0 0,1 15-15 0 0,-1 1-43 0 0,1 5-17 0 0,3-20 63 0 0,4 7 12 0 0,5-1 0 0 0,-8-39 0 0 0,0 0 0 0 0,1 0 0 0 0,10 16 0 0 0,-6-13 0 0 0,1 0 0 0 0,18 19 0 0 0,28 20 0 0 0,-11-7-15 0 0,-28-25-54 0 0,20 29 12 0 0,3 12 46 0 0,-6-12 24 0 0,-26-38 51 0 0,4-5 8 0 0,35 16 18 0 0,-44-20-83 0 0,-1 0-1 0 0,1-1 1 0 0,0 1 0 0 0,-1 0 0 0 0,1-1 0 0 0,0 1-1 0 0,0-1 1 0 0,0 0 0 0 0,0 1 0 0 0,1-1-1 0 0,9 1 6 0 0,37 2 58 0 0,5-4-46 0 0,3-1 18 0 0,1 4-31 0 0,7 2-11 0 0,14 4-53 0 0,-64-6 43 0 0,42 3-86 0 0,-6-2 8 0 0,-25-2 7 0 0,45-2-3 0 0,404-35-536 0 0,54-2-125 0 0,65 26 1137 0 0,299-16 585 0 0,-537 13-917 0 0,1016-60 312 0 0,-912 35-364 0 0,421-33 31 0 0,-1 21-14 0 0,-225 49 80 0 0,-3 26 30 0 0,-573-19-130 0 0,448-2 1 0 0,-2-25 74 0 0,-446 18-175 0 0,278-5-1325 0 0,-280 14-6420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20735 0 0,'0'0'1877'0'0,"6"-1"-1543"0"0,28-4-257 0 0,16-5 371 0 0,328-89 204 0 0,-132 22-2228 0 0,-209 66 908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20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2028 1375 0 0,'0'0'10051'0'0,"6"-3"-9623"0"0,20-7-11 0 0,-19 8 339 0 0,-4-2-432 0 0,8-11-4 0 0,-9 11 560 0 0,4 0-608 0 0,15-15-28 0 0,-16 14-117 0 0,-1 0-51 0 0,20-24 11 0 0,-3 6-479 0 0,6-1-75 0 0,0 3 424 0 0,10-7 102 0 0,-24 18 21 0 0,24-14 576 0 0,11-7 231 0 0,1-2-338 0 0,-6 3-112 0 0,-41 29-430 0 0,179-112 78 0 0,123-84 820 0 0,-98 57 518 0 0,-17 22-511 0 0,42-9-655 0 0,25-15-135 0 0,114-109 256 0 0,-253 168-375 0 0,82-36-172 0 0,-183 112 109 0 0,36-16 49 0 0,22-8-42 0 0,83-40 198 0 0,-41 22 203 0 0,-30 16-174 0 0,-30 11-176 0 0,16-6-196 0 0,-20 6-148 0 0,-43 18 235 0 0,27-12-630 0 0,2-3-201 0 0,-2 3 278 0 0,-13 5 366 0 0,-17 8 38 0 0,1-1 158 0 0,22-9 76 0 0,7-4 68 0 0,-30 15 210 0 0,-1-2-158 0 0,16-10-167 0 0,-15 11-78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21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2016 2303 0 0,'0'0'4986'0'0,"7"-3"-4116"0"0,27-14 4288 0 0,-29 14-5028 0 0,18-11-126 0 0,-17 10-76 0 0,0 0-382 0 0,18-13 279 0 0,-18 13-8 0 0,-1-1-1 0 0,15-13 58 0 0,-15 14 239 0 0,1-2 102 0 0,29-27 258 0 0,-6 6 44 0 0,3 0-5 0 0,-26 21-445 0 0,21-17 201 0 0,11-4 9 0 0,1 1-139 0 0,-2 0-16 0 0,4 0 270 0 0,5-1 31 0 0,5-3-110 0 0,2 1-1 0 0,3-2 266 0 0,2 0 72 0 0,-2 2 146 0 0,1 1 22 0 0,-5 2-157 0 0,6-3-49 0 0,4-5-144 0 0,139-88 413 0 0,-126 78-737 0 0,-33 21-144 0 0,20-10 0 0 0,-1-2-16 0 0,7-6-117 0 0,-14 8 25 0 0,-10 6 48 0 0,7-4 49 0 0,-36 23 14 0 0,27-21 76 0 0,134-103 423 0 0,-142 108-419 0 0,96-72 117 0 0,-115 85-181 0 0,157-119 90 0 0,-135 106-67 0 0,19-10-31 0 0,6-1-11 0 0,-3 3 0 0 0,-1 0 0 0 0,-3 0 0 0 0,-2 1 0 0 0,-4 1 0 0 0,-1 2 0 0 0,-1 5 0 0 0,-2 3 0 0 0,-3 0 0 0 0,-2 0 0 0 0,-3 2 0 0 0,-1 2-15 0 0,4 1-54 0 0,-2 0 12 0 0,-1-1 46 0 0,3-1 26 0 0,-27 12 4 0 0,22-13 99 0 0,-4 0-54 0 0,2-3 0 0 0,-8 4-32 0 0,8-5-223 0 0,-27 18 93 0 0,-1 1-197 0 0,14-10 135 0 0,-14 10-21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1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1 158 919 0 0,'0'0'1794'0'0,"4"-2"-1170"0"0,13-9 41 0 0,-13 8 20 0 0,0 0 3 0 0,-3 2-490 0 0,13-11 17 0 0,-13 11-86 0 0,0 0 0 0 0,0 0 0 0 0,0 0 0 0 0,0 0 0 0 0,0 0 0 0 0,0 0 0 0 0,-1 0 0 0 0,1-1 0 0 0,0 1 0 0 0,-1 0 0 0 0,1 0 0 0 0,-1-1 0 0 0,1-2 0 0 0,5 3 38 0 0,1-2-113 0 0,-5 2-3 0 0,0 0 0 0 0,0 1-1 0 0,1-1 1 0 0,-1 0 0 0 0,0 1-1 0 0,1 0 1 0 0,-1-1 0 0 0,0 1-1 0 0,1 0 1 0 0,-1 0 0 0 0,3 0-1 0 0,22 0 101 0 0,-20 0 468 0 0,1 1-269 0 0,40 0 1468 0 0,-17-2-1042 0 0,-24 0-18 0 0,2 1-99 0 0,25-3-47 0 0,-26 2-11 0 0,1 0-69 0 0,1 1-424 0 0,29-5 160 0 0,-32 4-233 0 0,24-3 110 0 0,9 1-253 0 0,3 4-80 0 0,6 0 236 0 0,-3 1 68 0 0,21 3 602 0 0,-5 1 56 0 0,5 3-271 0 0,1-1-106 0 0,-3-1-470 0 0,-4-1-154 0 0,-49-5 152 0 0,40 1-435 0 0,18-2-105 0 0,114-15 591 0 0,75-27 1201 0 0,8-3-958 0 0,-160 32-577 0 0,131 0-1 0 0,-186 14 478 0 0,0 2 0 0 0,1 3-1 0 0,-2 1 1 0 0,82 24-1 0 0,53 36 606 0 0,3 2-56 0 0,-71-36-367 0 0,201 31 0 0 0,-226-54-633 0 0,125-4-1 0 0,93-21-29 0 0,2 1 1223 0 0,-219 12-932 0 0,100 0-2022 0 0,-132 4 417 0 0,70 12 0 0 0,-87-6 544 0 0,-33-6 1015 0 0,32 9-424 0 0,-17-3 295 0 0,-21-6 201 0 0,-5 5-654 0 0,1 24 255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2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14 1375 0 0,'0'0'1355'0'0,"-4"0"-684"0"0,-30-4 2023 0 0,31 4-1392 0 0,1-2-684 0 0,-1 1-183 0 0,1 0-1 0 0,-1-1 0 0 0,0 2 1 0 0,0-1-1 0 0,1 0 0 0 0,-1 0 1 0 0,-6 1-1 0 0,6 0-101 0 0,0 2-79 0 0,-9 7-20 0 0,9-7 28 0 0,0 1 122 0 0,-12 10 52 0 0,11-9 10 0 0,1-1 2 0 0,-9 11 2 0 0,9-10 930 0 0,0-1-856 0 0,-12 12 2960 0 0,24-14-3294 0 0,44 8 516 0 0,6 0-256 0 0,3-4-18 0 0,15 0-177 0 0,168 4-46 0 0,-199-8-229 0 0,31 4-174 0 0,-8-2-9 0 0,0 2-36 0 0,-11-1 139 0 0,18 0 140 0 0,-11-1 139 0 0,-1 0 134 0 0,-10-1-173 0 0,12 0-51 0 0,2 0-33 0 0,79 9-183 0 0,153 32 0 0 0,-34-3-560 0 0,-205-35 819 0 0,123-5-1 0 0,61-23 498 0 0,-144 13-580 0 0,152-10-226 0 0,-177 18-45 0 0,102 10 0 0 0,340 77-82 0 0,-417-60-517 0 0,-43-9-170 0 0,10 2 195 0 0,-55-14 667 0 0,-2-1-67 0 0,0 0-1 0 0,19 2 1 0 0,-18-2 155 0 0,-4-1 55 0 0,0 0 1 0 0,0-1 0 0 0,0 0 0 0 0,10 0 0 0 0,-7 0 21 0 0,-5 0-2 0 0,-1 0 0 0 0,1-1 1 0 0,0 0-1 0 0,0 0 0 0 0,10-2 0 0 0,-6 2 31 0 0,-5 0 2 0 0,0 0 1 0 0,0 0-1 0 0,0-1 1 0 0,0 0-1 0 0,9-2 1 0 0,16-4 194 0 0,-28 7-258 0 0,1-1-1 0 0,0 1 1 0 0,-1-1-1 0 0,1 0 1 0 0,-1 0-1 0 0,1 0 1 0 0,-1 0-1 0 0,1 0 1 0 0,-1-1 0 0 0,4-2-1 0 0,0 0-94 0 0,5-3-307 0 0,18-19-597 0 0,-9 7-97 0 0,-15 14-227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3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 0 1839 0 0,'-24'8'134'0'0,"-4"2"-37"0"0,-7 3 873 0 0,-1-2 1 0 0,0-1-1 0 0,-69 8 0 0 0,92-16-482 0 0,11-2-393 0 0,1 0-1 0 0,-1 0 1 0 0,0 0-1 0 0,0 0 0 0 0,0 0 1 0 0,0 0-1 0 0,0 0 1 0 0,1-1-1 0 0,-4 0 0 0 0,-63-21 4678 0 0,67 21-4690 0 0,-1 1-1 0 0,1-1 0 0 0,0 1 0 0 0,0-1 0 0 0,0 1 1 0 0,-1 0-1 0 0,1 0 0 0 0,0-1 0 0 0,-1 1 0 0 0,1 0 1 0 0,-2 0-1 0 0,-9 1 704 0 0,-1 0-351 0 0,0 1-1 0 0,-19 6 4486 0 0,38-3-4481 0 0,20 17-43 0 0,-19-16-10 0 0,1-4-34 0 0,23 6-142 0 0,-24-6-66 0 0,3 0-14 0 0,35 7-22 0 0,7-3-86 0 0,10-2-21 0 0,12-2 0 0 0,37 2 48 0 0,1-6 0 0 0,116-17 0 0 0,-130 6-4 0 0,0 5 0 0 0,1 3 0 0 0,135 12 0 0 0,63 6 118 0 0,4 0-20 0 0,342 80-78 0 0,-478-68 43 0 0,84 16 149 0 0,-85-8 105 0 0,267 20 0 0 0,48-45-1542 0 0,-429-11 223 0 0,-42 2 44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6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1821 3679 0 0,'-22'33'1183'0'0,"1"1"-1"0"0,-18 41 1 0 0,11-19 1141 0 0,22-40 3199 0 0,13-20-4159 0 0,4-5-961 0 0,-1 0-1 0 0,0 0 1 0 0,0-1 0 0 0,-1 0 0 0 0,-1-1 0 0 0,13-19-1 0 0,38-77-3016 0 0,-36 61 1754 0 0,453-867-1388 0 0,-349 648 3467 0 0,-29 56 898 0 0,-31 88-1098 0 0,-36 68-888 0 0,41-95 1 0 0,-67 133-706 0 0,8-20-830 0 0,-12 32 1082 0 0,0 0-1 0 0,1 1 1 0 0,-1-1 0 0 0,1 1-1 0 0,0-1 1 0 0,-1 1-1 0 0,1 0 1 0 0,0 0 0 0 0,3-3-1 0 0,-5 5 248 0 0,1 0-1 0 0,-1-1 0 0 0,0 1 1 0 0,0 0-1 0 0,1 0 0 0 0,-1-1 1 0 0,0 1-1 0 0,1 0 0 0 0,-1 0 1 0 0,0 0-1 0 0,0 0 0 0 0,1-1 1 0 0,-1 1-1 0 0,1 0 0 0 0,-1 0 1 0 0,0 0-1 0 0,1 0 0 0 0,-1 0 1 0 0,0 0-1 0 0,1 0 1 0 0,-1 0-1 0 0,0 0 0 0 0,1 0 1 0 0,-1 0-1 0 0,0 0 0 0 0,1 0 1 0 0,-1 0-1 0 0,1 0 0 0 0,-1 1 1 0 0,2 0-271 0 0,-1 1 1 0 0,0 0-1 0 0,0 0 1 0 0,0 0 0 0 0,0 0-1 0 0,-1-1 1 0 0,1 1-1 0 0,0 0 1 0 0,0 3-1 0 0,11 37 897 0 0,-9-31 316 0 0,-2-1 58 0 0,5 31 60 0 0,-4-31 187 0 0,-1 0 79 0 0,1 3-829 0 0,-1-3 265 0 0,0 1 0 0 0,0 18 0 0 0,4 274 3241 0 0,23 641-775 0 0,-8-732-3652 0 0,-16-165-101 0 0,-3-35-36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7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2 206 15663 0 0,'-1'6'1392'0'0,"1"-2"-1112"0"0,1-1-280 0 0,2 0 0 0 0,3-4 1616 0 0,0 2-744 0 0,3 1 8 0 0,3-5-416 0 0,6-3-80 0 0,5-8-24 0 0,4-5 0 0 0,4-7-208 0 0,4-4-48 0 0,2-3-8 0 0,5-1 0 0 0,0 2 200 0 0,2 5 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7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438 1 15199 0 0,'-37'4'5407'0'0,"-17"11"-3927"0"0,23-6-1099 0 0,0 0-324 0 0,1 0-1 0 0,0 2 1 0 0,0 1-1 0 0,1 2 1 0 0,1 1 0 0 0,-33 22-1 0 0,55-33-6 0 0,0 0-1 0 0,1 0 1 0 0,0 0-1 0 0,0 1 1 0 0,0-1-1 0 0,1 1 1 0 0,0 0-1 0 0,-1 1 1 0 0,2-1-1 0 0,-1 1 1 0 0,1 0-1 0 0,0 0 1 0 0,0 0-1 0 0,0 0 1 0 0,-2 8-1 0 0,-2 18 94 0 0,6-15-14 0 0,3 17-1 0 0,-1-26 103 0 0,7 4-134 0 0,24 33-1 0 0,-24-34-5 0 0,4-7-22 0 0,51 14 0 0 0,-44-15-49 0 0,1-1-1 0 0,0 0 0 0 0,-1-1 0 0 0,29-4 0 0 0,81-14-33 0 0,-86 10 12 0 0,-6 3-40 0 0,3 5 18 0 0,-31-1-40 0 0,-5 11-707 0 0,0 0 696 0 0,-1-1 0 0 0,4 16 0 0 0,-7-23 66 0 0,0-1 0 0 0,0 0 0 0 0,-1 0 1 0 0,1 0-1 0 0,0 0 0 0 0,-1 0 0 0 0,1 0 0 0 0,-1 0 0 0 0,0 0 1 0 0,1 0-1 0 0,-1 0 0 0 0,0 0 0 0 0,0 0 0 0 0,0 0 0 0 0,-1 0 1 0 0,1-1-1 0 0,0 1 0 0 0,-1 0 0 0 0,1-1 0 0 0,-1 1 0 0 0,-3 1 1 0 0,-1 3-20 0 0,-17 17-5 0 0,-2-2 0 0 0,0-1-1 0 0,-1 0 1 0 0,-1-2-1 0 0,-1-1 1 0 0,0-2-1 0 0,-1 0 1 0 0,-1-2-1 0 0,0-2 1 0 0,-1 0 0 0 0,-46 9-1 0 0,39-11-1639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8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 9 1839 0 0,'-1'-1'148'0'0,"1"1"0"0"0,-1-1 0 0 0,0 0 0 0 0,0 1 0 0 0,0-1 0 0 0,0 0 0 0 0,0 1 0 0 0,0-1 0 0 0,0 1-1 0 0,0 0 1 0 0,0-1 0 0 0,0 1 0 0 0,0 0 0 0 0,0-1 0 0 0,0 1 0 0 0,0 0 0 0 0,0 0 0 0 0,0 0 0 0 0,0 0-1 0 0,0 0 1 0 0,0 0 0 0 0,0 0 0 0 0,-2 1 0 0 0,0 0 1014 0 0,-1 0 1 0 0,0 1-1 0 0,1 0 0 0 0,-1-1 1 0 0,-3 4-1 0 0,1-2-920 0 0,-12 9 1823 0 0,0 1 0 0 0,1 0 0 0 0,-30 31 0 0 0,-32 49 877 0 0,60-66-2480 0 0,7-5-108 0 0,-7 11-61 0 0,4-10-270 0 0,-3 2 6 0 0,4-5-106 0 0,11-17-14 0 0,1 2-2 0 0,-9 12-48 0 0,8-13-19 0 0,11 5-314 0 0,26 26 537 0 0,-33-34-54 0 0,0 0 0 0 0,0 0 0 0 0,0-1-1 0 0,0 1 1 0 0,-1 0 0 0 0,1 0 0 0 0,0 0 0 0 0,0-1 0 0 0,0 1-1 0 0,1-1 1 0 0,-1 1 0 0 0,0 0 0 0 0,0-1 0 0 0,0 0 0 0 0,2 1-1 0 0,8 3 45 0 0,37 9 213 0 0,-21-7-197 0 0,143 35 363 0 0,-80-10 524 0 0,-69-21-404 0 0,30 19-136 0 0,-49-28-442 0 0,1 1 0 0 0,0-1 0 0 0,-1 1 0 0 0,0 0 0 0 0,1 0 0 0 0,2 3 0 0 0,26 25-422 0 0,-23-23-52 0 0,-6 7 41 0 0,7 41 216 0 0,-8-54 236 0 0,-1 0 0 0 0,0 1 0 0 0,1-1 0 0 0,-1 0 0 0 0,0 0-1 0 0,0 0 1 0 0,0 0 0 0 0,0 0 0 0 0,0 1 0 0 0,0-1 0 0 0,0 0-1 0 0,-1 0 1 0 0,1 0 0 0 0,0 0 0 0 0,-1 0 0 0 0,1 0 0 0 0,-1 1-1 0 0,1-1 1 0 0,-1 0 0 0 0,0 1 0 0 0,-2 4-15 0 0,-4 7-28 0 0,0-1-1 0 0,0 1 0 0 0,-1-2 1 0 0,-19 22-1 0 0,12-18-95 0 0,0-2 0 0 0,-1 0 1 0 0,-35 22-1 0 0,31-24-3213 0 0,-34 14 0 0 0,3-6-4084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9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45 3679 0 0,'1'-1'390'0'0,"0"-1"-1"0"0,0 1 0 0 0,0 0 1 0 0,0 0-1 0 0,0-1 0 0 0,0 1 0 0 0,0 0 1 0 0,1 0-1 0 0,-1 0 0 0 0,0 0 0 0 0,1 0 1 0 0,1-1-1 0 0,4-3 1180 0 0,-4 3-928 0 0,-1-1 1 0 0,0 1-1 0 0,1 0 0 0 0,0 0 1 0 0,-1 0-1 0 0,1 0 1 0 0,0 1-1 0 0,0-1 1 0 0,0 1-1 0 0,0 0 0 0 0,0 0 1 0 0,6-2 1615 0 0,-9 10-1730 0 0,-4 32-50 0 0,-3 0-1 0 0,-21 73 1 0 0,12-50-350 0 0,-23 123-104 0 0,34-147-72 0 0,1 0 0 0 0,2 64 0 0 0,2-100 40 0 0,0 1 0 0 0,0 0 0 0 0,1-1 0 0 0,0 1-1 0 0,-1-1 1 0 0,3 5 0 0 0,1 5-4 0 0,0 0-1 0 0,1 0 1 0 0,8 14 0 0 0,-11-24 12 0 0,0 1-1 0 0,-1 0 1 0 0,2-1 0 0 0,-1 1 0 0 0,0-1 0 0 0,0 1 0 0 0,1-1-1 0 0,-1 0 1 0 0,1 0 0 0 0,0 0 0 0 0,0-1 0 0 0,-1 1-1 0 0,1-1 1 0 0,0 1 0 0 0,0-1 0 0 0,1 0 0 0 0,3 1-1 0 0,-2-1-5 0 0,1-1 0 0 0,-1 1 0 0 0,1-1-1 0 0,-1-1 1 0 0,0 1 0 0 0,1-1-1 0 0,-1 0 1 0 0,10-2 0 0 0,-3-1-44 0 0,-1-1 0 0 0,1 0 0 0 0,14-9 1 0 0,5-5-183 0 0,46-41 1 0 0,95-104-2289 0 0,-13-14-1110 0 0,-57 63 2001 0 0,-50 63 2950 0 0,-46 46-844 0 0,1 1 0 0 0,0 0 0 0 0,0 0 0 0 0,1 1 1 0 0,14-7-1 0 0,-18 9 496 0 0,5 8-92 0 0,25 17-16 0 0,-34-23-834 0 0,1 1-1 0 0,0-1 1 0 0,-1 1 0 0 0,1-1 0 0 0,0 1-1 0 0,-1-1 1 0 0,1 1 0 0 0,-1-1 0 0 0,1 1-1 0 0,-1-1 1 0 0,1 1 0 0 0,-1 0 0 0 0,1-1-1 0 0,-1 1 1 0 0,0 0 0 0 0,1-1-1 0 0,-1 1 1 0 0,0 0 0 0 0,1 0 0 0 0,-1-1-1 0 0,0 1 1 0 0,0 0 0 0 0,0 0 0 0 0,0 0-1 0 0,0 1 1 0 0,9 45 389 0 0,-8-44-376 0 0,0 1 1 0 0,-1 0 0 0 0,0 0-1 0 0,1 0 1 0 0,-2 4-1 0 0,1 3 3 0 0,-5 99 339 0 0,-7-15-119 0 0,4-25-6535 0 0,4-31-747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27 429 18431 0 0,'0'0'4228'0'0,"4"10"-4107"0"0,1 1-53 0 0,-1-2-36 0 0,-1 0 0 0 0,5 18-1 0 0,1 6-111 0 0,-7-25-92 0 0,-6-9-1944 0 0,2 0 2040 0 0,0 0 0 0 0,0 0 0 0 0,0 0 0 0 0,0 0 0 0 0,1-1 0 0 0,-1 1 0 0 0,0-1 0 0 0,0 1 0 0 0,1-1 0 0 0,-1 0 0 0 0,1 0 0 0 0,0 0-1 0 0,-1 1 1 0 0,1-1 0 0 0,0 0 0 0 0,0-1 0 0 0,0 1 0 0 0,0 0 0 0 0,1 0 0 0 0,-2-3 0 0 0,-3-12-386 0 0,-4-27-1 0 0,7 36 481 0 0,-2-16 268 0 0,1 0 0 0 0,1 1 0 0 0,1-1 0 0 0,1 0 1 0 0,1 0-1 0 0,1 0 0 0 0,6-24 0 0 0,-6 35-122 0 0,2-1 1 0 0,0 1-1 0 0,0 0 1 0 0,1 1-1 0 0,1-1 1 0 0,0 1-1 0 0,1 0 1 0 0,0 0 0 0 0,1 1-1 0 0,0 0 1 0 0,1 1-1 0 0,0-1 1 0 0,18-14-1 0 0,-3 9-37 0 0,-20 14-109 0 0,0 0 1 0 0,1 0 0 0 0,-1 1-1 0 0,1-1 1 0 0,5 0 0 0 0,-1 0-4 0 0,0 1 1 0 0,0 1 0 0 0,16-1-1 0 0,-14 3-12 0 0,-1-1 0 0 0,1 1-1 0 0,18 6 1 0 0,37 19-3 0 0,-8 0-12 0 0,-37-15-51 0 0,18 14-22 0 0,-22-13-3 0 0,11 14-36 0 0,-21-20-152 0 0,-3 3-68 0 0,14 30-9 0 0,-13-30-168 0 0,-7-2-685 0 0,-3 24-296 0 0,4-24-948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9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82 9215 0 0,'0'0'1183'0'0,"0"9"-96"0"0,0 2-590 0 0,0 5 86 0 0,0 12 2747 0 0,0-15-2878 0 0,1-4 75 0 0,-1 1-1 0 0,-1-1 0 0 0,-2 15 1 0 0,-4 39 1815 0 0,-3 4-1214 0 0,-1-1-315 0 0,5-29-557 0 0,4-28-57 0 0,1-2-8 0 0,-3 18-6 0 0,5-21-149 0 0,0-3-25 0 0,2-9 2 0 0,5-8-100 0 0,0 0 1 0 0,7-25-1 0 0,-1 1-254 0 0,59-121-3707 0 0,-57 133 2841 0 0,0 0 0 0 0,2 1 1 0 0,31-36-1 0 0,-44 57 1421 0 0,2 0-1 0 0,-1 0 0 0 0,0 1 0 0 0,1-1 0 0 0,0 2 1 0 0,0-1-1 0 0,1 1 0 0 0,-1 0 0 0 0,1 0 1 0 0,0 1-1 0 0,0 0 0 0 0,9-2 0 0 0,-3 5 1682 0 0,26 6-187 0 0,-39-5-1633 0 0,1-1 1 0 0,-1 0 0 0 0,1 0-1 0 0,0 1 1 0 0,-1-1 0 0 0,1 1-1 0 0,-1 0 1 0 0,1-1 0 0 0,-1 1-1 0 0,3 2 1 0 0,36 20 372 0 0,-19-9-80 0 0,20 19-47 0 0,-23-17-134 0 0,14 15-57 0 0,-18-15-15 0 0,10 19 14 0 0,-15-17 73 0 0,5 18 28 0 0,-9-18 9 0 0,-2-7-165 0 0,-2-6-42 0 0,0 0-1 0 0,0 1 0 0 0,-1-1 1 0 0,1 0-1 0 0,-1 0 0 0 0,-1 10 0 0 0,-1 26-20 0 0,1-36-38 0 0,1-1-1 0 0,-1 0 1 0 0,0 1 0 0 0,0-1-1 0 0,-2 5 1 0 0,3-9 23 0 0,0 0 1 0 0,0 0 0 0 0,0 0-1 0 0,0 0 1 0 0,0 0-1 0 0,0 0 1 0 0,0 0-1 0 0,0 0 1 0 0,-1 0 0 0 0,1 0-1 0 0,0-1 1 0 0,0 1-1 0 0,0 0 1 0 0,0 0 0 0 0,0 0-1 0 0,0 0 1 0 0,0 0-1 0 0,0 0 1 0 0,-1 0-1 0 0,1 0 1 0 0,0 0 0 0 0,0 0-1 0 0,0 0 1 0 0,0 0-1 0 0,0 0 1 0 0,0-1 0 0 0,0 1-1 0 0,0 0 1 0 0,0 0-1 0 0,0 0 1 0 0,0 0-1 0 0,0 0 1 0 0,0 0 0 0 0,0 0-1 0 0,0 0 1 0 0,0-1-1 0 0,0 1 1 0 0,0 0 0 0 0,0 0-1 0 0,0 0 1 0 0,0 0-1 0 0,0 0 1 0 0,0 0 0 0 0,0 0-1 0 0,0 0 1 0 0,0-1-1 0 0,0 1 1 0 0,0 0-1 0 0,0 0 1 0 0,0 0 0 0 0,0 0-1 0 0,0 0 1 0 0,0 0-1 0 0,-1-21-230 0 0,2-5-1431 0 0,4-38 0 0 0,-4 55 1321 0 0,1-1-1 0 0,0 1 0 0 0,1 0 0 0 0,0 0 1 0 0,0 0-1 0 0,1 0 0 0 0,6-10 1 0 0,-6 16 865 0 0,14-6 2079 0 0,-8 16-1513 0 0,30 21-117 0 0,-38-27-913 0 0,0 1-1 0 0,0-1 1 0 0,0 1-1 0 0,0-1 1 0 0,-1 1-1 0 0,1 0 1 0 0,2 2-1 0 0,4 6 29 0 0,-1-3 22 0 0,0 2 0 0 0,10 15 1 0 0,13 21 33 0 0,3 16-113 0 0,-6 3-45 0 0,-20-46-68 0 0,-3-10-243 0 0,-2 0-1 0 0,1 0 1 0 0,-1 1 0 0 0,2 9-1 0 0,4 26-7487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0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44 639 11975 0 0,'0'0'3930'0'0,"4"9"-3020"0"0,20 36 585 0 0,-22-32-790 0 0,4 42-70 0 0,-5-29-294 0 0,-5 51 50 0 0,-13 164-304 0 0,-37 297 883 0 0,49-487-666 0 0,5-37-240 0 0,-1-3 128 0 0,1 34 11 0 0,1-40-157 0 0,2-7-36 0 0,1-6-13 0 0,0-6 3 0 0,-1 0 0 0 0,-1-1 0 0 0,0 1 0 0 0,0-27 0 0 0,0 12 0 0 0,11-663-136 0 0,-14 655 185 0 0,-2-257 551 0 0,5 244-349 0 0,3-1 0 0 0,2 1-1 0 0,23-85 1 0 0,-24 115-115 0 0,1 0 0 0 0,1 1-1 0 0,1 0 1 0 0,0 0 0 0 0,2 1 0 0 0,0 1-1 0 0,21-27 1 0 0,-20 31-71 0 0,0 1-1 0 0,0 1 1 0 0,1 0 0 0 0,0 0-1 0 0,1 2 1 0 0,0-1-1 0 0,1 2 1 0 0,-1 0 0 0 0,31-11-1 0 0,-19 10-61 0 0,1 2 1 0 0,0 1-1 0 0,0 1 0 0 0,0 1 1 0 0,39 0-1 0 0,-27 5-108 0 0,1 0-1 0 0,75 15 1 0 0,-93-10-39 0 0,31 11-67 0 0,-31-8-27 0 0,15 12-9 0 0,-28-16 24 0 0,-2 5 118 0 0,20 30 72 0 0,-26-39 28 0 0,0 0 1 0 0,-1 0-1 0 0,1 0 1 0 0,-1 0 0 0 0,1-1-1 0 0,0 1 1 0 0,-1 0-1 0 0,0 0 1 0 0,1 0-1 0 0,-1 0 1 0 0,0 0-1 0 0,1 1 1 0 0,-1-1 0 0 0,0 0-1 0 0,0 0 1 0 0,0 0-1 0 0,0 2 1 0 0,0 8-16 0 0,0 0 0 0 0,-2 15 0 0 0,-1-14 18 0 0,0 0 1 0 0,-1-1-1 0 0,0 1 0 0 0,0-1 1 0 0,-1 0-1 0 0,-1 0 1 0 0,-8 12-1 0 0,0-1 7 0 0,-2-2-1 0 0,-27 29 1 0 0,10-17 10 0 0,-1-2 1 0 0,-44 31-1 0 0,-82 44 57 0 0,87-60-37 0 0,-102 83 0 0 0,159-114-351 0 0,1 1-1 0 0,1 0 1 0 0,0 1-1 0 0,1 1 1 0 0,-17 29-1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11519 0 0,'0'0'4690'0'0,"5"11"-3453"0"0,25 55 1228 0 0,1 0-110 0 0,-5-10-1691 0 0,-13-25-199 0 0,-13-30-462 0 0,14 37 268 0 0,-2 1-1 0 0,-1 0 1 0 0,6 46-1 0 0,-12-20-17 0 0,-4 0 0 0 0,-12 127-1 0 0,-43 119-142 0 0,38-242-387 0 0,10-50-192 0 0,-6 16-126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1 125 13823 0 0,'0'0'1224'0'0,"18"-19"-976"0"0,-3 5 1304 0 0,0 4 2128 0 0,21-10-1800 0 0,-2 4-1096 0 0,13-4-216 0 0,4 7-48 0 0,-3 4-8 0 0,0 6-424 0 0,-8 4-88 0 0,25 14 0 0 0,-22 11-808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59 515 20271 0 0,'0'0'2200'0'0,"36"22"-2024"0"0,-24 40-32 0 0,-15 22 280 0 0,-18-2 40 0 0,-18-7-624 0 0,-5-18-328 0 0</inkml:trace>
  <inkml:trace contextRef="#ctx0" brushRef="#br0" timeOffset="1">191 20 11519 0 0,'4'-20'14488'0'0,"-34"71"-13512"0"0,-4-21-872 0 0,-7-7-104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2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350 137 1375 0 0,'0'-32'1195'0'0,"0"26"206"0"0,-1 1 0 0 0,0-1 0 0 0,-1 0 0 0 0,1 1 1 0 0,-1-1-1 0 0,-2-5 0 0 0,2 7-432 0 0,0 1-1 0 0,0-1 1 0 0,-1 0-1 0 0,1 1 1 0 0,-1 0-1 0 0,0-1 1 0 0,0 1 0 0 0,-5-4-1 0 0,4 4-1092 0 0,0 0 0 0 0,1 1 0 0 0,-1 0-1 0 0,0 0 1 0 0,-6-3 0 0 0,4 4 163 0 0,1-1 1 0 0,-1 1 0 0 0,1-1-1 0 0,-1 1 1 0 0,0 1-1 0 0,1-1 1 0 0,-1 1-1 0 0,0 0 1 0 0,0 1-1 0 0,1-1 1 0 0,-1 1 0 0 0,-8 2-1 0 0,6-1 48 0 0,0 1 1 0 0,1 1-1 0 0,-1-1 0 0 0,0 1 0 0 0,1 0 0 0 0,0 1 0 0 0,-12 10 1 0 0,7-5-1 0 0,1 1 1 0 0,1 0 0 0 0,0 1 0 0 0,1 0-1 0 0,0 0 1 0 0,1 1 0 0 0,0 0 0 0 0,1 1-1 0 0,-6 16 1 0 0,6-10-109 0 0,0 1 0 0 0,2 1-1 0 0,1-1 1 0 0,0 0 0 0 0,2 1-1 0 0,1 0 1 0 0,0 0 0 0 0,1-1-1 0 0,5 27 1 0 0,-1-22-37 0 0,1 1-1 0 0,1-1 1 0 0,2 0 0 0 0,0-1-1 0 0,2 0 1 0 0,0 0 0 0 0,19 30-1 0 0,-17-35 8 0 0,1-1 0 0 0,1 0 0 0 0,1-1-1 0 0,0 0 1 0 0,1-1 0 0 0,1-1 0 0 0,1-1 0 0 0,30 21-1 0 0,-33-26 36 0 0,0-2 0 0 0,1 1 0 0 0,1-2-1 0 0,-1 0 1 0 0,1-1 0 0 0,0-1 0 0 0,1 0-1 0 0,-1-2 1 0 0,1 0 0 0 0,0-1-1 0 0,31 1 1 0 0,-27-5-55 0 0,0 0-1 0 0,-1-1 1 0 0,1-1-1 0 0,-1-1 1 0 0,0-1-1 0 0,0-1 1 0 0,-1-1-1 0 0,0-1 1 0 0,29-16-1 0 0,-27 11-126 0 0,0-1-1 0 0,-1 0 0 0 0,0-2 1 0 0,-1 0-1 0 0,-1-1 1 0 0,-1-1-1 0 0,24-34 0 0 0,-33 42 166 0 0,-2-1-1 0 0,0-1 1 0 0,0 1 0 0 0,-1-1-1 0 0,0-1 1 0 0,-1 1-1 0 0,-1-1 1 0 0,4-21 0 0 0,-6 24 149 0 0,-1-1 0 0 0,0 0 0 0 0,-1 0 0 0 0,0 1 1 0 0,-1-1-1 0 0,-1 0 0 0 0,1 0 0 0 0,-2 1 0 0 0,0-1 0 0 0,-7-17 1 0 0,3 12 129 0 0,-2 0 0 0 0,0 0 0 0 0,-1 1 0 0 0,-1 0 0 0 0,0 1 0 0 0,-1 0 1 0 0,0 1-1 0 0,-2 1 0 0 0,1 0 0 0 0,-2 0 0 0 0,0 1 0 0 0,0 1 0 0 0,-1 1 1 0 0,0 0-1 0 0,-18-7 0 0 0,18 9-186 0 0,0 2 0 0 0,0 0 0 0 0,0 1 0 0 0,-1 0 0 0 0,1 2 0 0 0,-1 0 0 0 0,0 1 1 0 0,0 0-1 0 0,0 1 0 0 0,0 1 0 0 0,-1 1 0 0 0,1 1 0 0 0,0 0 0 0 0,1 1 0 0 0,-1 0 0 0 0,-30 12 0 0 0,12 3-1147 0 0,4 6-4745 0 0,9-1-1826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9671 0 0,'0'0'2407'0'0,"-1"10"-871"0"0,-1 2-1005 0 0,1-3 129 0 0,0 0 0 0 0,0 0 0 0 0,1 16 0 0 0,0 29 680 0 0,2-23-100 0 0,5 39-22 0 0,-3-35-107 0 0,6 34-443 0 0,-6-35-195 0 0,1 36-38 0 0,-4-36-49 0 0,-3 29-162 0 0,-1-36-68 0 0,-5 19-17 0 0,3-27-48 0 0,-8 11-178 0 0,13-30 84 0 0,0 0 0 0 0,0 0 0 0 0,0 0 0 0 0,0 0-1 0 0,0-1 1 0 0,0 1 0 0 0,0 0 0 0 0,-1 0 0 0 0,1 0 0 0 0,0 0-1 0 0,0 0 1 0 0,0 0 0 0 0,0 0 0 0 0,0 0 0 0 0,0 0 0 0 0,0-1 0 0 0,0 1-1 0 0,0 0 1 0 0,0 0 0 0 0,0 0 0 0 0,-1 0 0 0 0,1 0 0 0 0,0 0-1 0 0,0 0 1 0 0,0 0 0 0 0,0 0 0 0 0,0 0 0 0 0,0 0 0 0 0,0 0 0 0 0,-1 0-1 0 0,1 0 1 0 0,0 0 0 0 0,0 0 0 0 0,0 0 0 0 0,0 0 0 0 0,0 0-1 0 0,0 0 1 0 0,0 0 0 0 0,-1 0 0 0 0,1 0 0 0 0,0 0 0 0 0,0 0-1 0 0,0 0 1 0 0,0 0 0 0 0,0 0 0 0 0,0 0 0 0 0,0 0 0 0 0,0 0 0 0 0,0 1-1 0 0,-1-1 1 0 0,1 0 0 0 0,0 0 0 0 0,0 0 0 0 0,0 0 0 0 0,0 0-1 0 0,0 0 1 0 0,0 0 0 0 0,0 0 0 0 0,-2-9-96 0 0,2-1-177 0 0,0 0 0 0 0,3-13 0 0 0,-2 12 96 0 0,3-24-403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0 153 2759 0 0,'98'-111'248'0'0,"-95"108"193"0"0,1 0-1 0 0,-1 0 1 0 0,0 1-1 0 0,1-1 1 0 0,0 1-1 0 0,-1-1 1 0 0,1 1-1 0 0,0 1 1 0 0,0-1-1 0 0,5-1 1 0 0,3 0 1845 0 0,1 0 0 0 0,12-1 0 0 0,-18 3-1779 0 0,12-1-16 0 0,0 1-1 0 0,-1 1 1 0 0,1 0 0 0 0,0 2 0 0 0,-1 0-1 0 0,1 1 1 0 0,-1 1 0 0 0,0 0 0 0 0,0 2-1 0 0,0 0 1 0 0,-1 1 0 0 0,29 16 0 0 0,-34-17-451 0 0,-1 1 0 0 0,0 1 0 0 0,0 0 0 0 0,-1 0 0 0 0,0 1 0 0 0,0 0 0 0 0,-1 1 0 0 0,0 0 0 0 0,-1 1 0 0 0,0 0 0 0 0,-1 0 1 0 0,0 0-1 0 0,0 1 0 0 0,-2 0 0 0 0,1 0 0 0 0,-2 1 0 0 0,1-1 0 0 0,3 22 0 0 0,-6-15-54 0 0,-1 0-1 0 0,0 0 1 0 0,-2 0 0 0 0,0 1-1 0 0,-1-1 1 0 0,-1 0-1 0 0,-1-1 1 0 0,0 1 0 0 0,-11 26-1 0 0,0-7-21 0 0,-2-1 0 0 0,-1 0 0 0 0,-32 47 0 0 0,35-61 65 0 0,-1-1 0 0 0,-1 0 0 0 0,-1-1 0 0 0,0-1 0 0 0,-2-1 0 0 0,0 0 0 0 0,-35 23 0 0 0,22-25-1429 0 0,4-10-6048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625 127 12895 0 0,'0'0'1378'0'0,"1"-1"-1300"0"0,-23-4 962 0 0,-12-1-456 0 0,-93-19-789 0 0,105 19 1146 0 0,1-1 0 0 0,0-1 1 0 0,-38-19-1 0 0,53 23-384 0 0,2 2-305 0 0,0 1 0 0 0,0-1 1 0 0,1-1-1 0 0,-1 1 0 0 0,1-1 1 0 0,-1 1-1 0 0,1-1 0 0 0,0 0 0 0 0,0 0 1 0 0,0 0-1 0 0,-2-5 0 0 0,5 7 28 0 0,1-1-279 0 0,-1 12 739 0 0,-1 1-733 0 0,1 0-1 0 0,-4 15 0 0 0,1-17-6 0 0,0 0 0 0 0,0 0 0 0 0,-1 0 0 0 0,-6 12 0 0 0,-23 32 29 0 0,-4 2 335 0 0,31-46 467 0 0,11 0-639 0 0,-1-2-138 0 0,-3-5-47 0 0,1 1 0 0 0,-1 0 0 0 0,0 0 0 0 0,1-1 0 0 0,0 1-1 0 0,0-1 1 0 0,0 0 0 0 0,0 1 0 0 0,0-1 0 0 0,0 0 0 0 0,1 0 0 0 0,-1 0 0 0 0,1 0 0 0 0,-1-1 0 0 0,1 1-1 0 0,0-1 1 0 0,-1 1 0 0 0,1-1 0 0 0,3 1 0 0 0,72 21-91 0 0,-1 4-1 0 0,-2 3 1 0 0,97 54 0 0 0,-139-67 57 0 0,0 2 0 0 0,-2 1 1 0 0,33 29-1 0 0,-59-45 17 0 0,0 1 1 0 0,0-1-1 0 0,-1 1 0 0 0,1 0 0 0 0,4 8 0 0 0,-4-4-1 0 0,1 0-1 0 0,-1 1 0 0 0,-1 0 0 0 0,0 0 1 0 0,4 15-1 0 0,-5-9-18 0 0,0 0 1 0 0,0 29 0 0 0,-3-43 22 0 0,0 0 0 0 0,0 1 0 0 0,0-1 1 0 0,0 1-1 0 0,0-1 0 0 0,-1 0 0 0 0,1 1 1 0 0,-1-1-1 0 0,0 0 0 0 0,1 1 0 0 0,-3 3 0 0 0,1-1 1 0 0,-5 14-15 0 0,-1 0-1 0 0,0-1 1 0 0,-2 0 0 0 0,0-1 0 0 0,-16 21 0 0 0,5-13 60 0 0,-2-2-1 0 0,-1 0 1 0 0,-1-1 0 0 0,0-1 0 0 0,-2-2-1 0 0,0 0 1 0 0,-2-2 0 0 0,0-1-1 0 0,0-2 1 0 0,-41 15 0 0 0,38-18-208 0 0,-2-1 0 0 0,1-2 1 0 0,-2-1-1 0 0,1-1 0 0 0,0-2 1 0 0,-1-2-1 0 0,0-1 0 0 0,0-2 0 0 0,-56-7 1 0 0,35-4-8279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4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2759 0 0,'-3'-3'248'0'0,"1"0"-248"0"0,2 1 0 0 0,-1 1 0 0 0,1-1 160 0 0,-2 1-8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369 239 12895 0 0,'12'-42'1635'0'0,"-8"31"-298"0"0,-3 9 443 0 0,0-1 79 0 0,2-6-1495 0 0,-1 0 1 0 0,0 0-1 0 0,-1 0 0 0 0,1-1 1 0 0,-2 1-1 0 0,1 0 1 0 0,-2-11-1 0 0,1 16-431 0 0,-1 0 0 0 0,1 0 0 0 0,-1 0-1 0 0,0 0 1 0 0,-1 0 0 0 0,1 1 0 0 0,-1-1 0 0 0,1 0 0 0 0,-1 1-1 0 0,0-1 1 0 0,0 1 0 0 0,-1-1 0 0 0,1 1 0 0 0,-1 0 0 0 0,0 0-1 0 0,0 0 1 0 0,0 1 0 0 0,0-1 0 0 0,-5-3 0 0 0,0 2-649 0 0,0 0 0 0 0,0 1-1 0 0,0 0 1 0 0,-1 0 0 0 0,1 1 0 0 0,-1 0 0 0 0,0 1 0 0 0,0 0-1 0 0,1 0 1 0 0,-1 1 0 0 0,0 0 0 0 0,-14 1 0 0 0,7 1-369 0 0,0 1 0 0 0,-19 5 0 0 0,20-3 1199 0 0,-28 12 0 0 0,41-16 39 0 0,-4 2 137 0 0,-1 0 0 0 0,2 0 0 0 0,-1 1 0 0 0,0 0 0 0 0,-9 8 0 0 0,-4 11 3130 0 0,1 3-1425 0 0,11-13-147 0 0,-3 15-664 0 0,7-21-288 0 0,3 2-58 0 0,1 26-78 0 0,0-26-301 0 0,5-2-130 0 0,19 22-29 0 0,-19-22-31 0 0,4-4-111 0 0,30 9-50 0 0,-38-11-99 0 0,-1-1 0 0 0,0 1-1 0 0,1-1 1 0 0,-1 1 0 0 0,1-1 0 0 0,-1 0 0 0 0,1 0 0 0 0,-1 0-1 0 0,1 0 1 0 0,1 0 0 0 0,36-3 71 0 0,18-5-11 0 0,-19 4-79 0 0,-3 3-93 0 0,-29 1-4 0 0,3 4 26 0 0,26 13 49 0 0,-34-17 28 0 0,0 1 0 0 0,0-1 0 0 0,0 1-1 0 0,0-1 1 0 0,0 1 0 0 0,0 0 0 0 0,0-1-1 0 0,-1 1 1 0 0,1 0 0 0 0,0 0 0 0 0,0-1 0 0 0,-1 1-1 0 0,1 0 1 0 0,0 0 0 0 0,-1 0 0 0 0,1 0 0 0 0,-1 0-1 0 0,1 1 1 0 0,24 40-59 0 0,-24-40 72 0 0,1 0 0 0 0,-1-1 0 0 0,0 1-1 0 0,-1 0 1 0 0,1 0 0 0 0,0 1 0 0 0,0-1-1 0 0,0 3 1 0 0,9 37 136 0 0,-6-19 14 0 0,1 28 5 0 0,-4-25 17 0 0,-1-11-117 0 0,-1 45 255 0 0,-1 4-24 0 0,2-21-2382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13 5983 0 0,'2'-1'-37'0'0,"20"-4"1598"0"0,-12 3 766 0 0,0 0 0 0 0,0 1-1 0 0,13-1 1 0 0,-2 3 1674 0 0,-18 9-3801 0 0,9 32-228 0 0,-9-31-320 0 0,-5-3-102 0 0,-7 42-816 0 0,1-10 960 0 0,6-30 8 0 0,0 0 84 0 0,-3 32 340 0 0,4-31 149 0 0,1 0 28 0 0,-1 33 47 0 0,1-33 172 0 0,-1 2 76 0 0,2 1-396 0 0,-1 1 282 0 0,-3 27 0 0 0,-2 9 71 0 0,-2 5-165 0 0,-2 2-161 0 0,1 3-53 0 0,-1-1-100 0 0,2 2-11 0 0,0-9-54 0 0,0 9-11 0 0,-2 8-72 0 0,3-14-85 0 0,0-3-143 0 0,0-1-7 0 0,-2 10 206 0 0,-1 8 33 0 0,-5 9 141 0 0,-1 2 66 0 0,6-26-41 0 0,4-28 13 0 0,-13 51 109 0 0,2-6-48 0 0,-1 0-25 0 0,4-15-134 0 0,-6 31 40 0 0,5-24-42 0 0,-3 9-11 0 0,2-4 0 0 0,2-5 0 0 0,1-5 0 0 0,2-6-27 0 0,7-36-9 0 0,-4 28-365 0 0,0 17 88 0 0,3-29 146 0 0,3-25-1 0 0,1 4 28 0 0,-1 48 112 0 0,3-1 39 0 0,-2-47 52 0 0,2-2 49 0 0,5 31 14 0 0,-5-31-6 0 0,-1-1-33 0 0,5 26-14 0 0,-4-26-1 0 0,-1 1-12 0 0,2 41-48 0 0,-6-4-47 0 0,2-38-135 0 0,-1-1-23 0 0,-6 41-465 0 0,3-17 573 0 0,4-14 22 0 0,5 21 67 0 0,-3-29 71 0 0,6-2-6 0 0,21 26 6 0 0,-21-25 436 0 0,1-2-409 0 0,21 22-7 0 0,-22-22-6 0 0,-2 2-5 0 0,-5-9-84 0 0,5 10 19 0 0,1 1 0 0 0,4 13 0 0 0,-8-17-69 0 0,0-1-26 0 0,-1 0-1 0 0,1 0 1 0 0,-1 0-1 0 0,-1 0 0 0 0,1 0 1 0 0,-1 1-1 0 0,0 6 1 0 0,1 29-187 0 0,6-36 210 0 0,22 18 112 0 0,-22-18 167 0 0,0-5-104 0 0,20 3 5 0 0,-20-3 144 0 0,0 1-158 0 0,23 4-77 0 0,-22-5 28 0 0,0 3-8 0 0,24 10-84 0 0,-24-11-164 0 0,-1 3-249 0 0,21 19 241 0 0,-21-19 68 0 0,2-1-133 0 0,27 15 302 0 0,-35-20-31 0 0,0 1 1 0 0,0 0-1 0 0,0-1 0 0 0,0 1 1 0 0,0-1-1 0 0,1 1 0 0 0,-1-1 0 0 0,0 0 1 0 0,0 0-1 0 0,0 1 0 0 0,1-1 1 0 0,-1 0-1 0 0,2 0 0 0 0,33 2 176 0 0,-19-3 12 0 0,201-50 306 0 0,-18 3-168 0 0,141 4-332 0 0,149-35 0 0 0,-283 34-17 0 0,185-36-30 0 0,-156 46 306 0 0,-178 30-168 0 0,1 2 1 0 0,63 5-1 0 0,244 4 208 0 0,104-4-273 0 0,-184 4-31 0 0,-64 3-185 0 0,-175-6 175 0 0,-4-2 15 0 0,-3 0 0 0 0,93 2 0 0 0,-75-1 0 0 0,-10 1 0 0 0,176 17 0 0 0,-77-13 20 0 0,102 10 24 0 0,-177-8-203 0 0,0 2-1 0 0,119 37 0 0 0,-141-31-161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3525 919 0 0,'0'0'6723'0'0,"4"-1"-3018"0"0,5-3-2411 0 0,1 1 0 0 0,-2-1 0 0 0,1-1 0 0 0,14-9-1 0 0,-10 5-2601 0 0,0-1 0 0 0,15-15-1 0 0,-26 23 16 0 0,0 1 57 0 0,7-5 277 0 0,-7 4 119 0 0,6 2-12 0 0,23-1 1382 0 0,-23 1 1110 0 0,1 1-468 0 0,2 0-773 0 0,-4 0-7 0 0,0 0 0 0 0,0 0 0 0 0,0-1 0 0 0,8-1 1 0 0,27 0 1224 0 0,7 1-214 0 0,7-2-535 0 0,1-1-136 0 0,77-14 525 0 0,-94 10-1244 0 0,-1-1 1 0 0,50-18-1 0 0,-63 16-199 0 0,-2 0-1 0 0,1-2 1 0 0,-1-1-1 0 0,22-16 1 0 0,18-16 1038 0 0,100-93 0 0 0,-88 64-544 0 0,-2-3 1 0 0,-5-3-1 0 0,74-109 0 0 0,-30 4-306 0 0,50-71 60 0 0,6 9 49 0 0,129-168 138 0 0,-229 327-217 0 0,74-124 0 0 0,-44 19-84 0 0,-97 188 44 0 0,17-36 13 0 0,154-304 338 0 0,-138 288-460 0 0,2 1-1 0 0,2 2 1 0 0,3 1 0 0 0,75-73-1 0 0,-55 67-339 0 0,112-100-150 0 0,-145 135 839 0 0,1 2 0 0 0,2 1 0 0 0,0 2 0 0 0,41-19 0 0 0,-63 33-170 0 0,-3 2-7 0 0,0 0 0 0 0,0 0 0 0 0,0 0 0 0 0,1 1 0 0 0,-1 0 0 0 0,1 0-1 0 0,0 1 1 0 0,0 0 0 0 0,12 0 0 0 0,6 2 41 0 0,-11 2-5 0 0,-15-3-91 0 0,9 3 19 0 0,0 0 1 0 0,16 7-1 0 0,-18-6-17 0 0,-1 1 0 0 0,1-1 0 0 0,-1 1 0 0 0,1 1-1 0 0,6 7 1 0 0,22 29-15 0 0,-28-33-57 0 0,-1 1-23 0 0,19 31-3 0 0,-19-30 4 0 0,1 0 16 0 0,22 35 4 0 0,-21-34 0 0 0,-1 0 12 0 0,31 47 37 0 0,5 8-19 0 0,-7-11 46 0 0,13 22 133 0 0,-27-41-73 0 0,-11-17 0 0 0,14 36 5 0 0,0 5 17 0 0,-16-34-28 0 0,13 47-35 0 0,-1 17 25 0 0,-4 2-36 0 0,-5 5-12 0 0,10 214 0 0 0,-20-271 0 0 0,12 210 128 0 0,31 469 600 0 0,-37-627-446 0 0,4 0 0 0 0,41 153 1 0 0,-41-205-185 0 0,2 0 1 0 0,2 0 0 0 0,2-2 0 0 0,1 0 0 0 0,2-1 0 0 0,2-1-1 0 0,1-1 1 0 0,31 36 0 0 0,-37-53-89 0 0,1-1-1 0 0,0-1 1 0 0,1 0 0 0 0,0-2-1 0 0,2 0 1 0 0,31 16 0 0 0,-19-15-3 0 0,1-1 1 0 0,1-1 0 0 0,64 15 0 0 0,-35-16 1 0 0,90 7 0 0 0,61-10 18 0 0,220-16-14 0 0,0-19-326 0 0,-190 10-348 0 0,-155 10 174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74 4143 0 0,'-28'-15'5914'0'0,"21"12"-5047"0"0,3 2-433 0 0,-1 0 0 0 0,1-1 0 0 0,0 0 0 0 0,0 0 0 0 0,-1 0-1 0 0,2 0 1 0 0,-1-1 0 0 0,0 1 0 0 0,0-1 0 0 0,-4-4 0 0 0,8 6-375 0 0,1 1 0 0 0,-1 0 0 0 0,0-1 1 0 0,0 1-1 0 0,0-1 0 0 0,0 1 1 0 0,1 0-1 0 0,-1-1 0 0 0,0 1 0 0 0,0 0 1 0 0,1-1-1 0 0,-1 1 0 0 0,0 0 0 0 0,0-1 1 0 0,1 1-1 0 0,-1 0 0 0 0,0 0 1 0 0,1-1-1 0 0,-1 1 0 0 0,1 0 0 0 0,-1 0 1 0 0,0 0-1 0 0,1-1 0 0 0,-1 1 0 0 0,0 0 1 0 0,1 0-1 0 0,-1 0 0 0 0,1 0 1 0 0,-1 0-1 0 0,1 0 0 0 0,18-6 64 0 0,-17 6-45 0 0,14-6-79 0 0,-11 4 66 0 0,-1 1 0 0 0,1-1 1 0 0,0 1-1 0 0,-1 0 1 0 0,7-1-1 0 0,-16 4 156 0 0,1-1 0 0 0,-1 1 0 0 0,1 0 0 0 0,0 0 0 0 0,-1 1 1 0 0,-3 3-1 0 0,-8 3-61 0 0,-33 18 20 0 0,2 2 0 0 0,1 2 0 0 0,1 2 1 0 0,2 2-1 0 0,2 2 0 0 0,1 1 0 0 0,-67 84 0 0 0,77-78 8 0 0,1 2 0 0 0,2 0 0 0 0,3 2-1 0 0,1 1 1 0 0,-23 75 0 0 0,42-108-146 0 0,-10 39-31 0 0,9-36-8 0 0,2-6 23 0 0,0 1 0 0 0,0 15-1 0 0,1-18-12 0 0,-2 33 70 0 0,2 13-67 0 0,0-5-49 0 0,2-42-133 0 0,-1-1-27 0 0,-4 26 1 0 0,4-26-18 0 0,-1-2-78 0 0,-5 21-31 0 0,5-21-8 0 0,0 0 1 0 0,-12 38-308 0 0,14-43 322 0 0,-2 5-66 0 0,-5 23 352 0 0,5-22 430 0 0,3 1-244 0 0,4 29-66 0 0,-3-28 22 0 0,4-1-1166 0 0,19 29 882 0 0,-25-38 165 0 0,1 1-1 0 0,-1 0 0 0 0,1 0 0 0 0,-1-1 1 0 0,1 1-1 0 0,-1 0 0 0 0,0 0 1 0 0,1 0-1 0 0,-1 0 0 0 0,0-1 0 0 0,0 1 1 0 0,0 0-1 0 0,0 0 0 0 0,0 0 1 0 0,0 0-1 0 0,0 0 0 0 0,0 0 0 0 0,0-1 1 0 0,0 1-1 0 0,0 0 0 0 0,0 0 1 0 0,-1 0-1 0 0,1 0 0 0 0,0-1 1 0 0,-1 1-1 0 0,1 0 0 0 0,-1 0 0 0 0,1 0 1 0 0,-1-1-1 0 0,1 1 0 0 0,-1 0 1 0 0,1-1-1 0 0,-1 1 0 0 0,0-1 0 0 0,1 1 1 0 0,-1 0-1 0 0,0-1 0 0 0,1 1 1 0 0,-1-1-1 0 0,0 0 0 0 0,0 1 1 0 0,0-1-1 0 0,-1 1 0 0 0,-2 1-1 0 0,-3 4 24 0 0,-1-2 0 0 0,0 1 1 0 0,0-1-1 0 0,0 0 0 0 0,-1 0 0 0 0,-11 2 0 0 0,11-3 8 0 0,0 1 0 0 0,0-1 0 0 0,1 1 0 0 0,-1 0 0 0 0,-14 11 0 0 0,21-14-6 0 0,1 1 0 0 0,0-1-1 0 0,-1 0 1 0 0,0 0 0 0 0,1 0 0 0 0,-1 0-1 0 0,0-1 1 0 0,1 1 0 0 0,-1 0 0 0 0,0-1-1 0 0,0 1 1 0 0,0-1 0 0 0,0 1 0 0 0,1-1-1 0 0,-1 0 1 0 0,0 0 0 0 0,0 0 0 0 0,0 0-1 0 0,-3 0 1 0 0,3-1 41 0 0,0 0 0 0 0,0 0 0 0 0,-1 0 0 0 0,1 0 0 0 0,0 0 0 0 0,1 0 0 0 0,-1-1 0 0 0,0 1 0 0 0,0-1 0 0 0,0 1 0 0 0,1-1 0 0 0,-1 0 0 0 0,-2-3 0 0 0,-1-4 174 0 0,0 0-1 0 0,0 0 1 0 0,0-1 0 0 0,2 1 0 0 0,-6-18 0 0 0,-5-24-2 0 0,-29-88-78 0 0,30 104-156 0 0,0-3 0 0 0,-24-46 0 0 0,36 83 0 0 0,1 1 0 0 0,0-1 0 0 0,0 1 0 0 0,0-1 0 0 0,-1 1 0 0 0,1 0 0 0 0,0-1 0 0 0,0 1 0 0 0,-1-1 0 0 0,1 1 0 0 0,0 0 0 0 0,-1-1 0 0 0,1 1 0 0 0,0 0 0 0 0,-1-1 0 0 0,1 1 0 0 0,-1 0 0 0 0,1-1 0 0 0,0 1 0 0 0,-1 0 0 0 0,1 0 0 0 0,-1 0 0 0 0,0-1 0 0 0,-4 8 0 0 0,3-3 0 0 0,0 1 0 0 0,1-1 0 0 0,0 1 0 0 0,0 0 0 0 0,0 4 0 0 0,-1 10 0 0 0,2 26 0 0 0,5 10-10 0 0,-1-32-33 0 0,11 34 19 0 0,-8-35-8 0 0,11 21 0 0 0,-8-23 4 0 0,12 18 0 0 0,-13-22 19 0 0,-4-8-4 0 0,0 0 1 0 0,0-1 0 0 0,1 0-1 0 0,9 9 1 0 0,14 16-14 0 0,-12-15-33 0 0,23 18 34 0 0,-30-26 3 0 0,0-3 113 0 0,28 18 9 0 0,-29-18 253 0 0,-4-7-280 0 0,15-2-58 0 0,-19 2-11 0 0,0 1 0 0 0,0-1-1 0 0,0 0 1 0 0,-1 1 0 0 0,1-1-1 0 0,0 0 1 0 0,-1 0 0 0 0,1 1-1 0 0,-1-1 1 0 0,1 0 0 0 0,-1 0-1 0 0,1 0 1 0 0,-1 0 0 0 0,0 0-1 0 0,1 0 1 0 0,-1 0 0 0 0,0 0-1 0 0,0 0 1 0 0,1 0 0 0 0,-1 0-1 0 0,0 0 1 0 0,0-2 0 0 0,0-2 5 0 0,9-25 243 0 0,2 1 0 0 0,26-55 1 0 0,42-49 184 0 0,-55 94-407 0 0,87-130 163 0 0,13 9-1076 0 0,-91 125-1009 0 0,-2 5-5700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5063 0 0,'2'0'517'0'0,"-1"0"1"0"0,1 1-1 0 0,0-1 0 0 0,0 1 0 0 0,-1-1 0 0 0,1 1 0 0 0,-1 0 0 0 0,1 0 0 0 0,-1-1 0 0 0,1 1 0 0 0,2 2 0 0 0,-3-2-409 0 0,0 0-1 0 0,0 0 1 0 0,0 0 0 0 0,0 0-1 0 0,0-1 1 0 0,-1 1-1 0 0,1 0 1 0 0,0 0-1 0 0,0 1 1 0 0,-1-1 0 0 0,1 0-1 0 0,-1 0 1 0 0,1 0-1 0 0,-1 0 1 0 0,1 1-1 0 0,-1-1 1 0 0,1 2 0 0 0,17-23 813 0 0,74-124 761 0 0,-27 41-49 0 0,-38 61-494 0 0,-1-1 0 0 0,22-52 0 0 0,-45 88-1052 0 0,2-5 111 0 0,-2 12-149 0 0,-1 7-71 0 0,-2-6-47 0 0,1 11-121 0 0,3 36 90 0 0,-3-36-17 0 0,2 3-10 0 0,8 44-1 0 0,-5-34-25 0 0,8 16-107 0 0,-10-31-48 0 0,5 4-11 0 0,28 39 33 0 0,-36-51 271 0 0,0 0 0 0 0,1-1 1 0 0,-1 1-1 0 0,0 0 0 0 0,1 0 1 0 0,0 0-1 0 0,-1-1 0 0 0,1 1 1 0 0,3 1-1 0 0,30 22-70 0 0,-17-15 11 0 0,29 7 14 0 0,-39-15 85 0 0,0 0 1 0 0,0 0-1 0 0,0-1 0 0 0,0 0 0 0 0,0 0 0 0 0,0-1 1 0 0,0 0-1 0 0,0-1 0 0 0,0 0 0 0 0,0 0 1 0 0,0 0-1 0 0,0-1 0 0 0,0 0 0 0 0,0-1 0 0 0,0 0 1 0 0,-1 0-1 0 0,0 0 0 0 0,0-1 0 0 0,0 0 0 0 0,0-1 1 0 0,9-7-1 0 0,-11 8 97 0 0,0-1-1 0 0,0 1 1 0 0,-1-1-1 0 0,1 0 1 0 0,-1-1 0 0 0,0 1-1 0 0,-1-1 1 0 0,0 1 0 0 0,1-1-1 0 0,-2 0 1 0 0,1 0-1 0 0,-1 0 1 0 0,0-1 0 0 0,0 1-1 0 0,-1 0 1 0 0,1-1 0 0 0,-2 0-1 0 0,1 1 1 0 0,-1-1 0 0 0,0 1-1 0 0,-1-14 1 0 0,-4-6 167 0 0,-11-33-1 0 0,-5-23-86 0 0,20 73-202 0 0,0 1 0 0 0,0-1 0 0 0,1 0 1 0 0,0 1-1 0 0,0-1 0 0 0,1 0 0 0 0,3-11 0 0 0,-3 15-100 0 0,0 0 1 0 0,1 1-1 0 0,0-1 0 0 0,0 1 1 0 0,1-1-1 0 0,-1 1 1 0 0,1 0-1 0 0,0 0 0 0 0,0 0 1 0 0,0 0-1 0 0,1 1 0 0 0,-1-1 1 0 0,8-4-1 0 0,1 0-800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174 131 4143 0 0,'1'-3'40'0'0,"-2"-8"4240"0"0,0 11-4195 0 0,1 0 0 0 0,0 0 1 0 0,-1-1-1 0 0,1 1 0 0 0,0 0 1 0 0,-1 0-1 0 0,1 0 0 0 0,0-1 1 0 0,-1 1-1 0 0,1 0 1 0 0,0 0-1 0 0,-1 0 0 0 0,1 0 1 0 0,0 0-1 0 0,-1 0 0 0 0,1 0 1 0 0,-1 0-1 0 0,1 0 0 0 0,0 0 1 0 0,-1 0-1 0 0,1 0 0 0 0,0 0 1 0 0,-1 0-1 0 0,1 0 0 0 0,0 0 1 0 0,-1 0-1 0 0,1 1 1 0 0,-1-1-1 0 0,1 0 0 0 0,0 0 1 0 0,0 0-1 0 0,-1 1 0 0 0,-15 6 371 0 0,1 2 0 0 0,0 0 0 0 0,1 0 0 0 0,0 2 0 0 0,-20 17 0 0 0,27-21-215 0 0,0 1 1 0 0,1-1-1 0 0,0 1 0 0 0,0 0 0 0 0,1 1 0 0 0,-6 10 0 0 0,10-16 334 0 0,0 6 26 0 0,-3 37 1182 0 0,16-38-1466 0 0,-3-1-258 0 0,-5-3-36 0 0,1-1 0 0 0,-1 0 0 0 0,1 0 0 0 0,0 0 0 0 0,0 0 0 0 0,0-1-1 0 0,0 0 1 0 0,0 0 0 0 0,0 0 0 0 0,1 0 0 0 0,-1-1 0 0 0,0 0 0 0 0,1 0 0 0 0,8 0 0 0 0,9-3-21 0 0,0-1 0 0 0,0 0 0 0 0,0-2 0 0 0,0 0-1 0 0,-1-2 1 0 0,33-13 0 0 0,122-71-1471 0 0,-161 81 1276 0 0,71-43-615 0 0,-77 46 739 0 0,0-1 1 0 0,0 0-1 0 0,-1 0 1 0 0,0-1-1 0 0,14-18 1 0 0,-22 25 111 0 0,0 1 0 0 0,0-1 0 0 0,0 1-1 0 0,0-1 1 0 0,0 1 0 0 0,0-1 0 0 0,0 0 0 0 0,-1 1 0 0 0,1-1 0 0 0,-1 0-1 0 0,1 0 1 0 0,-1 0 0 0 0,1 1 0 0 0,-1-1 0 0 0,0 0 0 0 0,0 0 0 0 0,0 0-1 0 0,0 1 1 0 0,0-1 0 0 0,-1 0 0 0 0,1 0 0 0 0,0 0 0 0 0,-1 0 0 0 0,1 1 0 0 0,-1-1-1 0 0,0 0 1 0 0,0 1 0 0 0,1-1 0 0 0,-1 0 0 0 0,0 1 0 0 0,0-1 0 0 0,-1 1-1 0 0,1 0 1 0 0,0-1 0 0 0,0 1 0 0 0,-1 0 0 0 0,1 0 0 0 0,-1-1 0 0 0,1 1-1 0 0,-4-1 1 0 0,-2-2 224 0 0,-1 0-1 0 0,1 1 0 0 0,-1 0 0 0 0,0 0 0 0 0,0 1 0 0 0,0 0 0 0 0,-15-2 1 0 0,-1 2 7 0 0,1 1 0 0 0,-1 1 0 0 0,1 1 0 0 0,-1 1 0 0 0,1 1 0 0 0,-30 8 0 0 0,37-7-233 0 0,1 1-1 0 0,0 0 1 0 0,0 1 0 0 0,0 1 0 0 0,1 1-1 0 0,0 0 1 0 0,0 0 0 0 0,1 1 0 0 0,0 1-1 0 0,-12 12 1 0 0,19-16-39 0 0,1 0 1 0 0,0 0-1 0 0,-5 9 0 0 0,8-12-100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81 321 9671 0 0,'-28'45'2475'0'0,"-4"9"185"0"0,29-49-2147 0 0,1 0-65 0 0,-1 1-359 0 0,-10 15 25 0 0,28-44 347 0 0,-2-1-1 0 0,0-1 1 0 0,17-50-1 0 0,-15 38-257 0 0,-11 26-191 0 0,14-33 619 0 0,23-44 0 0 0,-34 76-480 0 0,1 0 0 0 0,0 0-1 0 0,1 0 1 0 0,0 1 0 0 0,0 0 0 0 0,1 1-1 0 0,22-18 1 0 0,-28 25-194 0 0,1 0 1 0 0,-1 1-1 0 0,0 0 0 0 0,1 0 0 0 0,-1 0 1 0 0,1 0-1 0 0,-1 1 0 0 0,1-1 0 0 0,0 1 1 0 0,0 0-1 0 0,-1 1 0 0 0,1-1 0 0 0,6 1 1 0 0,-3 7-681 0 0,32 27-164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10591 0 0,'0'1'183'0'0,"-1"-1"0"0"0,0 1 0 0 0,0 0 1 0 0,1 0-1 0 0,-1 0 0 0 0,1 0 0 0 0,-1 0 0 0 0,1 0 0 0 0,-1 0 0 0 0,1 0 0 0 0,-1 0 0 0 0,1 0 0 0 0,0 0 0 0 0,0 0 0 0 0,-1 0 0 0 0,1 0 0 0 0,0 0 0 0 0,0 0 0 0 0,0 0 0 0 0,0 0 0 0 0,0 1 0 0 0,-2 22 5048 0 0,0-13-5139 0 0,-8 26-139 0 0,10-35-82 0 0,7-2-6279 0 0,-5 0 6345 0 0,-1 0 1 0 0,0 0-1 0 0,0 0 1 0 0,0-1-1 0 0,0 1 0 0 0,0 0 1 0 0,0-1-1 0 0,0 1 1 0 0,0-1-1 0 0,0 1 0 0 0,0-1 1 0 0,1 0-1 0 0,14-17-674 0 0,-14 15 682 0 0,15-18 1259 0 0,0 0 0 0 0,1 1 0 0 0,24-19 0 0 0,-36 34-952 0 0,1 0 0 0 0,-1 0 1 0 0,1 1-1 0 0,-1 0 1 0 0,1 0-1 0 0,0 1 1 0 0,0 0-1 0 0,1 0 1 0 0,-1 0-1 0 0,1 1 1 0 0,-1 0-1 0 0,1 1 0 0 0,0 0 1 0 0,0 0-1 0 0,12 0 1 0 0,-5 3-114 0 0,-4 4-71 0 0,23 15-102 0 0,-25-16-200 0 0,-5 6-858 0 0,11 32 585 0 0,-12-32-49 0 0,-5-3-545 0 0,1-1 957 0 0,-1 2-78 0 0,0 0-1 0 0,-1-1 0 0 0,0 1 0 0 0,-5 8 0 0 0,46-51 3527 0 0,-21 16-2838 0 0,2-2-312 0 0,23-17 0 0 0,-37 33-185 0 0,1-1 1 0 0,1 1-1 0 0,-1 0 0 0 0,1 0 0 0 0,-1 1 0 0 0,1 0 0 0 0,0 0 0 0 0,12-3 0 0 0,-15 6 34 0 0,0-1 0 0 0,-1 1-1 0 0,1 0 1 0 0,0 0 0 0 0,-1 1-1 0 0,1-1 1 0 0,0 1 0 0 0,-1 0-1 0 0,4 1 1 0 0,-5-2 636 0 0,5 12-399 0 0,21 36-94 0 0,-21-36-39 0 0,-5 66-471 0 0,-2-68 88 0 0,0 0 1 0 0,-1 0-1 0 0,-3 12 1 0 0,1-6 45 0 0,2-3-571 0 0,-1-2-450 0 0,-1 0 670 0 0,-1 9 50 0 0,2 0-5388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181 117 10135 0 0,'-1'1'89'0'0,"1"-1"0"0"0,-1 0 0 0 0,1 0 1 0 0,0 0-1 0 0,-1 0 0 0 0,1 0 0 0 0,-1 1 0 0 0,1-1 0 0 0,-1 0 0 0 0,1 0 0 0 0,0 0 0 0 0,-1 0 0 0 0,1 0 0 0 0,-1 0 0 0 0,1 0 0 0 0,-1 0 0 0 0,1-1 0 0 0,0 1 0 0 0,-1 0 0 0 0,1 0 0 0 0,-1 0 0 0 0,1 0 0 0 0,0-1 0 0 0,-1 1 0 0 0,1 0 0 0 0,-1 0 0 0 0,1-1 0 0 0,0 1 1 0 0,-1 0-1 0 0,1-1 0 0 0,-1 0 42 0 0,0-1 1 0 0,0 1 0 0 0,0-1 0 0 0,0 1 0 0 0,0-1 0 0 0,0 0 0 0 0,1 0 0 0 0,-2-1 0 0 0,0-9-141 0 0,-3-21 0 0 0,4 24-73 0 0,-1-2 22 0 0,2 7 280 0 0,0 1-1 0 0,-1-1 1 0 0,1 0 0 0 0,-1 1-1 0 0,0-1 1 0 0,-2-4 0 0 0,3 8-187 0 0,0-1 1 0 0,0 1-1 0 0,0 0 0 0 0,-1 0 1 0 0,1 0-1 0 0,0 0 1 0 0,0-1-1 0 0,0 1 1 0 0,0 0-1 0 0,0 0 1 0 0,-1 0-1 0 0,1 0 0 0 0,0 0 1 0 0,0-1-1 0 0,0 1 1 0 0,0 0-1 0 0,-1 0 1 0 0,1 0-1 0 0,0 0 1 0 0,0 0-1 0 0,0 0 1 0 0,-1 0-1 0 0,1 0 0 0 0,0 0 1 0 0,0 0-1 0 0,-1 0 1 0 0,1 0-1 0 0,0 0 1 0 0,0 0-1 0 0,0 0 1 0 0,-1 0-1 0 0,1 0 1 0 0,0 0-1 0 0,0 0 0 0 0,-9 6 721 0 0,-8 13-65 0 0,15-17-621 0 0,-6 8 119 0 0,2-3-20 0 0,1 0 0 0 0,-1 1 0 0 0,-5 11 0 0 0,4-8-108 0 0,1-3-11 0 0,1 0 0 0 0,1 1-1 0 0,-7 14 1 0 0,-10 23 47 0 0,13-23-20 0 0,5-11-71 0 0,0 1 1 0 0,-1 19 0 0 0,3-17-1 0 0,2-1 0 0 0,2 17 0 0 0,-3-31-4 0 0,-1 1 2 0 0,1-1-1 0 0,0 1 1 0 0,0-1-1 0 0,0 1 1 0 0,0 0 0 0 0,0-1-1 0 0,0 1 1 0 0,0-1-1 0 0,1 1 1 0 0,-1-1-1 0 0,0 1 1 0 0,0 0 0 0 0,0-1-1 0 0,0 1 1 0 0,1-1-1 0 0,-1 1 1 0 0,0-1 0 0 0,1 1-1 0 0,-1-1 1 0 0,0 0-1 0 0,1 1 1 0 0,-1-1-1 0 0,1 1 1 0 0,-1-1 0 0 0,0 0-1 0 0,1 1 1 0 0,-1-1-1 0 0,1 0 1 0 0,-1 1-1 0 0,1-1 1 0 0,-1 0 0 0 0,1 0-1 0 0,-1 1 1 0 0,1-1-1 0 0,0 0 1 0 0,-1 0-1 0 0,1 0 1 0 0,0 0 0 0 0,6 3 10 0 0,-2-1-8 0 0,1 0-1 0 0,-1 0 1 0 0,0-1-1 0 0,1 1 0 0 0,-1-1 1 0 0,0 0-1 0 0,1-1 1 0 0,-1 1-1 0 0,1-1 1 0 0,-1 0-1 0 0,1-1 0 0 0,7-1 1 0 0,9-4-181 0 0,0-1 0 0 0,0-1 0 0 0,-1-1 0 0 0,0-1 1 0 0,28-19-1 0 0,-18 9-918 0 0,-2-2 0 0 0,46-43 1 0 0,-56 45 172 0 0,31-40-1 0 0,-26 24 2873 0 0,-49 70 3890 0 0,-3 8-5004 0 0,21-33-711 0 0,0-1 1 0 0,1 0 0 0 0,-8 16 1 0 0,-13 19-50 0 0,-12 17-94 0 0,33-50-57 0 0,-20 25-1572 0 0,-1-2-5829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 3679 0 0,'2'-2'3019'0'0,"9"-8"4022"0"0,-10 10-6977 0 0,-1 0 1 0 0,0-1 0 0 0,1 1-1 0 0,-1 0 1 0 0,1 0-1 0 0,-1 0 1 0 0,1 0-1 0 0,-1 0 1 0 0,1 0-1 0 0,-1 0 1 0 0,1 0-1 0 0,-1 0 1 0 0,1 0-1 0 0,-1 0 1 0 0,1 0-1 0 0,-1 0 1 0 0,1 0-1 0 0,1 1 1843 0 0,-3 10-1323 0 0,0 4-331 0 0,1-2 242 0 0,-1 1 0 0 0,-4 14 0 0 0,-7 43 1306 0 0,-43 179-179 0 0,-45 88-2071 0 0,85-296-902 0 0,11-32 845 0 0,1-3-1213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3223 0 0,'1'0'288'0'0,"1"0"88"0"0,-4 0 416 0 0,1 1-392 0 0,-1 1-208 0 0,-1-1-48 0 0,-3 2-8 0 0,0 0-2344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15 385 9215 0 0,'-10'-15'2244'0'0,"10"13"-2038"0"0,-1 0 0 0 0,0 1 0 0 0,0-1 0 0 0,1 0 0 0 0,0 0-1 0 0,-1 0 1 0 0,1 0 0 0 0,0 0 0 0 0,0 0 0 0 0,0 0 0 0 0,0 0 0 0 0,0 0-1 0 0,0 0 1 0 0,1 0 0 0 0,-1 0 0 0 0,1 0 0 0 0,-1 0 0 0 0,1 0 0 0 0,0 0-1 0 0,0 0 1 0 0,-1 0 0 0 0,3-2 0 0 0,-1 1 297 0 0,3 2-130 0 0,-1-2-262 0 0,-3 2-61 0 0,1 1 0 0 0,-1-1 0 0 0,1 0 0 0 0,0 0 0 0 0,-1 1 0 0 0,1-1 0 0 0,-1 1 0 0 0,1 0 0 0 0,0-1 0 0 0,3 1 0 0 0,43 0 326 0 0,-11-2-364 0 0,-32 1-18 0 0,0 0 0 0 0,0 0 0 0 0,0 0-1 0 0,0-1 1 0 0,8-3 0 0 0,-2-1-133 0 0,-1 0 0 0 0,0-1 1 0 0,0-1-1 0 0,-1 1 0 0 0,0-1 1 0 0,0-1-1 0 0,11-14 0 0 0,-6 6-977 0 0,-2 0-1 0 0,0-1 1 0 0,14-29-1 0 0,-22 39 637 0 0,-1-1 0 0 0,0 1 0 0 0,0-1-1 0 0,0 0 1 0 0,-2 0 0 0 0,2-9 0 0 0,-2 15 529 0 0,-1 1 0 0 0,0-1 0 0 0,0 0 0 0 0,-1 0 0 0 0,1 1 0 0 0,-1-1 0 0 0,1 0 0 0 0,-1 1 0 0 0,0-1 0 0 0,-1-4 0 0 0,1 6 115 0 0,0-1 0 0 0,0 1 0 0 0,0 0 0 0 0,0-1-1 0 0,0 1 1 0 0,0 0 0 0 0,-1 0 0 0 0,1 0 0 0 0,0 0 0 0 0,0 0 0 0 0,-1 0 0 0 0,1 0 0 0 0,-1 1 0 0 0,1-1-1 0 0,-1 0 1 0 0,1 1 0 0 0,-1-1 0 0 0,1 1 0 0 0,-3-1 0 0 0,1 1 51 0 0,0 0-1 0 0,0 0 1 0 0,1 0 0 0 0,-1 0 0 0 0,0 0-1 0 0,0 1 1 0 0,0-1 0 0 0,1 1-1 0 0,-1 0 1 0 0,0 0 0 0 0,1 0 0 0 0,-1 0-1 0 0,1 0 1 0 0,-4 3 0 0 0,-2 1 182 0 0,-1 1 0 0 0,-13 13 0 0 0,9-5-121 0 0,1 0 0 0 0,0 1-1 0 0,1 0 1 0 0,0 0 0 0 0,2 2 0 0 0,0-1 0 0 0,0 1 0 0 0,2 0 0 0 0,0 1 0 0 0,-5 18-1 0 0,-2 18 214 0 0,3 1-1 0 0,-6 59 1 0 0,16-102-432 0 0,-8 82 419 0 0,8-79-428 0 0,-1-3 19 0 0,2-1-1 0 0,0 23 1 0 0,1 6 45 0 0,-1-38-100 0 0,0-1 0 0 0,0 1-1 0 0,0 0 1 0 0,1 0 0 0 0,-1 0-1 0 0,0 0 1 0 0,1 0 0 0 0,0 2-1 0 0,12 35 67 0 0,-12-38-76 0 0,-1 0 0 0 0,0 0 0 0 0,0 0 0 0 0,1 0 0 0 0,-1 0 0 0 0,0 0 0 0 0,1-1 0 0 0,-1 1 0 0 0,1 0 0 0 0,-1 0 0 0 0,1-1 0 0 0,0 1 0 0 0,-1 0 0 0 0,1-1 0 0 0,0 1 0 0 0,-1 0 0 0 0,1-1 0 0 0,0 1 0 0 0,1 0 0 0 0,31 23-61 0 0,-25-18-9 0 0,1-8 3 0 0,26-5-6 0 0,-18 2-1 0 0,70-45 26 0 0,-20 10-1953 0 0,-24 17-3136 0 0,-5 5-1525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 1375 0 0,'-15'12'64'0'0,"10"-8"8"0"0,5-2-72 0 0,-1-2 0 0 0</inkml:trace>
  <inkml:trace contextRef="#ctx0" brushRef="#br0" timeOffset="1">0 25 7367 0 0,'5'-3'1137'0'0,"-1"1"-1"0"0,0-1 1 0 0,1 1 0 0 0,0 0-1 0 0,-1 0 1 0 0,9-1-1 0 0,-3-1 276 0 0,-7 3-1066 0 0,0 1-1 0 0,-1-1 1 0 0,1 1-1 0 0,0-1 1 0 0,0 1-1 0 0,0 0 1 0 0,5 0-1 0 0,-6 0 1015 0 0,7 10-1232 0 0,28 30-978 0 0,-27-30-3998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0,'8'0'632'0'0,"-1"1"1520"0"0,37 53-800 0 0,-14 8-920 0 0,-5 16-272 0 0,-11-8-11304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8287 0 0,'-9'6'888'0'0,"-8"6"-888"0"0,14-10 160 0 0,0-1 0 0 0,0-1 0 0 0,-1 3 0 0 0,-4 2 384 0 0,-2 1 88 0 0,-2 0 8 0 0,0-2 8 0 0,3 1-1144 0 0,0-4-232 0 0,3 1-40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60 8287 0 0,'10'-7'271'0'0,"19"-16"362"0"0,-23 19 746 0 0,1-1 0 0 0,-1 1-1 0 0,1 0 1 0 0,9-4 0 0 0,-11 5-953 0 0,2 1 594 0 0,-5 3-113 0 0,-6 5 1630 0 0,-1 1-2421 0 0,-18 18 231 0 0,-275 243-522 0 0,237-213-1785 0 0,58-52 1252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11055 0 0,'-1'0'984'0'0,"-1"1"-792"0"0,1 2-192 0 0,-1-1 0 0 0,-5 4 5480 0 0,-32 28-4440 0 0,12-11-80 0 0,-6 4-24 0 0,-5 3 0 0 0,-1 4-728 0 0,-3 1-144 0 0,0 1-64 0 0,3-2-8736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568 272 2303 0 0,'2'0'147'0'0,"-1"0"0"0"0,0-1-1 0 0,1 0 1 0 0,-1 1 0 0 0,0-1-1 0 0,1 0 1 0 0,-1 1 0 0 0,0-1-1 0 0,0 0 1 0 0,1 0-1 0 0,-1 0 1 0 0,0 0 0 0 0,0 0-1 0 0,0-1 1 0 0,1-1 0 0 0,13-22 1930 0 0,-15 24-2000 0 0,0 1 0 0 0,1-1-1 0 0,-1 0 1 0 0,0 0-1 0 0,0 1 1 0 0,0-1-1 0 0,0 0 1 0 0,0 1 0 0 0,1-1-1 0 0,-1 0 1 0 0,-1 0-1 0 0,1 1 1 0 0,0-1 0 0 0,0 0-1 0 0,0 0 1 0 0,0 1-1 0 0,0-1 1 0 0,-1 0 0 0 0,1 1-1 0 0,0-1 1 0 0,-1 0-1 0 0,1 1 1 0 0,0-1-1 0 0,-1 1 1 0 0,1-1 0 0 0,-1 0-1 0 0,1 1 1 0 0,-1-1-1 0 0,1 1 1 0 0,-1-1 0 0 0,0 1-1 0 0,1 0 1 0 0,-1-1-1 0 0,1 1 1 0 0,-2-1-1 0 0,-6-5 1421 0 0,8 6-1450 0 0,0-1 1 0 0,0 1-1 0 0,0-1 1 0 0,0 1 0 0 0,0 0-1 0 0,0-1 1 0 0,0 1-1 0 0,0-1 1 0 0,0 1 0 0 0,0 0-1 0 0,0-1 1 0 0,0 1-1 0 0,0-1 1 0 0,1 1 0 0 0,-1 0-1 0 0,0-1 1 0 0,0 1-1 0 0,0-1 1 0 0,1 1-1 0 0,-1 0 1 0 0,0-1 0 0 0,0 1-1 0 0,1 0 1 0 0,-1-1-1 0 0,0 1 1 0 0,0 0 0 0 0,1 0-1 0 0,-1-1 1 0 0,1 1-1 0 0,13-13 828 0 0,-9 9-199 0 0,-3 2-562 0 0,0 0 301 0 0,1 0 1 0 0,-1-1-1 0 0,0 1 0 0 0,0-1 1 0 0,0 1-1 0 0,0-1 1 0 0,1-3-1 0 0,-2 4-351 0 0,-1 1 0 0 0,0 0-1 0 0,0-1 1 0 0,1 1 0 0 0,-1 0 0 0 0,0-1 0 0 0,0 1-1 0 0,0 0 1 0 0,-1-1 0 0 0,1 1 0 0 0,0 0-1 0 0,0 0 1 0 0,-1-1 0 0 0,1 1 0 0 0,-1 0 0 0 0,1 0-1 0 0,-1-1 1 0 0,0 1 0 0 0,1 0 0 0 0,-1 0-1 0 0,-1-1 1 0 0,-4-6 82 0 0,0 0 0 0 0,-1 1 0 0 0,0 0 0 0 0,0 0 0 0 0,0 1 0 0 0,-10-6 0 0 0,-52-31 1374 0 0,60 39-1465 0 0,1 0 0 0 0,-2 1 0 0 0,1 0 0 0 0,0 1 0 0 0,0 0 0 0 0,-1 0 0 0 0,1 1 0 0 0,-1 0 0 0 0,1 0 0 0 0,-1 1 1 0 0,0 1-1 0 0,1 0 0 0 0,-1 0 0 0 0,-11 3 0 0 0,-4 2-137 0 0,-1 2 0 0 0,1 0 0 0 0,-46 24 0 0 0,58-26 3 0 0,-49 28-51 0 0,55-30 143 0 0,1 0 0 0 0,0 1 0 0 0,0-1 1 0 0,1 2-1 0 0,-1-1 0 0 0,-7 11 0 0 0,11-15 242 0 0,-1 7-113 0 0,-9 23-9 0 0,11-27-119 0 0,-1-1-1 0 0,1 1 0 0 0,-1 0 0 0 0,1 0 0 0 0,0-1 0 0 0,-1 8 1 0 0,-4 24 37 0 0,-6 15-40 0 0,-2 7-11 0 0,6 0 0 0 0,4-8-23 0 0,0 11-218 0 0,4-50 113 0 0,0 1 11 0 0,1 30 37 0 0,1-21 5 0 0,5 20 74 0 0,-5-30 74 0 0,3 2 15 0 0,14 37 7 0 0,-15-36 170 0 0,5-4-121 0 0,24 27-11 0 0,-25-27-45 0 0,0-5-21 0 0,26 14-3 0 0,-19-11-11 0 0,18 1-42 0 0,-24-5-8 0 0,-5-2 5 0 0,0 0 1 0 0,0-1-1 0 0,1 1 0 0 0,-1-1 1 0 0,8 0-1 0 0,5-1-5 0 0,1 0-1 0 0,0-2 0 0 0,-1 0 0 0 0,32-10 0 0 0,128-58-324 0 0,-126 47 487 0 0,67-41 0 0 0,-113 62-131 0 0,8-6 102 0 0,0 0 1 0 0,13-12-1 0 0,-23 19-111 0 0,0-1 1 0 0,-1 1 0 0 0,1-1 0 0 0,-1 0 0 0 0,1 0 0 0 0,-1 0 0 0 0,0 0-1 0 0,-1 0 1 0 0,1 0 0 0 0,0-1 0 0 0,-1 1 0 0 0,0 0 0 0 0,1-1-1 0 0,-2 0 1 0 0,2-3 0 0 0,-2 6-19 0 0,0-1-1 0 0,0 1 1 0 0,-1-1 0 0 0,1 1-1 0 0,0-1 1 0 0,-1 1-1 0 0,1-1 1 0 0,-1 1 0 0 0,1 0-1 0 0,-1-1 1 0 0,0 1 0 0 0,1 0-1 0 0,-1-1 1 0 0,0 1-1 0 0,0 0 1 0 0,0 0 0 0 0,0 0-1 0 0,0 0 1 0 0,0 0-1 0 0,-1 0 1 0 0,1 0 0 0 0,0 0-1 0 0,0 0 1 0 0,-1 1 0 0 0,1-1-1 0 0,0 0 1 0 0,-1 1-1 0 0,1-1 1 0 0,-1 1 0 0 0,-2-1-1 0 0,-5-1 16 0 0,-1 0 0 0 0,1 0 1 0 0,-16 0-1 0 0,21 2-17 0 0,-21-1 0 0 0,0 1 0 0 0,0 1 1 0 0,0 1-1 0 0,1 1 0 0 0,-1 1 1 0 0,1 1-1 0 0,-1 1 0 0 0,2 2 1 0 0,-36 15-1 0 0,49-19-5 0 0,2 0 0 0 0,-1 0 0 0 0,1 1 0 0 0,-1 0 0 0 0,1 0 0 0 0,-12 10 0 0 0,27-22-53 0 0,-1-1 1 0 0,8-13-1 0 0,-9 14-4 0 0,-1 1-1 0 0,1-1 0 0 0,0 1 0 0 0,1 0 1 0 0,8-8-1 0 0,-3 6-1678 0 0,2-1-6112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98 4143 0 0,'1'0'141'0'0,"0"0"-1"0"0,0 0 1 0 0,0-1-1 0 0,0 1 1 0 0,0 0-1 0 0,0 0 0 0 0,0-1 1 0 0,0 1-1 0 0,0-1 1 0 0,0 1-1 0 0,0-1 0 0 0,0 1 1 0 0,0-1-1 0 0,-1 0 1 0 0,1 1-1 0 0,0-1 1 0 0,0 0-1 0 0,-1 0 0 0 0,1 1 1 0 0,0-1-1 0 0,-1 0 1 0 0,1 0-1 0 0,-1 0 0 0 0,1 0 1 0 0,-1 0-1 0 0,1 0 1 0 0,-1 0-1 0 0,0 0 1 0 0,0 0-1 0 0,1 0 0 0 0,-1 0 1 0 0,0 0-1 0 0,0 0 1 0 0,0 0-1 0 0,0 0 1 0 0,0 0-1 0 0,0-2 0 0 0,-2-1 437 0 0,1 0 0 0 0,0 1 0 0 0,-1-1 0 0 0,0 0 0 0 0,0 0 0 0 0,0 1 0 0 0,-5-6 0 0 0,5 7-499 0 0,0 0 0 0 0,0 0-1 0 0,0 1 1 0 0,0-1 0 0 0,-1 1 0 0 0,1-1-1 0 0,0 1 1 0 0,-1 0 0 0 0,1 0-1 0 0,-1 0 1 0 0,0 0 0 0 0,1 1 0 0 0,-5-2-1 0 0,-21-3 530 0 0,13 2-509 0 0,0 0 0 0 0,-1 1 1 0 0,-17 0-1 0 0,29 2 37 0 0,1 0 0 0 0,-1 0-1 0 0,0 1 1 0 0,1-1 0 0 0,-1 1 0 0 0,1 0 0 0 0,-1 0 0 0 0,1 0-1 0 0,0 1 1 0 0,-1-1 0 0 0,1 1 0 0 0,0 0 0 0 0,0-1-1 0 0,0 2 1 0 0,0-1 0 0 0,0 0 0 0 0,0 0 0 0 0,-3 5 0 0 0,5-6 455 0 0,-2 5-636 0 0,-8 15-282 0 0,8-16-59 0 0,2 5 68 0 0,-6 33 467 0 0,5-33 202 0 0,2 2-241 0 0,0 35-21 0 0,0-35 48 0 0,2-1-288 0 0,5 35 41 0 0,-6-34-50 0 0,13-11-2900 0 0,-13 0 3050 0 0,0-1 0 0 0,0 1 1 0 0,0-1-1 0 0,0 0 0 0 0,0 0 0 0 0,0 0 0 0 0,0 0 0 0 0,0 1 1 0 0,0-1-1 0 0,0 0 0 0 0,0-1 0 0 0,0 1 0 0 0,-1 0 0 0 0,1 0 0 0 0,0 0 1 0 0,0 0-1 0 0,0-1 0 0 0,0 1 0 0 0,0-1 0 0 0,0 1 0 0 0,0 0 0 0 0,-1-1 1 0 0,1 1-1 0 0,0-1 0 0 0,0 0 0 0 0,-1 1 0 0 0,1-1 0 0 0,0 0 0 0 0,-1 1 1 0 0,1-1-1 0 0,1-1 0 0 0,28-47-263 0 0,24-35 861 0 0,-44 70 145 0 0,0 1-1 0 0,1 1 0 0 0,25-22 1 0 0,-34 32-565 0 0,1 0 1 0 0,-1 0 0 0 0,1 0 0 0 0,-1 0 0 0 0,1 1 0 0 0,0-1 0 0 0,0 1 0 0 0,0 0 0 0 0,0-1 0 0 0,0 1-1 0 0,0 1 1 0 0,6-2 0 0 0,-5 13-232 0 0,11 36-105 0 0,-12-36-10 0 0,-5-2-154 0 0,-6 26 248 0 0,3-19 33 0 0,-10 13 109 0 0,11-22 383 0 0,1 0-233 0 0,-9 22 17 0 0,9-21 558 0 0,9 1-702 0 0,24 35-85 0 0,-23-36-35 0 0,0 0 0 0 0,12 8 0 0 0,-19-16 40 0 0,7 6-197 0 0,0 2-1315 0 0,20 22 938 0 0,-20-23-47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3679 0 0,'-9'10'6829'0'0,"3"-1"-6338"0"0,2-4 133 0 0,1-1 1992 0 0,-1 2-1796 0 0,-11 15-188 0 0,11-16 1804 0 0,2 4-2188 0 0,-8 25-17 0 0,7-26 178 0 0,3 3-309 0 0,-3 33-92 0 0,1 1-158 0 0,3-20-1038 0 0,6-20 1108 0 0,23 16 84 0 0,-29-21 2 0 0,0 0 0 0 0,0 0 0 0 0,0 1 0 0 0,0-1 0 0 0,0 0 0 0 0,0 0 0 0 0,0 0 0 0 0,0 0 1 0 0,0 0-1 0 0,0-1 0 0 0,0 1 0 0 0,0 0 0 0 0,0 0 0 0 0,0 0 0 0 0,0-1 0 0 0,0 1 0 0 0,0-1 1 0 0,0 1-1 0 0,-1-1 0 0 0,1 1 0 0 0,0-1 0 0 0,0 1 0 0 0,0-1 0 0 0,0 0 0 0 0,-1 1 1 0 0,1-1-1 0 0,0 0 0 0 0,0-1 0 0 0,3-2 26 0 0,111-111 310 0 0,6-4-3288 0 0,-118 116 3299 0 0,7-4-215 0 0,-3 4 3903 0 0,-9 15-3706 0 0,-5 37-102 0 0,3-30-17 0 0,-13 27 47 0 0,1-7-242 0 0,-7 15 194 0 0,11-25-47 0 0,9-21 169 0 0,1 2-232 0 0,-5 30-29 0 0,6-30 35 0 0,9-6-530 0 0,25 15-395 0 0,-25-14-254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 4143 0 0,'42'-19'8984'0'0,"-80"43"-4848"0"0,-4-1-3099 0 0,-46 33 0 0 0,81-51-796 0 0,1 0 0 0 0,-1 1 1 0 0,1 0-1 0 0,-6 7 0 0 0,0 1 1436 0 0,19-8-1826 0 0,23 19-8 0 0,-29-25 146 0 0,0 1 1 0 0,-1-1 0 0 0,1 1-1 0 0,0-1 1 0 0,0 1-1 0 0,0-1 1 0 0,0 1 0 0 0,0-1-1 0 0,-1 1 1 0 0,1-1-1 0 0,0 0 1 0 0,0 0 0 0 0,0 0-1 0 0,0 1 1 0 0,0-1-1 0 0,0 0 1 0 0,0 0 0 0 0,0 0-1 0 0,0-1 1 0 0,0 1-1 0 0,0 0 1 0 0,1 0 0 0 0,11-2-314 0 0,9 3 152 0 0,8 3 92 0 0,1 7 26 0 0,-30-11 43 0 0,0 0 0 0 0,0 0 0 0 0,0 1 0 0 0,-1-1 0 0 0,1 0 0 0 0,0 1 0 0 0,-1-1 0 0 0,1 1 0 0 0,0-1 0 0 0,-1 1 0 0 0,1 0 0 0 0,0-1 0 0 0,-1 1 0 0 0,1-1 1 0 0,-1 1-1 0 0,1 0 0 0 0,-1-1 0 0 0,0 1 0 0 0,1 1 0 0 0,23 33-272 0 0,-18-26-5 0 0,-14 33-591 0 0,5-29 806 0 0,3-12 59 0 0,0 0 0 0 0,-1 1 0 0 0,1-1 0 0 0,0 0 0 0 0,-1 0 0 0 0,1 1 0 0 0,0-1 0 0 0,-1 0 0 0 0,0 0 0 0 0,1 0 0 0 0,-2 2 0 0 0,-14 20 38 0 0,15-21-14 0 0,0-1-1 0 0,0 1 0 0 0,0-1 1 0 0,0 1-1 0 0,0-1 1 0 0,0 0-1 0 0,0 0 0 0 0,0 1 1 0 0,-1-1-1 0 0,1 0 1 0 0,0 0-1 0 0,-1 0 0 0 0,-2 1 1 0 0,0 0 32 0 0,-1 1 44 0 0,0 0 0 0 0,0 0 0 0 0,-1-1 0 0 0,1 0 1 0 0,-1 0-1 0 0,0 0 0 0 0,1-1 0 0 0,-1 1 0 0 0,0-2 1 0 0,0 1-1 0 0,0 0 0 0 0,-9-1 0 0 0,-15 2-1344 0 0,26-1-563 0 0,-10 6-4522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8751 0 0,'0'0'1107'0'0,"-5"5"-206"0"0,-15 13 290 0 0,15-14 60 0 0,1-1-50 0 0,-11 8-254 0 0,11-8-109 0 0,1-1-26 0 0,-1 1-540 0 0,3-2-183 0 0,-1 0 0 0 0,1 0 0 0 0,-1 0 0 0 0,1 0 0 0 0,-1-1 0 0 0,1 1 0 0 0,-1 0 0 0 0,1-1 0 0 0,-3 1 0 0 0,4-1-62 0 0,0 0 0 0 0,0 0 0 0 0,-1 0 0 0 0,1 0 0 0 0,0 0 0 0 0,0 0 0 0 0,-1 0 0 0 0,1 0 0 0 0,0 0 0 0 0,0 0 0 0 0,0 0 0 0 0,-1 0 0 0 0,1-1 0 0 0,0 1 0 0 0,0 0 1 0 0,0 0-1 0 0,-1 0 0 0 0,1 0 0 0 0,0 0 0 0 0,0-1 0 0 0,0 1 0 0 0,0 0 0 0 0,-1 0 0 0 0,1 0 0 0 0,0-1 0 0 0,0 1 0 0 0,0 0 0 0 0,0 0 0 0 0,0 0 0 0 0,0-1 0 0 0,0 1 1 0 0,0 0-1 0 0,0 0 0 0 0,0-1 0 0 0,0 1 0 0 0,-1 0 0 0 0,1 0 0 0 0,1-1 0 0 0,-1 1 0 0 0,0 0 0 0 0,0-1-14 0 0,0 1-1 0 0,0 0 0 0 0,0 0 1 0 0,0 0-1 0 0,0-1 1 0 0,0 1-1 0 0,0 0 0 0 0,0 0 1 0 0,0 0-1 0 0,0 0 1 0 0,0-1-1 0 0,0 1 1 0 0,0 0-1 0 0,0 0 0 0 0,0 0 1 0 0,0-1-1 0 0,0 1 1 0 0,-1 0-1 0 0,1 0 1 0 0,0 0-1 0 0,0 0 0 0 0,0 0 1 0 0,0-1-1 0 0,0 1 1 0 0,0 0-1 0 0,0 0 1 0 0,-1 0-1 0 0,1 0 0 0 0,0 0 1 0 0,0-1-1 0 0,0 1 1 0 0,0 0-1 0 0,-1 0 1 0 0,1 0-1 0 0,0 0 0 0 0,0 0 1 0 0,0 0-1 0 0,0 0 1 0 0,-1 0-1 0 0,1 0 0 0 0,0 0 1 0 0,0 0-1 0 0,0 0 1 0 0,-1 0-1 0 0,1 0 1 0 0,0 0-1 0 0,0 0 0 0 0,0 0 1 0 0,0 0-1 0 0,-1 0 1 0 0,1 0-1 0 0,0 0 1 0 0,-1 0-215 0 0,-4 7-1264 0 0,-15 21 803 0 0,15-21-17 0 0,1 2-389 0 0,-13 25 726 0 0,13-25 20 0 0,4 2 57 0 0,0 33 223 0 0,0-33 811 0 0,32 21 37 0 0,-25-25-365 0 0,-1-6 10 0 0,44 9 916 0 0,-46-9-910 0 0,1 0 0 0 0,0 2-324 0 0,-4-2-93 0 0,1-1 0 0 0,0 1 0 0 0,-1 0 0 0 0,1 0 0 0 0,0-1 0 0 0,-1 1-1 0 0,1-1 1 0 0,0 0 0 0 0,0 1 0 0 0,2-1 0 0 0,2 5 23 0 0,16 14-64 0 0,-22-19 0 0 0,1 0-1 0 0,-1 1 0 0 0,1-1 1 0 0,-1 1-1 0 0,0-1 0 0 0,1 0 1 0 0,-1 1-1 0 0,1-1 1 0 0,-1 1-1 0 0,0-1 0 0 0,0 1 1 0 0,1-1-1 0 0,-1 1 1 0 0,0-1-1 0 0,0 1 0 0 0,0-1 1 0 0,1 1-1 0 0,-1 0 0 0 0,0-1 1 0 0,0 1-1 0 0,0-1 1 0 0,0 1-1 0 0,0-1 0 0 0,0 1 1 0 0,0 0-1 0 0,0-1 0 0 0,-1 2 1 0 0,1 49-465 0 0,-5-43 327 0 0,-17 25 126 0 0,21-31 18 0 0,1-1 0 0 0,-1 0 1 0 0,0 0-1 0 0,0 0 1 0 0,0 0-1 0 0,1 0 1 0 0,-1 0-1 0 0,0 0 1 0 0,0-1-1 0 0,0 1 0 0 0,-2 1 1 0 0,-22 15 42 0 0,24-16-26 0 0,-1 0 0 0 0,1 0 0 0 0,0 0 0 0 0,-1 0 1 0 0,1 0-1 0 0,-1 0 0 0 0,0 0 0 0 0,1-1 0 0 0,-1 1 1 0 0,1-1-1 0 0,-1 1 0 0 0,0-1 0 0 0,-2 1 0 0 0,-1 0 40 0 0,-1 1 88 0 0,-1-1 1 0 0,0 1 0 0 0,0-1-1 0 0,0-1 1 0 0,-9 1-1 0 0,5-4 379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79 1375 0 0,'-2'0'203'0'0,"-1"0"-1"0"0,0-1 1 0 0,0 1-1 0 0,0-1 0 0 0,0 0 1 0 0,0 0-1 0 0,0 0 1 0 0,1 0-1 0 0,-1 0 0 0 0,0-1 1 0 0,1 1-1 0 0,-4-3 1 0 0,-27-26 2272 0 0,15 13-1139 0 0,16 15-1090 0 0,-1 0-1 0 0,1 0 1 0 0,-1 0 0 0 0,0 0 0 0 0,0 1-1 0 0,0-1 1 0 0,0 1 0 0 0,-4-2-1 0 0,7 3-168 0 0,-1 0-1 0 0,1 0 0 0 0,-1 0 0 0 0,0 0 0 0 0,1 0 0 0 0,-1 0 0 0 0,0 0 0 0 0,1 0 0 0 0,-1 0 0 0 0,0 0 0 0 0,1 0 0 0 0,-1 0 0 0 0,1 1 1 0 0,-1-1-1 0 0,0 0 0 0 0,1 0 0 0 0,-1 1 0 0 0,1-1 0 0 0,-2 1 0 0 0,2-1 15 0 0,-1 1 1 0 0,1 0-1 0 0,-1 0 0 0 0,1-1 1 0 0,-1 1-1 0 0,1 0 0 0 0,-1 0 1 0 0,1 0-1 0 0,0 0 0 0 0,0-1 1 0 0,-1 1-1 0 0,1 0 1 0 0,0 0-1 0 0,0 0 0 0 0,0 0 1 0 0,0 0-1 0 0,0 2 0 0 0,0-1 90 0 0,1 4 80 0 0,15 7 479 0 0,32 17-646 0 0,-45-29-81 0 0,-1 0 0 0 0,0 1 0 0 0,0-1 0 0 0,1 0 0 0 0,-1 0 0 0 0,1 0-1 0 0,-1 0 1 0 0,6 1 0 0 0,75 18 425 0 0,-9-5 74 0 0,-19-5-172 0 0,-27-6 38 0 0,28 4 6 0 0,-27-4-21 0 0,32 2-88 0 0,-29-4-34 0 0,35 3-8 0 0,-34-2-39 0 0,33 4-145 0 0,-35-3-6 0 0,40 6-33 0 0,7 5-10 0 0,4 8 0 0 0,-23-2 11 0 0,-48-17 46 0 0,1 1 13 0 0,36 14-26 0 0,-36-14 774 0 0,-2-1-764 0 0,31 14-32 0 0,-40-18-19 0 0,0 1-1 0 0,0-1 0 0 0,0 0 1 0 0,0 1-1 0 0,-1-1 1 0 0,1 1-1 0 0,0-1 0 0 0,0 1 1 0 0,0-1-1 0 0,-1 1 1 0 0,1-1-1 0 0,0 1 0 0 0,-1 0 1 0 0,1-1-1 0 0,0 1 1 0 0,-1 0-1 0 0,1 0 0 0 0,-1 0 1 0 0,1 0-1 0 0,18 31 10 0 0,-18-31-6 0 0,-1 1 0 0 0,1-1-1 0 0,-1 0 1 0 0,0 1 0 0 0,0-1 0 0 0,1 1-1 0 0,-1-1 1 0 0,0 0 0 0 0,0 1 0 0 0,0-1-1 0 0,0 1 1 0 0,0-1 0 0 0,-1 0 0 0 0,1 1-1 0 0,0-1 1 0 0,-1 0 0 0 0,1 1 0 0 0,-1-1-1 0 0,1 0 1 0 0,-1 1 0 0 0,0-1 0 0 0,1 0-1 0 0,-1 0 1 0 0,0 0 0 0 0,0 0 0 0 0,0 0-1 0 0,0 0 1 0 0,0 0 0 0 0,0 0-1 0 0,0 0 1 0 0,0 0 0 0 0,-2 1 0 0 0,1 0 2 0 0,-31 22-414 0 0,0 0 1 0 0,-56 28-1 0 0,-7 4-575 0 0,46-22 439 0 0,-81 70 0 0 0,111-85 659 0 0,1 0 0 0 0,0 2 1 0 0,2 0-1 0 0,0 1 1 0 0,1 1-1 0 0,-15 30 1 0 0,27-46 82 0 0,1 0 0 0 0,0 0 1 0 0,1 1-1 0 0,-1-1 0 0 0,2 1 1 0 0,-1 0-1 0 0,0 15 0 0 0,2-22 332 0 0,3 7-374 0 0,15 28 416 0 0,-8-30-335 0 0,33 18 32 0 0,-32-18 7 0 0,2-2-2 0 0,1 1-188 0 0,2 1 126 0 0,27 6 0 0 0,1-1 42 0 0,-21-7-21 0 0,25 1-91 0 0,-21-4-44 0 0,33-1-11 0 0,-28-1-16 0 0,54-1-58 0 0,89 7 22 0 0,-124-2-111 0 0,-22 0-49 0 0,46 4-6 0 0,-41-4-68 0 0,-16-1 66 0 0,50 8-782 0 0,-22-2 307 0 0,-34-6-10 0 0,0 1-34 0 0,38 7-20 0 0,-37-8-684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7831 0 0,'0'0'4823'0'0,"-5"5"-4190"0"0,-17 19 5743 0 0,21-13-5760 0 0,-3 32-236 0 0,3-32 380 0 0,2 1-614 0 0,5 36-33 0 0,-4-36-8 0 0,-1 0-18 0 0,3 37-152 0 0,1 25-2757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12895 0 0,'0'-3'6076'0'0,"5"-6"-4163"0"0,8-7-2455 0 0,-13 17-81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93 1839 0 0,'4'-11'1426'0'0,"-2"6"-1172"0"0,-1 1 1 0 0,0-1-1 0 0,-1 0 0 0 0,1 0 1 0 0,-1 0-1 0 0,0-9 0 0 0,-4-7 2457 0 0,3 19-1878 0 0,0 0 1 0 0,0 0 0 0 0,0 0-1 0 0,0 0 1 0 0,0 1-1 0 0,0-1 1 0 0,-3-3 1397 0 0,-10 5 1997 0 0,9 2-3583 0 0,-15 7-123 0 0,-14 9-597 0 0,29-15-93 0 0,-2 1-175 0 0,-19 12-75 0 0,20-12-20 0 0,1 0 61 0 0,-18 21 329 0 0,2 10 384 0 0,17-27 971 0 0,4 1-1054 0 0,1 29-77 0 0,0-28 131 0 0,6-5-233 0 0,25 19-62 0 0,-31-23-12 0 0,1 0 0 0 0,0 0 0 0 0,0 0 0 0 0,1-1 0 0 0,-1 1 0 0 0,0 0 0 0 0,0-1 0 0 0,0 1 0 0 0,0-1 0 0 0,0 0 0 0 0,3 0 0 0 0,0 0-25 0 0,-1 0-1 0 0,1 0 1 0 0,0 0 0 0 0,-1-1-1 0 0,1 0 1 0 0,-1 0 0 0 0,1 0-1 0 0,-1-1 1 0 0,1 1-1 0 0,-1-1 1 0 0,0 0 0 0 0,0 0-1 0 0,0-1 1 0 0,0 1-1 0 0,0-1 1 0 0,0 0 0 0 0,-1 0-1 0 0,1 0 1 0 0,-1 0 0 0 0,0-1-1 0 0,0 1 1 0 0,0-1-1 0 0,-1 0 1 0 0,1 0 0 0 0,-1 0-1 0 0,0 0 1 0 0,0 0 0 0 0,0-1-1 0 0,1-4 1 0 0,9-26 1511 0 0,-10 47-1356 0 0,7 36-9 0 0,-6-36-37 0 0,-2-2-152 0 0,7 51-1533 0 0,1-6 306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 8751 0 0,'0'0'4094'0'0,"-3"9"-3276"0"0,1 1-546 0 0,1-5-46 0 0,0 0 1 0 0,0-1 0 0 0,-1 1 0 0 0,0-1-1 0 0,-2 7 1204 0 0,-16 34-801 0 0,16-36 403 0 0,-1-2-656 0 0,-15 23 42 0 0,15-22 2511 0 0,0 0-2685 0 0,-12 25-20 0 0,13-25 57 0 0,9-5-240 0 0,18 9-90 0 0,-21-12 32 0 0,0 1 1 0 0,0-1-1 0 0,0 0 0 0 0,0 0 1 0 0,0 0-1 0 0,0 0 0 0 0,0-1 1 0 0,0 1-1 0 0,0 0 0 0 0,0-1 1 0 0,0 1-1 0 0,0-1 0 0 0,0 0 1 0 0,0 0-1 0 0,-1 1 0 0 0,1-1 0 0 0,0-1 1 0 0,3-1-1 0 0,-2 1-26 0 0,9-6-83 0 0,1-1 0 0 0,-2 0-1 0 0,1 0 1 0 0,11-15 0 0 0,36-45-226 0 0,-5 4 595 0 0,-32 46 396 0 0,-21 18-370 0 0,5 5-198 0 0,17 12-1 0 0,-13-5 16 0 0,13 23-28 0 0,-2 5-66 0 0,-17-30-82 0 0,-2 2-9 0 0,7 33 3 0 0,-8-43 88 0 0,-1 1 0 0 0,0 0 0 0 0,1 0 0 0 0,-1 0 0 0 0,0 0 0 0 0,0-1 0 0 0,0 1 0 0 0,0 0 0 0 0,-1 2 0 0 0,-8 44 8 0 0,4-33 32 0 0,-11 24 0 0 0,-4 3-133 0 0,16-33-512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21 511 0 0,'2'-21'5728'0'0,"-4"26"-2881"0"0,-6 9-2103 0 0,0 10-148 0 0,7-20-567 0 0,0 1 0 0 0,0 0 0 0 0,1-1 0 0 0,0 1 1 0 0,0 0-1 0 0,0 5 0 0 0,1-7-24 0 0,-1 0 1 0 0,1 0 0 0 0,0 0-1 0 0,0 0 1 0 0,2 5-1 0 0,6 7 10 0 0,-7-12 21 0 0,0 0 0 0 0,0 0 0 0 0,-1 1 0 0 0,1-1 1 0 0,-1 0-1 0 0,0 1 0 0 0,2 6 0 0 0,-1 8 342 0 0,1 25 1 0 0,-3-25-5 0 0,-1 1 1 0 0,-6 35-1 0 0,-11 19 770 0 0,-3 66-754 0 0,17-82 174 0 0,5 59 1 0 0,1-64-506 0 0,-1-1 0 0 0,-3 1 1 0 0,-3-1-1 0 0,-17 86 0 0 0,-74 308-208 0 0,81-369 155 0 0,12-56 43 0 0,0 0 1 0 0,1 1-1 0 0,2-1 0 0 0,0 0 0 0 0,1 0 0 0 0,6 38 0 0 0,-2-24 37 0 0,-2 1-1 0 0,-1 55 0 0 0,-12-1-85 0 0,6-57 0 0 0,-14 90-152 0 0,9-76 152 0 0,-2 0 0 0 0,-17 45 0 0 0,23-76 0 0 0,-23 108-1 0 0,14-53 13 0 0,-24 93 473 0 0,-9 48-941 0 0,38-166 394 0 0,3 0 0 0 0,-2 67 0 0 0,-1 10 8 0 0,-45 185 54 0 0,38-220-390 0 0,-8 137 1 0 0,-1 13-146 0 0,-46 135 3417 0 0,34-154-2943 0 0,19-91 34 0 0,16-107 304 0 0,1 0 1 0 0,2 33-1 0 0,0-37-64 0 0,-1 1 0 0 0,0 0 0 0 0,-1 0-1 0 0,-5 24 1 0 0,-21 64-1505 0 0,-2 1 3599 0 0,20-55-2062 0 0,4-20-249 0 0,5-30 4 0 0,0 1 0 0 0,-1 0 0 0 0,1-1 0 0 0,0 1 0 0 0,0 0 0 0 0,0-1 0 0 0,0 1 0 0 0,0 0 0 0 0,0-1 0 0 0,0 1 0 0 0,1 2 0 0 0,0-4 0 0 0,-1 0 0 0 0,0 1 0 0 0,0-1 0 0 0,0 0 0 0 0,0 0 0 0 0,0 0 0 0 0,0 0 0 0 0,1 0 0 0 0,-1 0 0 0 0,0 0 0 0 0,0 1 0 0 0,0-1 0 0 0,0 0 0 0 0,1 0 0 0 0,-1 0 0 0 0,0 0 0 0 0,0 0 0 0 0,0 0 0 0 0,0 0 0 0 0,1 0 0 0 0,-1 0 0 0 0,0 0 0 0 0,0 0 0 0 0,0 0 0 0 0,1 0 0 0 0,-1 0 0 0 0,0 0 0 0 0,0 0 0 0 0,0 0 0 0 0,0 0 0 0 0,1 0 0 0 0,-1-1 0 0 0,11-7 0 0 0,-4 1 16 0 0,1 0 0 0 0,0 1 0 0 0,15-10 0 0 0,-21 15-16 0 0,-1 1 0 0 0,0-1 0 0 0,1 1 0 0 0,-1-1 0 0 0,0 1 0 0 0,1 0 0 0 0,-1 0 0 0 0,1-1 0 0 0,-1 1 0 0 0,3 0 0 0 0,56 0 0 0 0,12 0 0 0 0,-14-5 11 0 0,15-5 126 0 0,-61 8 155 0 0,1 0-132 0 0,40-6-10 0 0,-39 6-46 0 0,-3 1-22 0 0,62-6 81 0 0,-16 3-70 0 0,-26 2-13 0 0,33 1-48 0 0,-33 1 48 0 0,42-1 0 0 0,11 0-4 0 0,-15 0-11 0 0,2-1 13 0 0,7-1-12 0 0,-8-2-43 0 0,12-3 25 0 0,-2-2-25 0 0,-2-1 30 0 0,4 0 11 0 0,2 3-11 0 0,-10 3-30 0 0,-43 3 25 0 0,50-3-36 0 0,18-8-12 0 0,-7-4 0 0 0,-6-3 0 0 0,13-4 0 0 0,6-5 0 0 0,0-3 0 0 0,1 5 0 0 0,-7 9 0 0 0,-10 10 11 0 0,-8 10 31 0 0,-19 5-20 0 0,-37-2 20 0 0,38 15-19 0 0,13 10 25 0 0,-16-1-23 0 0,34 23 95 0 0,-40-25-109 0 0,-2-6 0 0 0,-49-20-5 0 0,-1 0 0 0 0,1-1 0 0 0,-1 1 0 0 0,1 0 0 0 0,-1-1 0 0 0,5 1 0 0 0,48 2 5 0 0,-34-3-11 0 0,26-4 0 0 0,20-9 0 0 0,1-6 0 0 0,-1 0 0 0 0,2-1 0 0 0,3 0 0 0 0,-2 2 0 0 0,-4 6 0 0 0,-2 4 0 0 0,2 2 0 0 0,-47 5-6 0 0,42 0-41 0 0,-7 3 36 0 0,10-1 11 0 0,0 1 0 0 0,1 0 0 0 0,1-1 0 0 0,-1-2 0 0 0,2-2 0 0 0,5-4 0 0 0,5-1 0 0 0,16-2-60 0 0,-36 5 32 0 0,-28 3-49 0 0,55-2-86 0 0,-21 3 79 0 0,-39 0 52 0 0,-8 1-28 0 0,26 2-1 0 0,12 2 50 0 0,11 6 11 0 0,-8 2 15 0 0,-44-9 26 0 0,-6-1-20 0 0,1 0 0 0 0,-1 0-1 0 0,9 3 1 0 0,22 11 104 0 0,16 4-38 0 0,10 8-6 0 0,1 2-14 0 0,-2-4-54 0 0,-12-10-1 0 0,-30-12 36 0 0,19-1-23 0 0,-20-3 29 0 0,-7-1-42 0 0,39-3 130 0 0,15-5 109 0 0,0 0-27 0 0,3 1-16 0 0,-7 2-121 0 0,14-1-70 0 0,3 5-17 0 0,-15 4-11 0 0,-39 1-31 0 0,-11-2 28 0 0,45 9-238 0 0,-45-7 169 0 0,45 10-331 0 0,-10 0 177 0 0,-25-6 45 0 0,48 19-147 0 0,0 1 3 0 0,-26-9 168 0 0,-24-11 0 0 0,-10-4 113 0 0,38 11-192 0 0,-16-3 117 0 0,-26-8 2 0 0,2 0 22 0 0,33 9 96 0 0,-33-9 69 0 0,-1 0 6 0 0,31 11-23 0 0,-31-10-97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18887 0 0,'-2'-3'1680'0'0,"2"0"-1344"0"0,0 0-272 0 0,2 1-64 0 0,-1 1 384 0 0,1-2 64 0 0,-1-3 16 0 0,2 0 0 0 0,3 0-144 0 0,0-2 248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19807 0 0,'-20'39'880'0'0,"7"-12"176"0"0,2 0-840 0 0,4-9-216 0 0,4-7 0 0 0,1-4 0 0 0,1 2 224 0 0,-2 8 8 0 0,0 8 0 0 0,1 2-9272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1389 21191 0 0,'-10'10'936'0'0,"2"-2"200"0"0,1-2-912 0 0,4-3-224 0 0,3-2 0 0 0,1-1 0 0 0,1-1 136 0 0,-1-1-16 0 0,4-2-8 0 0,-1-2 0 0 0,2-3-112 0 0,2-6 0 0 0,1-6-72 0 0,0-8-9496 0 0</inkml:trace>
  <inkml:trace contextRef="#ctx0" brushRef="#br0" timeOffset="1">397 1 20735 0 0,'-21'34'920'0'0,"4"-5"184"0"0,2 1-880 0 0,6-6-224 0 0,5-6 0 0 0,1-5 0 0 0,-2 7 304 0 0,-4 14 16 0 0,-3 17 8 0 0,-1 11 0 0 0,5-2-136 0 0,5-13-24 0 0,9-16 152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21655 0 0,'-24'70'960'0'0,"10"-25"192"0"0,7-6-920 0 0,7-15-232 0 0,3-13 160 0 0,57 41-64 0 0,13-11-416 0 0</inkml:trace>
  <inkml:trace contextRef="#ctx0" brushRef="#br0" timeOffset="1">542 907 17967 0 0,'-1'3'1760'0'0,"4"-3"-1568"0"0,0-3-192 0 0,2 0 0 0 0,-2-3 0 0 0,3-3 216 0 0,3-5 8 0 0,7-7 0 0 0,4-9 0 0 0,5-9-224 0 0,1-3-152 0 0,-1 0 24 0 0,-2 3-8096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1090 21191 0 0,'-30'16'1888'0'0,"7"-4"-1512"0"0,12-7-304 0 0,10-7-72 0 0,2-2 448 0 0,-2-1 80 0 0,-8-2 16 0 0,-5-10-10512 0 0</inkml:trace>
  <inkml:trace contextRef="#ctx0" brushRef="#br0" timeOffset="1">196 15 19807 0 0,'-62'29'1760'0'0,"25"-13"-1408"0"0,8-2-280 0 0,16-10-72 0 0,11-7 528 0 0,8-6 88 0 0,2-3 24 0 0,4-9-6896 0 0,7-12-1376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65 372 455 0 0,'-14'14'658'0'0,"0"10"4944"0"0,3-5-4090 0 0,10-19-1466 0 0,1 1-1 0 0,0-1 0 0 0,0 0 0 0 0,0 1 1 0 0,0-1-1 0 0,-1 1 0 0 0,1-1 0 0 0,0 0 0 0 0,0 1 1 0 0,-1-1-1 0 0,1 0 0 0 0,0 1 0 0 0,-1-1 1 0 0,1 0-1 0 0,0 0 0 0 0,-1 1 0 0 0,1-1 1 0 0,0 0-1 0 0,-1 0 0 0 0,1 0 0 0 0,0 1 0 0 0,-1-1 1 0 0,1 0-1 0 0,-1 0 0 0 0,1 0 0 0 0,-1 0 1 0 0,1 0-1 0 0,0 0 0 0 0,-1 0 0 0 0,1 0 1 0 0,-1 0-1 0 0,1 0 0 0 0,-1 0 0 0 0,1 0 0 0 0,0 0 1 0 0,-1 0-1 0 0,1 0 0 0 0,-1-1 0 0 0,1 1 1 0 0,0 0-1 0 0,-1 0 0 0 0,1 0 0 0 0,0-1 0 0 0,-1 1 1 0 0,1 0-1 0 0,0 0 0 0 0,-1-1 0 0 0,1 1 1 0 0,0 0-1 0 0,-1-1 0 0 0,1 1 0 0 0,0 0 1 0 0,0-1-1 0 0,-1 1 0 0 0,1 0 0 0 0,0-2 1 0 0,-1 1 218 0 0,0-1 1 0 0,0 0 0 0 0,0 0 0 0 0,1 0 0 0 0,-1 0 0 0 0,0 0 0 0 0,1 0 0 0 0,0 0 0 0 0,-1 0-1 0 0,1-4 1 0 0,5-20-451 0 0,2 0 0 0 0,0 0-1 0 0,1 1 1 0 0,18-35-1 0 0,-19 43 231 0 0,-4 9-64 0 0,36-78 138 0 0,-32 72 114 0 0,1 0-1 0 0,1 1 1 0 0,18-23-1 0 0,-2 11 385 0 0,-24 24-330 0 0,5-2-212 0 0,20-10-47 0 0,-10 8 16 0 0,20 0-2 0 0,-27 4 280 0 0,41 2 22 0 0,-40 0 290 0 0,0 0-437 0 0,1 2-145 0 0,-6-1 7 0 0,-1-1 1 0 0,1 0 0 0 0,0 0 0 0 0,0 0 0 0 0,10-1 0 0 0,-8 8 37 0 0,23 24 0 0 0,-22-24 15 0 0,-5 0 61 0 0,9 24 27 0 0,-11-29-165 0 0,0 0 1 0 0,0-1 0 0 0,0 1-1 0 0,0 0 1 0 0,0 0 0 0 0,-1 0-1 0 0,1 0 1 0 0,-1 0 0 0 0,0 3-1 0 0,1 2 36 0 0,1 11 61 0 0,-1 0 0 0 0,-1 0 1 0 0,-1 0-1 0 0,-1 1 1 0 0,0-1-1 0 0,-1 0 0 0 0,-1 0 1 0 0,-11 29-1 0 0,-25 59-208 0 0,40-106-71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 20271 0 0,'-36'36'1800'0'0,"12"-14"-1440"0"0,6-1-288 0 0,9-12-72 0 0,9-7 536 0 0,5-7 88 0 0,2-4 16 0 0,4-4 8 0 0,7-13-560 0 0,9-14-88 0 0</inkml:trace>
  <inkml:trace contextRef="#ctx0" brushRef="#br0" timeOffset="1">294 265 22111 0 0,'-24'33'1968'0'0,"9"-8"-1576"0"0,11-11 1248 0 0,76-11-16912 0 0</inkml:trace>
  <inkml:trace contextRef="#ctx0" brushRef="#br0" timeOffset="2">642 745 22575 0 0,'-49'44'2008'0'0,"19"-17"-1608"0"0,9-3-320 0 0,12-14-80 0 0,9-8 480 0 0,4-7 72 0 0,5-2 24 0 0,3-4 0 0 0,9-5-832 0 0,8-13-168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1002 21191 0 0,'-32'-7'936'0'0,"14"-5"200"0"0,8-3-912 0 0,7-3-224 0 0,7 0 0 0 0,2-3 0 0 0,5-11-192 0 0,2-17-96 0 0</inkml:trace>
  <inkml:trace contextRef="#ctx0" brushRef="#br0" timeOffset="1.67">100 122 20735 0 0,'-27'27'920'0'0,"6"-8"184"0"0,3 1-880 0 0,6-8-224 0 0,6-5 0 0 0,3-2 0 0 0,0 1 432 0 0,-2 3 48 0 0,1 3 488 0 0,50-35-1072 0 0</inkml:trace>
  <inkml:trace contextRef="#ctx0" brushRef="#br0" timeOffset="2.67">534 0 23039 0 0,'-44'51'2048'0'0,"16"-13"-1640"0"0,17-17-328 0 0,13-17-80 0 0,4-5 440 0 0,-6 8 72 0 0,-6 14 8 0 0,-2 5-7664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23495 0 0,'-31'63'1040'0'0,"14"-24"216"0"0,8-6-1000 0 0</inkml:trace>
  <inkml:trace contextRef="#ctx0" brushRef="#br0" timeOffset="1">614 232 22111 0 0,'-47'33'1968'0'0,"19"-12"-1576"0"0,5-2-312 0 0,14-11-80 0 0,12-11 552 0 0,6-9 96 0 0,5-9 24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85 1839 0 0,'-9'9'2563'0'0,"0"-1"-482"0"0,9-7-2025 0 0,0-1 0 0 0,0 0 0 0 0,0 0 0 0 0,-1 1 1 0 0,1-1-1 0 0,0 0 0 0 0,0 0 0 0 0,0 1 0 0 0,0-1 0 0 0,0 0 0 0 0,0 1 0 0 0,0-1 1 0 0,0 0-1 0 0,0 0 0 0 0,0 1 0 0 0,0-1 0 0 0,0 0 0 0 0,0 1 0 0 0,0-1 1 0 0,0 0-1 0 0,0 0 0 0 0,0 1 0 0 0,0-1 0 0 0,0 0 0 0 0,1 0 0 0 0,-1 1 0 0 0,0-1 1 0 0,0 0-1 0 0,0 0 0 0 0,0 1 0 0 0,1-1 0 0 0,-1 0 0 0 0,0 0 0 0 0,1-6 869 0 0,0 5-947 0 0,0 6 175 0 0,1 2 246 0 0,-1-1 691 0 0,-4-10 955 0 0,0-4-1229 0 0,0 0 0 0 0,0 0 0 0 0,-2-16 0 0 0,3 14-876 0 0,-1 1-1 0 0,-4-13 0 0 0,6 20 13 0 0,1 0 0 0 0,-1 1 0 0 0,0-1-1 0 0,0 1 1 0 0,0-1 0 0 0,1 1 0 0 0,-1-1-1 0 0,-1 1 1 0 0,1 0 0 0 0,0-1 0 0 0,0 1 0 0 0,0 0-1 0 0,-1 0 1 0 0,1 0 0 0 0,0 0 0 0 0,-1 0-1 0 0,1 0 1 0 0,-1 0 0 0 0,0 0 0 0 0,1 1 0 0 0,-1-1-1 0 0,-2 0 1 0 0,1 1 9 0 0,0 0-1 0 0,0 0 0 0 0,0 0 1 0 0,0 1-1 0 0,0-1 1 0 0,0 1-1 0 0,0 0 1 0 0,0 0-1 0 0,0 0 0 0 0,0 0 1 0 0,-4 3-1 0 0,-16 7 164 0 0,1 1 0 0 0,0 2 0 0 0,-22 17 0 0 0,33-23 50 0 0,0 2 0 0 0,1 0 0 0 0,0 0 0 0 0,1 0 0 0 0,0 1 0 0 0,1 1 0 0 0,-9 15 0 0 0,-58 130 2086 0 0,66-133-1937 0 0,0 1 0 0 0,2 1 0 0 0,1-1 0 0 0,-5 43 0 0 0,12-35-134 0 0,-1-30-86 0 0,4 6 61 0 0,9 25 27 0 0,-10-26 214 0 0,9 0-170 0 0,34 21 11 0 0,-35-22 2 0 0,0-7-140 0 0,5 0-49 0 0,-1 0 0 0 0,1-1 0 0 0,-1 0 0 0 0,0-2 1 0 0,25-6-1 0 0,45-17-49 0 0,13-8-419 0 0,-77 26 225 0 0,46-14-1804 0 0,-10 6 920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9215 0 0,'-2'0'115'0'0,"0"0"0"0"0,0 0 0 0 0,0 0 0 0 0,0 1-1 0 0,0-1 1 0 0,0 0 0 0 0,0 1 0 0 0,0-1-1 0 0,1 1 1 0 0,-1 0 0 0 0,0 0 0 0 0,0 0 0 0 0,1 0-1 0 0,-1 0 1 0 0,0 0 0 0 0,1 0 0 0 0,-1 0 0 0 0,1 1-1 0 0,-2 1 1 0 0,-4 5 820 0 0,0-1 0 0 0,-8 15-1 0 0,6-9-412 0 0,-4 4 424 0 0,8-12-621 0 0,0 1-1 0 0,1 0 0 0 0,0 0 0 0 0,0 0 0 0 0,1 0 0 0 0,0 1 0 0 0,0-1 0 0 0,-4 13 1 0 0,4-8-77 0 0,1-4-112 0 0,1 1 0 0 0,-1-1-1 0 0,1 0 1 0 0,1 1 0 0 0,-1 0 0 0 0,1-1-1 0 0,2 15 1 0 0,3 13-68 0 0,0-18-14 0 0,-2-7-51 0 0,2 0 1 0 0,7 12-1 0 0,-9-17-3 0 0,0 0 0 0 0,1-1 0 0 0,0 1 0 0 0,0-1 0 0 0,0 0 0 0 0,0 0 0 0 0,1 0 0 0 0,6 4 0 0 0,-7-5 0 0 0,1-1 0 0 0,-1 0 0 0 0,0-1 0 0 0,1 1 0 0 0,-1-1 0 0 0,1 0 0 0 0,-1 0 0 0 0,1 0 0 0 0,0 0 0 0 0,6-1 0 0 0,-6 0 0 0 0,1-1 0 0 0,-1 0 0 0 0,0 0 0 0 0,0 0 0 0 0,0-1 0 0 0,0 1 0 0 0,0-1 0 0 0,0 0 0 0 0,0-1 0 0 0,5-3 0 0 0,5-4 0 0 0,23-20 0 0 0,-31 24 0 0 0,3-3 13 0 0,-1-1-1 0 0,0 0 0 0 0,0 0 0 0 0,-1-1 1 0 0,-1 0-1 0 0,0 0 0 0 0,0-1 1 0 0,-2 0-1 0 0,1 0 0 0 0,-1-1 1 0 0,-1 1-1 0 0,4-19 0 0 0,-7 28-11 0 0,0 0-1 0 0,-1 0 0 0 0,0 0 1 0 0,0 0-1 0 0,0-1 0 0 0,0 1 1 0 0,0 0-1 0 0,0 0 0 0 0,-1 0 1 0 0,0 0-1 0 0,1 0 0 0 0,-1 0 1 0 0,0 0-1 0 0,-3-3 0 0 0,3 3 5 0 0,0 2 0 0 0,0-1 0 0 0,-1 0 0 0 0,1 0 0 0 0,-1 0-1 0 0,0 1 1 0 0,0-1 0 0 0,1 1 0 0 0,-1-1 0 0 0,0 1 0 0 0,0 0 0 0 0,0 0 0 0 0,0-1 0 0 0,-1 1-1 0 0,1 1 1 0 0,0-1 0 0 0,0 0 0 0 0,-1 1 0 0 0,-2-1 0 0 0,-15-1 189 0 0,-1 0 0 0 0,1 2 0 0 0,-1 1 1 0 0,1 0-1 0 0,0 2 0 0 0,0 0 0 0 0,-34 10 0 0 0,30-4-87 0 0,1 1-1 0 0,0 1 1 0 0,-21 13-1 0 0,24-12-28 0 0,15-10-72 0 0,1 1 1 0 0,0 0-1 0 0,0 0 0 0 0,0 0 0 0 0,0 0 0 0 0,0 1 1 0 0,1-1-1 0 0,-1 1 0 0 0,1 0 0 0 0,0 0 1 0 0,0 0-1 0 0,0 1 0 0 0,1-1 0 0 0,0 1 0 0 0,0-1 1 0 0,0 1-1 0 0,0 0 0 0 0,1 0 0 0 0,-1 0 1 0 0,0 5-1 0 0,2-7-209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99 1375 0 0,'-8'19'1567'0'0,"-99"217"12266"0"0,120-283-12353 0 0,10-49-1488 0 0,-15 58 82 0 0,16-46-1 0 0,-21 76 159 0 0,1 1-1 0 0,-1 0 1 0 0,1 0 0 0 0,1 0-1 0 0,-1 0 1 0 0,1 1 0 0 0,0-1-1 0 0,1 1 1 0 0,-1 1 0 0 0,1-1-1 0 0,8-5 1 0 0,-12 9 336 0 0,10 1-344 0 0,1 0-164 0 0,0 1 1 0 0,19 1-1 0 0,-14 1-102 0 0,27 9 0 0 0,-45-11 42 0 0,13 3-613 0 0,-2 3-998 0 0,32 19 685 0 0,-32-18-433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2759 0 0,'-3'84'2354'0'0,"1"-78"-492"0"0,0-12-638 0 0,-1-11 220 0 0,-3-60 4417 0 0,6 67-5294 0 0,1 1 1 0 0,-1-1-1 0 0,2 0 1 0 0,-1 1-1 0 0,1-1 1 0 0,4-9 0 0 0,-5 16-491 0 0,1 0-1 0 0,-1 0 1 0 0,1 0 0 0 0,0 0 0 0 0,0 0 0 0 0,0 0 0 0 0,0 1 0 0 0,0-1 0 0 0,0 1 0 0 0,1-1 0 0 0,0 1 0 0 0,-1 0 0 0 0,1 0 0 0 0,4-2 0 0 0,-6 3 67 0 0,6-1-24 0 0,21-7-82 0 0,-21 7 26 0 0,2 0-46 0 0,26-5-204 0 0,-26 5-94 0 0,1 2-1044 0 0,30 1 545 0 0,-30 0-21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131 131 2759 0 0,'0'2'-247'0'0,"-5"8"3084"0"0,6-7-505 0 0,5-4 1101 0 0,1-2-2653 0 0,1 0-523 0 0,24-12 1013 0 0,-25 11-1029 0 0,20-12 912 0 0,-24 15-1101 0 0,11-9 416 0 0,1 0 0 0 0,-1-1 0 0 0,-1-1 0 0 0,19-20 0 0 0,-31 31-475 0 0,-1 1 0 0 0,1-1 1 0 0,0 0-1 0 0,-1 0 0 0 0,1 0 0 0 0,0 1 0 0 0,-1-1 0 0 0,1 0 0 0 0,-1 0 0 0 0,0 0 0 0 0,1 0 1 0 0,-1 0-1 0 0,0 0 0 0 0,1 0 0 0 0,-1 0 0 0 0,0 0 0 0 0,0 0 0 0 0,0 0 0 0 0,0 0 0 0 0,0-2 0 0 0,0 3-24 0 0,-1-1-1 0 0,1 1 1 0 0,-1-1-1 0 0,1 1 0 0 0,-1-1 1 0 0,1 1-1 0 0,-1 0 1 0 0,1-1-1 0 0,-1 1 0 0 0,1 0 1 0 0,-1-1-1 0 0,1 1 0 0 0,-1 0 1 0 0,0-1-1 0 0,1 1 1 0 0,-1 0-1 0 0,1 0 0 0 0,-1 0 1 0 0,0 0-1 0 0,1 0 0 0 0,-1 0 1 0 0,0 0-1 0 0,0 0 1 0 0,-5 0-207 0 0,0 0 0 0 0,0 1 1 0 0,-1 0-1 0 0,-9 3 0 0 0,2 1 454 0 0,0 0-1 0 0,0 1 0 0 0,0 0 0 0 0,1 2 0 0 0,0-1 1 0 0,1 2-1 0 0,-1-1 0 0 0,1 2 0 0 0,1 0 1 0 0,0 0-1 0 0,0 1 0 0 0,1 0 0 0 0,1 1 1 0 0,-12 17-1 0 0,12-14 59 0 0,0 1 1 0 0,1-1-1 0 0,1 2 1 0 0,1-1-1 0 0,0 1 1 0 0,1 0-1 0 0,0 0 1 0 0,2 0-1 0 0,0 1 1 0 0,1-1-1 0 0,0 36 1 0 0,2-42-211 0 0,0-8-34 0 0,0 0 0 0 0,0 0 0 0 0,0 0 0 0 0,0 0 1 0 0,1 0-1 0 0,-1 0 0 0 0,1 0 0 0 0,0 0 0 0 0,2 4 0 0 0,8 29 63 0 0,-11-35-90 0 0,0 0 0 0 0,0 0 0 0 0,0-1-1 0 0,1 1 1 0 0,-1 0 0 0 0,0 0 0 0 0,0-1-1 0 0,1 1 1 0 0,-1 0 0 0 0,1-1-1 0 0,-1 1 1 0 0,1-1 0 0 0,-1 1 0 0 0,1 0-1 0 0,-1-1 1 0 0,1 1 0 0 0,0-1 0 0 0,-1 1-1 0 0,1-1 1 0 0,0 0 0 0 0,-1 1-1 0 0,1-1 1 0 0,1 1 0 0 0,-2-1-3 0 0,7 4 0 0 0,0 0 1 0 0,0-1-1 0 0,0 0 1 0 0,13 5 0 0 0,-14-8-9 0 0,-1 1 0 0 0,0-1 0 0 0,1 1 0 0 0,-1-1 0 0 0,1-1 1 0 0,8-1-1 0 0,-14 2 8 0 0,20-6-71 0 0,-15 4 60 0 0,14-6-190 0 0,0-2 0 0 0,27-17 0 0 0,-11 1-401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17047 0 0,'-5'18'1324'0'0,"1"-4"-863"0"0,1-1 0 0 0,1 1 0 0 0,-2 22 0 0 0,-12 307 1731 0 0,14-287-1867 0 0,-2 1 1 0 0,-3-1-1 0 0,-25 98 0 0 0,30-144-367 0 0,2-6-67 0 0,-1 1 1 0 0,0-1-1 0 0,0 1 0 0 0,-1-1 1 0 0,-3 8-1 0 0,-5 12-578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8751 0 0,'-7'1'204'0'0,"-8"-1"283"0"0,-4 0-110 0 0,1 0 1216 0 0,-26 4-1 0 0,39-4-1332 0 0,0 1-1 0 0,0 0 1 0 0,1 0 0 0 0,-1 1-1 0 0,0-1 1 0 0,1 1 0 0 0,-1 0-1 0 0,1 1 1 0 0,-9 4 0 0 0,13-6-214 0 0,-1 0 1 0 0,0-1 0 0 0,1 1-1 0 0,-1 0 1 0 0,1 0 0 0 0,-1-1 0 0 0,1 1-1 0 0,0 0 1 0 0,-1 0 0 0 0,1 0-1 0 0,0-1 1 0 0,-1 1 0 0 0,1 0 0 0 0,0 0-1 0 0,0 0 1 0 0,0 0 0 0 0,0 1-1 0 0,0 0 80 0 0,-1 1 321 0 0,2 6 30 0 0,0 1-281 0 0,3 24 932 0 0,-1-25-422 0 0,11 29-41 0 0,-10-28-189 0 0,3 0-85 0 0,21 30-21 0 0,-21-30-47 0 0,2-4-198 0 0,27 21-97 0 0,-27-20 31 0 0,29-4 49 0 0,-26-1-87 0 0,-2-1 43 0 0,-6-5-11 0 0,-2 3-52 0 0,1-1 0 0 0,-1-1-1 0 0,0 1 1 0 0,0 0-1 0 0,0 0 1 0 0,0-1-1 0 0,-1 1 1 0 0,1-1 0 0 0,-1 1-1 0 0,1-1 1 0 0,-1 0-1 0 0,0 0 1 0 0,0 0-1 0 0,0 0 1 0 0,0 1-1 0 0,-1-1 1 0 0,1 0 0 0 0,-1-4-1 0 0,1 1 0 0 0,-1 4-2 0 0,0 0 1 0 0,1 1 0 0 0,-1-1 0 0 0,0 1-1 0 0,0-1 1 0 0,-1 1 0 0 0,1-1-1 0 0,0 0 1 0 0,-1 1 0 0 0,1-1-1 0 0,-1-2 1 0 0,-2-2-76 0 0,2 9 21 0 0,-1 2 65 0 0,-2 18 115 0 0,3 8-57 0 0,5 13-86 0 0,6 4-156 0 0,-7-38-91 0 0,3-3-399 0 0,17 24-61 0 0,-18-23-148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116 299 4143 0 0,'-9'5'535'0'0,"0"0"-1"0"0,0 1 1 0 0,-14 11-1 0 0,0 1 699 0 0,16-13-769 0 0,3-3-102 0 0,1 0 0 0 0,-1 0 1 0 0,1 1-1 0 0,0-1 0 0 0,0 1 0 0 0,0 0 0 0 0,0 0 0 0 0,0 0 0 0 0,-3 7 4912 0 0,49-13-4268 0 0,-42 3-982 0 0,0 0 1 0 0,0 0-1 0 0,-1 0 1 0 0,1 0 0 0 0,0 0-1 0 0,0 0 1 0 0,-1 0 0 0 0,1 0-1 0 0,0 0 1 0 0,0-1-1 0 0,-1 1 1 0 0,1 0 0 0 0,0-1-1 0 0,0 1 1 0 0,-1 0 0 0 0,2-2-1 0 0,23-15 291 0 0,112-100-1229 0 0,-41 33 673 0 0,-91 79 243 0 0,32-26 15 0 0,1 2 0 0 0,59-35 1 0 0,-61 48-8 0 0,-24 12-23 0 0,1 0 0 0 0,15-2-1 0 0,18 3-183 0 0,-37 3-30 0 0,4 4 3 0 0,38 13 18 0 0,-49-16 189 0 0,1-1 0 0 0,-1 1 1 0 0,0 0-1 0 0,1 0 0 0 0,-1 1 1 0 0,0-1-1 0 0,4 3 0 0 0,32 22-81 0 0,-19-11 8 0 0,18 20 45 0 0,-19-16 180 0 0,18 24 79 0 0,-19-20 12 0 0,17 26 35 0 0,-19-24 130 0 0,23 47 501 0 0,-32-59-739 0 0,0 0 129 0 0,1-1 0 0 0,7 12 1 0 0,6 9 269 0 0,-15-25 6 0 0,3-1-26 0 0,25 19-117 0 0,-25-20-51 0 0,3-7-11 0 0,31-6-30 0 0,-41 6-308 0 0,1 1 0 0 0,-1 0 1 0 0,0 0-1 0 0,1 0 0 0 0,-1-1 1 0 0,0 1-1 0 0,0-1 0 0 0,1 1 0 0 0,-1-1 1 0 0,0 0-1 0 0,0 1 0 0 0,2-2 0 0 0,28-23 118 0 0,-1 0 0 0 0,29-33 0 0 0,-12 7-572 0 0,53-55-2218 0 0,-82 89 2021 0 0,0 1 0 0 0,2 1-1 0 0,40-24 1 0 0,-27 22-1267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16127 0 0,'-2'3'738'0'0,"-8"14"379"0"0,0 0 0 0 0,1 1 0 0 0,-12 36 0 0 0,10-27-741 0 0,5-10-180 0 0,0-1 0 0 0,1 1 0 0 0,0 0 0 0 0,-4 35-1 0 0,4-8-167 0 0,4-21 26 0 0,1 25-13 0 0,1-24 98 0 0,1-8-85 0 0,6 46 205 0 0,3 6-119 0 0,4 6-51 0 0,1-15-71 0 0,-14-53-82 0 0,0 1 0 0 0,0-1 0 0 0,0 0 0 0 0,0 0 0 0 0,5 7 0 0 0,-1-3-34 0 0,-3-1-211 0 0,2-1-1299 0 0,20 32 184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7831 0 0,'0'0'1102'0'0,"7"-3"304"0"0,19-8 472 0 0,-20 9 90 0 0,5 0-60 0 0,53-8 1148 0 0,-53 8-2581 0 0,37-3 1724 0 0,13 1-1615 0 0,-4 1-624 0 0,-7 2-1469 0 0,-40 1 1158 0 0,28-1-2961 0 0,4-3 1412 0 0</inkml:trace>
  <inkml:trace contextRef="#ctx0" brushRef="#br0" timeOffset="1">784 63 2759 0 0,'0'0'248'0'0,"-15"41"10992"0"0,3-5-5928 0 0,-2-2-4040 0 0,1-5-6744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122 130 919 0 0,'0'0'286'0'0,"-2"-1"860"0"0,-9 0 658 0 0,0 0 0 0 0,1-1 0 0 0,-1 0 0 0 0,1-1 0 0 0,-15-5 0 0 0,23 7-1756 0 0,-1 0-1 0 0,1-1 0 0 0,-1 1 1 0 0,1 0-1 0 0,0-1 0 0 0,-1 0 1 0 0,1 1-1 0 0,0-1 0 0 0,0 0 1 0 0,0 0-1 0 0,0 0 0 0 0,1 0 1 0 0,-1-1-1 0 0,1 1 0 0 0,-1 0 1 0 0,1-1-1 0 0,0 1 0 0 0,-1-1 1 0 0,1 1-1 0 0,1-1 0 0 0,-1 0 1 0 0,0 1-1 0 0,1-1 0 0 0,-1 0 1 0 0,1 1-1 0 0,0-1 0 0 0,0-4 1 0 0,4-25-3375 0 0,1 17-944 0 0</inkml:trace>
  <inkml:trace contextRef="#ctx0" brushRef="#br0" timeOffset="1">590 158 3223 0 0,'-2'0'240'0'0,"-12"-3"2768"0"0,10 5-2289 0 0,0-1 0 0 0,0 1 0 0 0,0 0-1 0 0,0 0 1 0 0,0 1 0 0 0,0-1 0 0 0,1 1-1 0 0,-4 3 1 0 0,5-5-508 0 0,-38 31 3784 0 0,14-13-3270 0 0,0 0-142 0 0,21-16-498 0 0,3-2-43 0 0,0 0 1 0 0,0 1 0 0 0,0-1 0 0 0,0 0 0 0 0,1 1 0 0 0,-1 0 0 0 0,1-1 0 0 0,-1 1-1 0 0,-2 4 1 0 0,0-2 47 0 0,2-2-31 0 0,0 0 1 0 0,0 0-1 0 0,1-1 1 0 0,-1 2 0 0 0,1-1-1 0 0,0 0 1 0 0,-1 0-1 0 0,1 0 1 0 0,-1 5 0 0 0,-3 0 87 0 0,3-3-51 0 0,0-1 0 0 0,0 1 0 0 0,0 0 0 0 0,0 0 0 0 0,1-1-1 0 0,0 1 1 0 0,-1 5 0 0 0,-2 1 58 0 0,-7 36 547 0 0,9-40-646 0 0,-3 19 180 0 0,0 1 1 0 0,0 26-1 0 0,5-15 116 0 0,2-17-106 0 0,7 30-42 0 0,-9-49-187 0 0,0 1 0 0 0,1 0 0 0 0,-1-1 0 0 0,0 1 0 0 0,1-1 0 0 0,-1 1 1 0 0,1-1-1 0 0,0 1 0 0 0,-1-1 0 0 0,1 1 0 0 0,1 1 0 0 0,18 28 171 0 0,-19-30-180 0 0,-1-1 1 0 0,0 1-1 0 0,1 0 1 0 0,-1-1-1 0 0,0 1 1 0 0,1-1-1 0 0,-1 1 1 0 0,1-1-1 0 0,-1 1 1 0 0,1-1-1 0 0,-1 1 1 0 0,1-1 0 0 0,-1 1-1 0 0,1-1 1 0 0,0 0-1 0 0,-1 1 1 0 0,1-1-1 0 0,0 0 1 0 0,-1 1-1 0 0,1-1 1 0 0,1 0-1 0 0,29 10 152 0 0,-30-9-152 0 0,0-1 1 0 0,-1 0 0 0 0,1 0-1 0 0,0 1 1 0 0,0-1 0 0 0,0 0-1 0 0,-1 0 1 0 0,1 0 0 0 0,0 0-1 0 0,0 0 1 0 0,0 0 0 0 0,0 0-1 0 0,-1 0 1 0 0,1 0 0 0 0,0-1-1 0 0,0 1 1 0 0,0 0 0 0 0,-1 0-1 0 0,3-2 1 0 0,-2 2 0 0 0,10-3 44 0 0,-1-1 0 0 0,0-1 0 0 0,0 1 1 0 0,0-1-1 0 0,18-13 0 0 0,-9 2 64 0 0,-1-1-1 0 0,0-1 1 0 0,-1 0 0 0 0,-1-1-1 0 0,14-23 1 0 0,-8 8 155 0 0,-2-2 0 0 0,22-52 0 0 0,-35 69-239 0 0,-2 1-1 0 0,1-1 1 0 0,-2-1 0 0 0,-1 1-1 0 0,0 0 1 0 0,-1-1-1 0 0,-2 1 1 0 0,0-1 0 0 0,-3-25-1 0 0,3 42-39 0 0,0 0 0 0 0,-1 1 0 0 0,1-1 0 0 0,-1 0 0 0 0,0 1 0 0 0,0-1 0 0 0,0 1 0 0 0,0 0 0 0 0,0-1 0 0 0,-1 1 0 0 0,1 0 0 0 0,0-1 0 0 0,-1 1 0 0 0,0 0 0 0 0,0 0 0 0 0,1 0 0 0 0,-1 1 0 0 0,0-1 0 0 0,-4-2 0 0 0,6 4 5 0 0,0 0 0 0 0,-1 0 0 0 0,1-1 0 0 0,0 1 0 0 0,0 0-1 0 0,-1 0 1 0 0,1 0 0 0 0,0 0 0 0 0,0 0 0 0 0,-1 0 0 0 0,1 0 0 0 0,0 0 0 0 0,-1 0 0 0 0,1-1-1 0 0,0 1 1 0 0,0 0 0 0 0,-1 1 0 0 0,1-1 0 0 0,0 0 0 0 0,-1 0 0 0 0,1 0 0 0 0,0 0 0 0 0,0 0-1 0 0,-1 0 1 0 0,1 0 0 0 0,0 0 0 0 0,0 0 0 0 0,-1 1 0 0 0,1-1 0 0 0,-7 2-51 0 0,4-1 20 0 0,-1 0 1 0 0,1 1-1 0 0,-1-1 1 0 0,1 1-1 0 0,-1 0 0 0 0,1 0 1 0 0,0 0-1 0 0,0 0 1 0 0,0 0-1 0 0,0 1 0 0 0,0-1 1 0 0,-3 6-1 0 0,4-6 14 0 0,-44 55-519 0 0,29-31 130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6447 0 0,'0'0'499'0'0,"-1"8"-328"0"0,-5 22 162 0 0,4-23 3500 0 0,1 15-424 0 0,1 14-556 0 0,1-26-2337 0 0,2 31 1973 0 0,2-7-1176 0 0,-4-25 298 0 0,7-12-1542 0 0,-6 2-63 0 0,0 0-2 0 0,1 0-1 0 0,-1 0 0 0 0,1 0 1 0 0,-1 0-1 0 0,1 0 1 0 0,-1-1-1 0 0,0 1 0 0 0,0-1 1 0 0,0 1-1 0 0,0-1 1 0 0,0 0-1 0 0,0 0 0 0 0,0 0 1 0 0,0 0-1 0 0,-1 0 1 0 0,1 0-1 0 0,-1-1 0 0 0,0 1 1 0 0,0 0-1 0 0,2-4 0 0 0,11-36 62 0 0,41-113 174 0 0,-39 116 371 0 0,37-66 0 0 0,-52 103-543 0 0,1 0 0 0 0,-1 0-1 0 0,1-1 1 0 0,-1 1 0 0 0,1 0-1 0 0,0 0 1 0 0,-1 1 0 0 0,1-1-1 0 0,3-2 1 0 0,0 0 62 0 0,-1 0 257 0 0,2 3-9 0 0,17-3-1 0 0,-23 3-366 0 0,1 1 0 0 0,-1 0 0 0 0,1 0 0 0 0,-1 0 1 0 0,1 0-1 0 0,-1 0 0 0 0,1 0 0 0 0,-1 0 0 0 0,1 0 0 0 0,0 1 0 0 0,-1-1 0 0 0,1 0 0 0 0,-1 0 0 0 0,0 0 0 0 0,1 0 1 0 0,-1 1-1 0 0,1-1 0 0 0,-1 0 0 0 0,1 1 0 0 0,-1-1 0 0 0,1 0 0 0 0,-1 1 0 0 0,0-1 0 0 0,1 0 0 0 0,-1 1 0 0 0,0-1 1 0 0,1 1-1 0 0,-1-1 0 0 0,1 1 0 0 0,5 6 4 0 0,3 1-47 0 0,0 1 0 0 0,-1 0 0 0 0,0 1 0 0 0,0 0 0 0 0,10 20 0 0 0,-1 0-145 0 0,-8-10-28 0 0,11 52-156 0 0,15 94 1 0 0,-25-97-103 0 0,-3 0-1 0 0,-2 114 1 0 0,-10-143-515 0 0,2-34 528 0 0,-10 15 193 0 0,10-16 87 0 0,2-10 12 0 0,1 0 82 0 0,0-18-1143 0 0,3-6-58 0 0,2 4-60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5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1375 0 0,'0'3'128'0'0,"0"-2"-128"0"0,2-2 96 0 0,-2-1 0 0 0,1-1 0 0 0,1-1 0 0 0,1-4 352 0 0,-2-2 72 0 0,2-4 16 0 0,-3-2-1848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58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 646 5063 0 0,'-11'-17'1222'0'0,"-1"0"-1"0"0,-1 2 1 0 0,-24-24-1 0 0,-19-22-296 0 0,40 39-1016 0 0,9 12 383 0 0,0 0 0 0 0,0 1 0 0 0,-1-1 0 0 0,0 2 0 0 0,-1-1 0 0 0,0 1 0 0 0,-13-9 0 0 0,21 16-241 0 0,0 1 0 0 0,0 0 0 0 0,0-1 0 0 0,0 1 0 0 0,0 0 0 0 0,0-1 0 0 0,0 1 0 0 0,-1 0 0 0 0,1 0 0 0 0,0 0 0 0 0,0 0 0 0 0,0 0-1 0 0,0 0 1 0 0,0 0 0 0 0,0 0 0 0 0,0 0 0 0 0,0 1 0 0 0,-1-1 0 0 0,1 0 0 0 0,0 1 0 0 0,0-1 0 0 0,0 1 0 0 0,0-1 0 0 0,1 1 0 0 0,-1 0 0 0 0,-2 0 0 0 0,2 0-33 0 0,0 0 1 0 0,0 0-1 0 0,-1-1 1 0 0,1 1-1 0 0,-1 0 0 0 0,1-1 1 0 0,-1 1-1 0 0,1-1 1 0 0,-1 0-1 0 0,-2 1 1 0 0,4-1-42 0 0,0 0 0 0 0,-1-1 0 0 0,1 1 0 0 0,0 0-1 0 0,-1 0 1 0 0,1-1 0 0 0,0 1 0 0 0,0 0 0 0 0,-1 0 0 0 0,1-1 0 0 0,0 1 0 0 0,0 0 0 0 0,0-1 0 0 0,0 1-1 0 0,-1 0 1 0 0,1-1 0 0 0,0 1 0 0 0,0 0 0 0 0,0-1 0 0 0,0 1 0 0 0,0-1 0 0 0,0 1 0 0 0,0 0 0 0 0,0-1-1 0 0,0 1 1 0 0,0 0 0 0 0,0-1 0 0 0,0 1 0 0 0,0-1 0 0 0,0 1 0 0 0,0 0 0 0 0,0-1 0 0 0,1 1 0 0 0,-1 0-1 0 0,0-1 1 0 0,0 1 0 0 0,1-1 0 0 0,4-14-334 0 0,-3 12 290 0 0,-1 1 61 0 0,1 0 1 0 0,-1 0 0 0 0,0 0 0 0 0,1 0-1 0 0,-1 0 1 0 0,1 1 0 0 0,0-1 0 0 0,-1 1-1 0 0,1-1 1 0 0,2 0 0 0 0,-2 1 149 0 0,5-3 72 0 0,21-12 21 0 0,-21 12 355 0 0,4 3-424 0 0,35-4-65 0 0,-34 4-274 0 0,-2 5-433 0 0,33 11 232 0 0,-32-11-218 0 0,-3 2-97 0 0,24 18-17 0 0,-24-18 80 0 0,-1 3 364 0 0,22 26 157 0 0,8 5 270 0 0,-28-30-42 0 0,-1-2 334 0 0,2-2 28 0 0,30 18 61 0 0,-30-18 225 0 0,3-1 99 0 0,36 13 21 0 0,-37-14-43 0 0,2 0-196 0 0,42 10-80 0 0,-42-11-20 0 0,1-1-60 0 0,44 7-248 0 0,-45-6-107 0 0,2-2-19 0 0,58 6-25 0 0,-4-1-77 0 0,-1 2-31 0 0,7 2-51 0 0,-6-2-5 0 0,-41-5-9 0 0,32 1-2 0 0,-30-3 0 0 0,46-1 14 0 0,14-2 42 0 0,-2-4-19 0 0,1 0 32 0 0,3 2 11 0 0,8 2 0 0 0,1-1 0 0 0,-4-2 0 0 0,-17-2 16 0 0,-49 4 64 0 0,32-5 18 0 0,-30 3 4 0 0,38-5 5 0 0,-34 5 10 0 0,-33 4-110 0 0,208-41 326 0 0,325-95-302 0 0,-464 120-42 0 0,86-14 1 0 0,-60 15 10 0 0,0 4 0 0 0,161 2 0 0 0,-162 12 10 0 0,-5 2 1 0 0,-57-2 32 0 0,118 3-21 0 0,-83-4 26 0 0,39 1-36 0 0,8 1-1 0 0,-8-2 48 0 0,-16-4 31 0 0,-56 1 6 0 0,5 0-58 0 0,202-6 388 0 0,-177 10-338 0 0,-36-1-14 0 0,47 5-60 0 0,13 2-14 0 0,-14 3 0 0 0,6 6 0 0 0,14 7 0 0 0,-12 6 12 0 0,-66-23 4 0 0,41 20 100 0 0,-49-21-91 0 0,33 17 114 0 0,-11-4 36 0 0,-26-14 32 0 0,2-1 7 0 0,34 15-10 0 0,-34-14-50 0 0,-1-2-24 0 0,29 8-2 0 0,-29-8 86 0 0,49-1-68 0 0,-57-2-138 0 0,0 0-1 0 0,0 0 1 0 0,1 0-1 0 0,-1 0 1 0 0,0 0-1 0 0,0 0 1 0 0,4-2-1 0 0,31-7-12 0 0,-28 7-89 0 0,-3-2-44 0 0,18-14-13 0 0,-18 13-71 0 0,-3 1-297 0 0,-1 0 283 0 0,0 1-1 0 0,0-1 1 0 0,-1 0-1 0 0,1 0 1 0 0,-1 0 0 0 0,0 1-1 0 0,0-1 1 0 0,0 0 0 0 0,0-1-1 0 0,-1 1 1 0 0,1 0 0 0 0,-1 0-1 0 0,0 0 1 0 0,0 0 0 0 0,-1 0-1 0 0,1 0 1 0 0,-1 0 0 0 0,-2-6-1 0 0,-3-6 427 0 0,-2 1 0 0 0,0-1 1 0 0,-1 2-1 0 0,0-1 0 0 0,-1 1 0 0 0,-1 1 0 0 0,0 0 0 0 0,-1 0 0 0 0,0 2 0 0 0,-1-1 0 0 0,0 1 0 0 0,-22-13 0 0 0,13 10 13 0 0,-1 2-1 0 0,-1 0 0 0 0,0 2 1 0 0,0 0-1 0 0,-1 2 0 0 0,0 1 0 0 0,-40-7 1 0 0,-262-20-4708 0 0,142 18 2410 0 0,-209-35 1277 0 0,336 43 850 0 0,-271-18 1407 0 0,-1 28-207 0 0,44 22-434 0 0,56-3-151 0 0,-113 13 575 0 0,52-4-616 0 0,-158 25-796 0 0,266-29-85 0 0,-358 25 356 0 0,29-41 2335 0 0,186-6-1954 0 0,-64 2-451 0 0,-457 15 0 0 0,838-21-13 0 0,-334 31 143 0 0,301-24-309 0 0,1 2 1 0 0,0 1-1 0 0,1 3 0 0 0,0 1 1 0 0,1 1-1 0 0,-43 26 1 0 0,81-41 158 0 0,-13 9 5 0 0,13-9 2 0 0,1 0-1 0 0,0 0 0 0 0,-1 1 0 0 0,1-1 0 0 0,0 0 0 0 0,-1 0 0 0 0,1 0 0 0 0,0 1 0 0 0,-1-1 0 0 0,1 0 0 0 0,0 0 0 0 0,-1 1 0 0 0,1-1 0 0 0,0 0 1 0 0,0 1-1 0 0,-1-1 0 0 0,1 0 0 0 0,0 1 0 0 0,0-1 0 0 0,0 0 0 0 0,-1 1 0 0 0,1-1 0 0 0,0 1 0 0 0,0-1 0 0 0,0 0 0 0 0,0 1 0 0 0,0-1 0 0 0,0 1 0 0 0,0 0 1 0 0,13-3-52 0 0,37-7-10 0 0,-38 7 0 0 0,0-1 0 0 0,57-15-53 0 0,-8 2 106 0 0,27-3 11 0 0,15 2 0 0 0,8 3 0 0 0,-19 7-13 0 0,-53 6-40 0 0,281 10-33 0 0,76 52 17 0 0,-345-51 66 0 0,103 17 367 0 0,1-6 0 0 0,0-7 0 0 0,252-9 0 0 0,522-61 681 0 0,-366 19-1034 0 0,-393 27-45 0 0,896-38-60 0 0,-458 52 326 0 0,-184 3 48 0 0,-2-34 96 0 0,163-69-409 0 0,-497 78-149 0 0,6-2-1834 0 0,-31 6-2501 0 0,14-4-2543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6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56 1839 0 0,'-2'-18'1747'0'0,"1"17"-1586"0"0,1-1 0 0 0,0 1 0 0 0,-1 0 0 0 0,1-1 0 0 0,-1 1 0 0 0,0 0 0 0 0,1-1 0 0 0,-1 1 0 0 0,-4-5 1618 0 0,5 5-1375 0 0,-1 0 0 0 0,1 0 0 0 0,-1 0 1 0 0,1 0-1 0 0,0 0 0 0 0,-1 0 1 0 0,1 0-1 0 0,0 0 0 0 0,0-2 1 0 0,0 2-376 0 0,0 1 0 0 0,0 0 0 0 0,0-1 0 0 0,1 1 0 0 0,-1-1 0 0 0,0 1 0 0 0,0 0 0 0 0,1-1 1 0 0,-1 1-1 0 0,1 0 0 0 0,-1-1 0 0 0,0 1 0 0 0,1 0 0 0 0,-1-1 0 0 0,0 1 0 0 0,1 0 0 0 0,-1 0 0 0 0,1-1 1 0 0,-1 1-1 0 0,1 0 0 0 0,-1 0 0 0 0,1 0 0 0 0,0 0 36 0 0,-1 0-1 0 0,-1 3 1 0 0,0 0-1 0 0,0 0 1 0 0,0 0-1 0 0,0-1 0 0 0,0 1 1 0 0,-1 0-1 0 0,1-1 1 0 0,-1 1-1 0 0,-3 3 1 0 0,-2 5 133 0 0,-209 316 4959 0 0,199-301-4528 0 0,10-15-365 0 0,-1 0 0 0 0,-14 15 1 0 0,22-26-312 0 0,0 1 1 0 0,0-1 0 0 0,0 0 0 0 0,0 0 0 0 0,0 0 0 0 0,0 0 0 0 0,0 1 0 0 0,0-1 0 0 0,0 0 0 0 0,0 0 0 0 0,0 0 0 0 0,0 0 0 0 0,0 0 0 0 0,-1 0 0 0 0,1 1 0 0 0,0-1 0 0 0,0 0 0 0 0,0 0 0 0 0,0 0 0 0 0,0 0-1 0 0,0 0 1 0 0,-1 0 0 0 0,1 0 0 0 0,0 0 0 0 0,0 0 0 0 0,0 0 0 0 0,0 0 0 0 0,-1 0 0 0 0,1 0 0 0 0,0 0 0 0 0,0 0 0 0 0,0 0 0 0 0,0 0 0 0 0,0 0 0 0 0,-1 0 0 0 0,1 0 0 0 0,0 0 0 0 0,0 0 0 0 0,0 0-1 0 0,0 0 1 0 0,-1 0 0 0 0,1 0 0 0 0,0 0 0 0 0,0 0 0 0 0,0 0 0 0 0,0 0 0 0 0,0 0 0 0 0,-1 0 0 0 0,1 0 0 0 0,0-1 0 0 0,0 1 0 0 0,0-3-941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7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3223 0 0,'15'21'12571'0'0,"-3"-14"-11538"0"0,33 21-186 0 0,-34-21 1236 0 0,-1 0-1650 0 0,31 22-17 0 0,-31-22 104 0 0,-2 3-457 0 0,36 44 21 0 0,-10-13-95 0 0,20 10-514 0 0,-43-46-381 0 0,44 17-278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9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13 455 0 0,'-4'35'10599'0'0,"4"-35"-10536"0"0,-1 1 1 0 0,1-1-1 0 0,0 0 1 0 0,0 1-1 0 0,0-1 1 0 0,0 1-1 0 0,0-1 1 0 0,0 0-1 0 0,-1 1 1 0 0,1-1-1 0 0,0 1 1 0 0,0-1-1 0 0,1 0 1 0 0,-1 1 0 0 0,0-1-1 0 0,0 1 1 0 0,0-1-1 0 0,0 0 1 0 0,0 1-1 0 0,0-1 1 0 0,0 1-1 0 0,1-1 1 0 0,-1 0-1 0 0,0 1 1 0 0,0-1-1 0 0,0 0 1 0 0,1 1-1 0 0,-1-1 1 0 0,0 0-1 0 0,1 1 1 0 0,-1-1 0 0 0,0 0-1 0 0,1 0 1 0 0,-1 1-1 0 0,1-1 1 0 0,2 2-39 0 0,-3-2-14 0 0,0 1 0 0 0,0-1 0 0 0,1 0 0 0 0,-1 0 0 0 0,0 0-1 0 0,0 1 1 0 0,1-1 0 0 0,-1 0 0 0 0,0 0 0 0 0,1 0 0 0 0,-1 0 0 0 0,0 1-1 0 0,1-1 1 0 0,-1 0 0 0 0,0 0 0 0 0,1 0 0 0 0,-1 0 0 0 0,0 0-1 0 0,1 0 1 0 0,-1 0 0 0 0,0 0 0 0 0,1 0 0 0 0,-1 0 0 0 0,0 0-1 0 0,1 0 1 0 0,-1 0 0 0 0,0 0 0 0 0,1 0 0 0 0,-1-1 0 0 0,0 1 0 0 0,1 0-1 0 0,-1 0 1 0 0,1-1 0 0 0,3 0 69 0 0,-1-1 91 0 0,1 0-271 0 0,13 5 2085 0 0,33 5-1745 0 0,-37-6 199 0 0,32 17-305 0 0,-30-13-109 0 0,-3-1 224 0 0,-1-2-68 0 0,34 12 41 0 0,-33-11 464 0 0,1-1-462 0 0,41 7 0 0 0,-40-8 280 0 0,-2 1-376 0 0,51 12-21 0 0,11 6-86 0 0,-2-3-21 0 0,4-6 0 0 0,-17-7 18 0 0,-48-4 63 0 0,1-2-5 0 0,37-2-11 0 0,-24 1-11 0 0,34-9-44 0 0,11-3-10 0 0,-2-1 0 0 0,5 2 12 0 0,-8 9 50 0 0,-41 6 28 0 0,22 4 46 0 0,-34-5 124 0 0,0 4-153 0 0,37 15-75 0 0,-27-10 11 0 0,25 13-33 0 0,-27-14-10 0 0,23 6 0 0 0,-23-9 0 0 0,39 5 0 0 0,12-7 27 0 0,-45-4 101 0 0,21-3 5 0 0,-36 2-5 0 0,1 0-4 0 0,34-3-17 0 0,-35 3-10 0 0,0 1-1 0 0,46-1-16 0 0,20 2-64 0 0,3 3-16 0 0,-1 5 0 0 0,-5 1 0 0 0,-2-5 15 0 0,7-10 57 0 0,-58 4-46 0 0,-10 0 1 0 0,-1-1 0 0 0,0 1 0 0 0,16-6 1 0 0,38-10 73 0 0,-5-1-32 0 0,15-5-5 0 0,2 0-10 0 0,-2 4-44 0 0,-9 7-10 0 0,-3 3 0 0 0,4 6 0 0 0,8 3 11 0 0,-17 2 42 0 0,-46-2 18 0 0,-4 0-41 0 0,-1 0 1 0 0,0 1-1 0 0,0-1 1 0 0,11 4-1 0 0,-11-3 4 0 0,0 0 0 0 0,0 0 0 0 0,0 0-1 0 0,11-1 1 0 0,-6 2 79 0 0,33 7 6 0 0,-33-6 1 0 0,-1-2 0 0 0,31 4-5 0 0,-17-4-23 0 0,41-4-24 0 0,-45 1-62 0 0,29-6 1 0 0,-34 4-7 0 0,30-12 0 0 0,0-6-12 0 0,-28 12-36 0 0,20-17 7 0 0,-8 5-103 0 0,-24 18-18 0 0,2-2 9 0 0,22-16-59 0 0,-21 17-253 0 0,-1 1-116 0 0,22-12-851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8 919 0 0,'-1'0'80'0'0,"-1"-2"-80"0"0,2 1 192 0 0,-1 1 256 0 0,1-2-224 0 0,-2 1 32 0 0,2-1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1913 10591 0 0,'-30'-1'1422'0'0,"-45"-8"0"0"0,-7-1-2072 0 0,67 9 470 0 0,-66-2-499 0 0,69 4 1507 0 0,1-1 0 0 0,-1 2-1 0 0,0 0 1 0 0,-19 5 2466 0 0,37-12-2870 0 0,20-15 38 0 0,-23 19-391 0 0,-1-1 0 0 0,0 1 0 0 0,0-1 1 0 0,0 0-1 0 0,0 0 0 0 0,0 0 1 0 0,0 0-1 0 0,0 0 0 0 0,-1 0 0 0 0,3-5 1 0 0,1-1 73 0 0,138-232 1736 0 0,-80 128-1697 0 0,123-201-241 0 0,101-179-2706 0 0,-109 104-1163 0 0,-69 136 4178 0 0,-87 208 918 0 0,-21 42-298 0 0,-1 3-815 0 0,0 0 1 0 0,0 0-1 0 0,0 0 0 0 0,0 0 0 0 0,0 0 0 0 0,0 1 0 0 0,0-1 0 0 0,0 0 1 0 0,-1 0-1 0 0,1 0 0 0 0,0 0 0 0 0,-1 1 0 0 0,0 2 80 0 0,-23 84 866 0 0,-9 45-431 0 0,23-63-402 0 0,3-1 1 0 0,3 1-1 0 0,4 0 0 0 0,2 0 1 0 0,3 0-1 0 0,3-1 0 0 0,32 124 1 0 0,-24-142 8 0 0,3 0 1 0 0,2-1-1 0 0,39 69 1 0 0,-52-105-202 0 0,1-1 1 0 0,10 14-1 0 0,-8-13-41 0 0,46 64-741 0 0,-37-50 235 0 0,-15-21-115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0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1375 0 0,'0'0'101'0'0,"1"1"-1"0"0,-1-1 0 0 0,0 1 0 0 0,0-1 1 0 0,1 1-1 0 0,-1-1 0 0 0,0 1 0 0 0,0-1 0 0 0,0 1 1 0 0,0-1-1 0 0,0 1 0 0 0,0-1 0 0 0,1 1 0 0 0,-1-1 1 0 0,0 1-1 0 0,0-1 0 0 0,-1 1 0 0 0,1-1 0 0 0,0 1 1 0 0,0-1-1 0 0,0 2 0 0 0,7-7-2608 0 0,-6 3 3042 0 0,0 0 1 0 0,0 0 0 0 0,0 0 0 0 0,0-1 0 0 0,0 1-1 0 0,0 0 1 0 0,0 0 0 0 0,0-4 0 0 0,-2 12 477 0 0,0 18-2652 0 0,1-22 1555 0 0,0-1 1 0 0,0 1-1 0 0,0-1 1 0 0,1 0-1 0 0,-1 1 1 0 0,0-1-1 0 0,0 1 1 0 0,1-1-1 0 0,-1 0 1 0 0,1 0-1 0 0,-1 1 1 0 0,2 1-1 0 0,-2-3 103 0 0,0 0 1 0 0,0 0-1 0 0,0 1 0 0 0,0-1 1 0 0,0 0-1 0 0,0 0 0 0 0,1 0 0 0 0,-1 0 1 0 0,0 0-1 0 0,0 0 0 0 0,0 0 1 0 0,0 0-1 0 0,0 0 0 0 0,0 0 0 0 0,0 0 1 0 0,0 0-1 0 0,0 0 0 0 0,0 0 1 0 0,0 0-1 0 0,0 0 0 0 0,0 0 1 0 0,0 0-1 0 0,0 0 0 0 0,0 0 0 0 0,1 0 1 0 0,-1 0-1 0 0,0 0 0 0 0,0 0 1 0 0,0 0-1 0 0,0 0 0 0 0,0 0 0 0 0,0 0 1 0 0,0 0-1 0 0,0 0 0 0 0,0 0 1 0 0,0 0-1 0 0,0 0 0 0 0,0 0 0 0 0,0 0 1 0 0,0 0-1 0 0,0 0 0 0 0,0-1 1 0 0,1 1-1 0 0,-1 0 0 0 0,0 0 1 0 0,0 0-1 0 0,0 0 0 0 0,0 0 0 0 0,0 0 1 0 0,0 0-1 0 0,0 0 0 0 0,0 0 1 0 0,0 0-1 0 0,0 0 0 0 0,0 0 0 0 0,0 0 1 0 0,0 0-1 0 0,0-7 1334 0 0,-1 2-160 0 0,1 5-1183 0 0,0 0-1 0 0,0 0 1 0 0,0 0-1 0 0,0 0 0 0 0,0 0 1 0 0,0 0-1 0 0,0 0 1 0 0,0 0-1 0 0,0-1 0 0 0,0 1 1 0 0,0 0-1 0 0,0 0 1 0 0,0 0-1 0 0,0 0 0 0 0,0 0 1 0 0,0 0-1 0 0,0 0 1 0 0,0 0-1 0 0,0 0 0 0 0,0 0 1 0 0,0 0-1 0 0,0 0 1 0 0,0 0-1 0 0,0 0 1 0 0,-1 0-1 0 0,1 0 0 0 0,0 0 1 0 0,0 0-1 0 0,0 0 1 0 0,0 0-1 0 0,0 0 0 0 0,0 0 1 0 0,0 0-1 0 0,0 0 1 0 0,0 0-1 0 0,0 0 0 0 0,0 0 1 0 0,0 0-1 0 0,0 0 1 0 0,0 0-1 0 0,0 0 0 0 0,0 0 1 0 0,0 0-1 0 0,0 0 1 0 0,0 0-1 0 0,0 0 0 0 0,-1 0 1 0 0,1 1-1 0 0,0-1 1 0 0,0 0-1 0 0,0 0 0 0 0,0 0 1 0 0,0 0-1 0 0,0 0 1 0 0,0 0-1 0 0,0 0 0 0 0,0 0 1 0 0,0 0-1 0 0,0 0 1 0 0,0 0-1 0 0,0 0 1 0 0,0 0-1 0 0,0 0 0 0 0,0 0 1 0 0,0 0-1 0 0,0 0 1 0 0,0 0-1 0 0,0 1 0 0 0,0 3-1306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2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20 2303 0 0,'-14'8'8263'0'0,"12"-15"-8214"0"0,2 5 210 0 0,0 0 0 0 0,-1 0 0 0 0,1 0 0 0 0,-1 1 0 0 0,0-1-1 0 0,1 0 1 0 0,-3-3 0 0 0,3 5-225 0 0,0 0 0 0 0,0 0 0 0 0,0-1 0 0 0,0 1 0 0 0,0 0 0 0 0,-1 0 0 0 0,1 0 0 0 0,0 0 0 0 0,0 0 0 0 0,0 0 0 0 0,0 0 0 0 0,0-1 0 0 0,0 1 0 0 0,0 0 0 0 0,-1 0 0 0 0,1 0 0 0 0,0 0 0 0 0,0 0 0 0 0,0 0 0 0 0,0 0 0 0 0,0 0 0 0 0,-1 0 0 0 0,1 0 0 0 0,0 0 0 0 0,0 0 0 0 0,0 0 0 0 0,0 0 0 0 0,-1 0 0 0 0,1 0 0 0 0,0 0 0 0 0,0 0 0 0 0,0 0 0 0 0,0 0 0 0 0,0 0 0 0 0,-1 0 0 0 0,-4 10 683 0 0,3-1-376 0 0,0 0 0 0 0,1 0 0 0 0,0 0-1 0 0,0 0 1 0 0,2 16 0 0 0,7 46 2317 0 0,1-11-1633 0 0,0 42-778 0 0,6 98-594 0 0,-11-114 660 0 0,-1 170 702 0 0,-8-182-1022 0 0,1-25 57 0 0,2-1-1 0 0,7 87 1 0 0,-4-127-33 0 0,5 32 43 0 0,2-3-17 0 0,3 3-21 0 0,-1 0 37 0 0,-5-15-9 0 0,-1 0 1 0 0,-1 0-1 0 0,-2 1 1 0 0,0 0-1 0 0,-2-1 1 0 0,-4 38-1 0 0,-5 52-44 0 0,5-33-76 0 0,3-70 70 0 0,1-5 0 0 0,1 0 0 0 0,0 0 0 0 0,0 0 0 0 0,2 12 0 0 0,0-1-149 0 0,7 28 0 0 0,3 9-287 0 0,7 248 237 0 0,-17-225 180 0 0,-2-33-327 0 0,-2 1 0 0 0,-14 82 0 0 0,8-67-187 0 0,1 62 0 0 0,-3 25-179 0 0,9-142 712 0 0,1-4 0 0 0,0 0 0 0 0,0 0 0 0 0,0 0 0 0 0,0 0 0 0 0,0 1 0 0 0,-1-1 0 0 0,1 0 0 0 0,-1 0 0 0 0,1 0 0 0 0,-1 0 0 0 0,0 0 0 0 0,0 0 0 0 0,0-1 0 0 0,-1 3 0 0 0,1-4-30 0 0,1 0-1 0 0,0 0 0 0 0,0 0 1 0 0,0 0-1 0 0,-1-1 0 0 0,1 1 1 0 0,0 0-1 0 0,0 0 1 0 0,0 0-1 0 0,0 0 0 0 0,-1-1 1 0 0,1 1-1 0 0,0 0 0 0 0,0 0 1 0 0,0 0-1 0 0,0-1 1 0 0,0 1-1 0 0,0 0 0 0 0,0 0 1 0 0,0-1-1 0 0,-1 1 0 0 0,1 0 1 0 0,0 0-1 0 0,0-1 1 0 0,0 1-1 0 0,0 0 0 0 0,0 0 1 0 0,0-1-1 0 0,0 1 0 0 0,1 0 1 0 0,-1-1-1 0 0,0-11-3077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446 151 919 0 0,'-2'-4'562'0'0,"1"1"-1"0"0,0-1 0 0 0,0 0 0 0 0,0 0 0 0 0,0 1 0 0 0,0-5 0 0 0,1 1-141 0 0,-1-1-242 0 0,0 0 1 0 0,0 0 0 0 0,-3-12 0 0 0,4 20-191 0 0,0-1 1 0 0,0 1-1 0 0,0 0 0 0 0,0 0 1 0 0,-1 0-1 0 0,1 0 0 0 0,0-1 0 0 0,0 1 1 0 0,0 0-1 0 0,0 0 0 0 0,0 0 1 0 0,0 0-1 0 0,0-1 0 0 0,-1 1 0 0 0,1 0 1 0 0,0 0-1 0 0,0 0 0 0 0,0 0 0 0 0,0 0 1 0 0,-1 0-1 0 0,1-1 0 0 0,0 1 1 0 0,0 0-1 0 0,0 0 0 0 0,-1 0 0 0 0,1 0 1 0 0,0 0-1 0 0,0 0 0 0 0,0 0 1 0 0,-1 0-1 0 0,1 0 0 0 0,0 0 0 0 0,0 0 1 0 0,0 0-1 0 0,-1 0 0 0 0,1 0 1 0 0,0 0-1 0 0,0 0 0 0 0,0 0 0 0 0,-1 0 1 0 0,1 0-1 0 0,0 1 0 0 0,0-1 1 0 0,0 0-1 0 0,0 0 0 0 0,-1 0 0 0 0,1 0 1 0 0,-18 15 7545 0 0,37-26-14934 0 0,-13 1 11456 0 0,-9 20 243 0 0,2-3-3965 0 0,1-1 0 0 0,-1 1 1 0 0,1-1-1 0 0,0 1 0 0 0,1 0 1 0 0,-1-1-1 0 0,4 13 0 0 0,17 45 1423 0 0,-2-11-1354 0 0,-13-23-261 0 0,0 1-1 0 0,-2 1 0 0 0,-2-1 1 0 0,-1 1-1 0 0,-4 48 0 0 0,3-78-145 0 0,-1 48 27 0 0,1-46-20 0 0,1 0 0 0 0,-1 0 0 0 0,1 0 0 0 0,-1 0 0 0 0,1 0 0 0 0,1 0 0 0 0,-1 0 0 0 0,0 0 0 0 0,3 4 1 0 0,-3-7-79 0 0,-1 2-187 0 0,1 1 190 0 0,0-1 1 0 0,1 0-1 0 0,-1 0 1 0 0,2 4 0 0 0,5 10-859 0 0,-8-13 893 0 0,-6-9 145 0 0,-10-17-2 0 0,11 15-319 0 0,5 7 210 0 0,0 0 0 0 0,0-1 1 0 0,0 1-1 0 0,-1 0 1 0 0,1 0-1 0 0,0-1 0 0 0,0 1 1 0 0,-1 0-1 0 0,1 0 1 0 0,0-1-1 0 0,-1 1 0 0 0,1 0 1 0 0,0 0-1 0 0,-1 0 1 0 0,1 0-1 0 0,0-1 0 0 0,-1 1 1 0 0,1 0-1 0 0,0 0 1 0 0,-1 0-1 0 0,1 0 0 0 0,0 0 1 0 0,-1 0-1 0 0,1 0 1 0 0,0 0-1 0 0,-1 0 0 0 0,1 0 1 0 0,0 0-1 0 0,-1 0 1 0 0,1 0-1 0 0,0 0 0 0 0,-1 0 1 0 0,1 1-1 0 0,0-1 1 0 0,-1 0-1 0 0,1 0 1 0 0,0 0-1 0 0,-1 0 0 0 0,1 1 1 0 0,0-1-1 0 0,-1 0 1 0 0,1 0-1 0 0,0 1 0 0 0,-14 16-600 0 0,2-1-653 0 0,12-16 1248 0 0,-1 0-1 0 0,0 0 0 0 0,1 0 0 0 0,-1 0 1 0 0,1 0-1 0 0,-1 0 0 0 0,1 1 1 0 0,-1-2-1 0 0,1 1 0 0 0,-1 0 1 0 0,1 0-1 0 0,-1 0 0 0 0,0 0 0 0 0,1 0 1 0 0,-1 0-1 0 0,1-1 0 0 0,-1 1 1 0 0,1 0-1 0 0,-1 0 0 0 0,1-1 1 0 0,-1 1-1 0 0,1 0 0 0 0,0-1 0 0 0,-1 1 1 0 0,1 0-1 0 0,-1-1 0 0 0,0 0 1 0 0,-12-16 538 0 0,6 7-59 0 0,2 4-405 0 0,0 0 1 0 0,-1 1 0 0 0,0-1 0 0 0,0 2-1 0 0,-1-1 1 0 0,1 0 0 0 0,-14-6 0 0 0,15 10-229 0 0,1-1 1 0 0,0 1 0 0 0,-1 0 0 0 0,0 0 0 0 0,1 0-1 0 0,-1 0 1 0 0,0 1 0 0 0,1 0 0 0 0,-1 0 0 0 0,0 0-1 0 0,1 0 1 0 0,-1 1 0 0 0,0 0 0 0 0,-7 2 0 0 0,-14 6-544 0 0,19-6 956 0 0,-1 0 1 0 0,0-1 0 0 0,0 1-1 0 0,0-2 1 0 0,0 1-1 0 0,0-1 1 0 0,0 0 0 0 0,0-1-1 0 0,0 0 1 0 0,0 0 0 0 0,-13-2-1 0 0,17 1-245 0 0,-13-3-176 0 0,16 4 90 0 0,1 0 0 0 0,-1 0 1 0 0,1 0-1 0 0,-1 0 1 0 0,1 0-1 0 0,-1 0 0 0 0,1 0 1 0 0,-1 0-1 0 0,1 0 0 0 0,-1 0 1 0 0,1 0-1 0 0,-1 0 1 0 0,1 0-1 0 0,-1 1 0 0 0,1-1 1 0 0,-1 0-1 0 0,1 0 0 0 0,-1 0 1 0 0,1 1-1 0 0,-1-1 1 0 0,1 0-1 0 0,-1 1 0 0 0,1 2-20 0 0,0 0 1 0 0,0-1-1 0 0,1 1 0 0 0,-1-1 0 0 0,1 1 1 0 0,0-1-1 0 0,1 3 0 0 0,0 3-30 0 0,-1-4 130 0 0,-1 0 0 0 0,1 0 0 0 0,-1 0 0 0 0,0 1 0 0 0,0-1 0 0 0,0 0 0 0 0,-1 0 0 0 0,1 1 0 0 0,-1-1 0 0 0,0 0 0 0 0,0 0 0 0 0,-1 0 0 0 0,1 0 0 0 0,-1 0 0 0 0,-3 5 0 0 0,4-8 5 0 0,1 0 0 0 0,-1-1 0 0 0,1 1 0 0 0,-1 0 0 0 0,1-1 0 0 0,-1 1 0 0 0,0 0 0 0 0,1-1 0 0 0,-1 1-1 0 0,0-1 1 0 0,0 1 0 0 0,1-1 0 0 0,-1 1 0 0 0,0-1 0 0 0,0 0 0 0 0,0 1 0 0 0,0-1 0 0 0,1 0 0 0 0,-1 0 0 0 0,0 1 0 0 0,0-1-1 0 0,0 0 1 0 0,0 0 0 0 0,0 0 0 0 0,0 0 0 0 0,0 0 0 0 0,0 0 0 0 0,1-1 0 0 0,-1 1 0 0 0,0 0 0 0 0,-1-1 0 0 0,1 1 4 0 0,0-1 1 0 0,0 0-1 0 0,0 0 1 0 0,0 0 0 0 0,0 0-1 0 0,0 1 1 0 0,1-1 0 0 0,-1 0-1 0 0,0 0 1 0 0,0-1-1 0 0,1 1 1 0 0,-1 0 0 0 0,1 0-1 0 0,-1 0 1 0 0,1 0 0 0 0,0 0-1 0 0,-1-1 1 0 0,1 1-1 0 0,0 0 1 0 0,0 0 0 0 0,0 0-1 0 0,0-2 1 0 0,0-76 673 0 0,-18-132-1 0 0,0 121-135 0 0,10 56-306 0 0,1 0 1 0 0,2-1 0 0 0,-1-36 0 0 0,7 41 433 0 0,0 14-744 0 0,-1 0 0 0 0,-2-16 0 0 0,1 29-1405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1375 0 0,'0'15'2457'0'0,"-6"27"0"0"0,4-28-880 0 0,-2 26 0 0 0,5-9-1459 0 0,2-20-177 0 0,1-1 62 0 0,8 22 741 0 0,-1 16-623 0 0,-2 1 1 0 0,3 70 0 0 0,1 0-2938 0 0,6-17 1581 0 0,1 10 3118 0 0,-20-110-2038 0 0,1 3-33 0 0,17 91-5292 0 0,-13-69 6029 0 0,1 33-1 0 0,-5-49-314 0 0,-1-1-1 0 0,-1 0 1 0 0,0 1 0 0 0,0-1-1 0 0,-1 0 1 0 0,0 0-1 0 0,-4 11 1 0 0,2-12-457 0 0,1-1-395 0 0,0 0 1 0 0,1 0-1 0 0,0 0 1 0 0,0 0-1 0 0,-2 16 1 0 0,1-23 1506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5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2759 0 0,'-1'9'120'0'0,"-1"-5"32"0"0,1 1-152 0 0,-1-1 0 0 0,2-1 0 0 0,0-1 0 0 0,0 1 336 0 0,-1 1 40 0 0,-1 4 8 0 0,1 1 0 0 0,-2 3-320 0 0,1-3-64 0 0,-1 0 0 0 0,2-1-1840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6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555 1532 455 0 0,'-6'22'5739'0'0,"5"-17"-5703"0"0,-1 1 1 0 0,1-1-1 0 0,0 1 0 0 0,-1 10 0 0 0,2-24 632 0 0,-1-14 460 0 0,1 21-1130 0 0,-1 0 1 0 0,1 0-1 0 0,0 0 0 0 0,-1 0 0 0 0,1 1 1 0 0,-1-1-1 0 0,1 0 0 0 0,-1 0 0 0 0,1 1 1 0 0,-1-1-1 0 0,0 0 0 0 0,1 1 0 0 0,-1-1 1 0 0,0 1-1 0 0,1-1 0 0 0,-1 1 0 0 0,0-1 1 0 0,0 1-1 0 0,0-1 0 0 0,1 1 0 0 0,-1 0 1 0 0,0-1-1 0 0,0 1 0 0 0,-1 0 0 0 0,-2-1-141 0 0,0-1 0 0 0,1 1 1 0 0,-1-1-1 0 0,1 0 0 0 0,0 0 0 0 0,-1 0 0 0 0,1 0 0 0 0,0-1 0 0 0,0 1 0 0 0,0-1 0 0 0,-3-4 0 0 0,3 4 413 0 0,1 0 0 0 0,-1 0 1 0 0,0 1-1 0 0,-1-1 0 0 0,1 1 0 0 0,0-1 1 0 0,-1 1-1 0 0,0 0 0 0 0,1 0 0 0 0,-6-1 1 0 0,-5 0 28 0 0,0 1 1 0 0,0 0-1 0 0,0 2 1 0 0,0-1 0 0 0,-27 4-1 0 0,-72 17 1721 0 0,82-14-1863 0 0,22-4-181 0 0,1 1 1 0 0,-14 6-1 0 0,17-7 11 0 0,0 0 0 0 0,1 0 1 0 0,-1 0-1 0 0,0-1 0 0 0,0 0 1 0 0,0 0-1 0 0,0 0 0 0 0,0 0 0 0 0,0-1 1 0 0,-1 0-1 0 0,-5 0 0 0 0,7-1 44 0 0,-2 0 125 0 0,1 0-1 0 0,0 1 0 0 0,-10 0 0 0 0,14 0-145 0 0,1 0 0 0 0,-1 0 0 0 0,1 0 1 0 0,-1 0-1 0 0,0 0 0 0 0,1 0 0 0 0,-1 0 0 0 0,1 0 0 0 0,-1 0 0 0 0,1 0 0 0 0,-1 1 0 0 0,1-1 0 0 0,-1 0 0 0 0,1 0 0 0 0,-1 1 1 0 0,1-1-1 0 0,0 0 0 0 0,-1 1 0 0 0,1-1 0 0 0,-1 0 0 0 0,1 1 0 0 0,0-1 0 0 0,-1 1 0 0 0,1-1 0 0 0,0 0 0 0 0,-1 1 0 0 0,1-1 1 0 0,0 1-1 0 0,0-1 0 0 0,-1 1 0 0 0,1-1 0 0 0,0 1 0 0 0,0-1 0 0 0,0 1 0 0 0,0-1 0 0 0,0 1 0 0 0,0 0 0 0 0,0-1 1 0 0,0 1-1 0 0,0-1 0 0 0,0 1 0 0 0,0-1 0 0 0,0 1 0 0 0,0-1 0 0 0,0 1 0 0 0,0-1 0 0 0,1 2 0 0 0,-1-2-16 0 0,4 5-565 0 0,-3-5 534 0 0,0 0 1 0 0,0 0-1 0 0,0 0 1 0 0,0 0-1 0 0,0-1 1 0 0,0 1 0 0 0,0 0-1 0 0,0 0 1 0 0,0-1-1 0 0,0 1 1 0 0,0-1 0 0 0,0 1-1 0 0,0-1 1 0 0,1 0-1 0 0,29-17-81 0 0,-24 14-110 0 0,-4-1-270 0 0,-1 3 497 0 0,-1-1 0 0 0,1 1-1 0 0,-1-1 1 0 0,1 0 0 0 0,-1 1-1 0 0,0-1 1 0 0,0 0 0 0 0,0 0-1 0 0,-1 0 1 0 0,1 0 0 0 0,-1 0-1 0 0,1 0 1 0 0,-1 0 0 0 0,0 0-1 0 0,0 1 1 0 0,0-1 0 0 0,-1 0-1 0 0,0-4 1 0 0,-1-1 150 0 0,-1 1 1 0 0,0 0-1 0 0,-1 0 0 0 0,0 0 1 0 0,0 0-1 0 0,0 0 0 0 0,-1 1 1 0 0,0 0-1 0 0,-11-11 0 0 0,6 7-167 0 0,-13-21 0 0 0,20 27 44 0 0,1 0 1 0 0,-1-1-1 0 0,1 1 0 0 0,0 0 0 0 0,1-1 1 0 0,-1 0-1 0 0,1 1 0 0 0,0-1 1 0 0,-1-5-1 0 0,0-36 1502 0 0,4-67 1 0 0,0 47-470 0 0,-3-166-274 0 0,1-29-3003 0 0,-1 166 2476 0 0,0 49 1084 0 0,4-47 0 0 0,19-65-778 0 0,-16 115-755 0 0,-3 22-650 0 0,0 0 0 0 0,-2-40 0 0 0,-7 20-1629 0 0,5 40 2076 0 0,1 3-56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7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763 368 919 0 0,'0'0'67'0'0,"-2"3"390"0"0,-1 0 0 0 0,1 1 0 0 0,0-1 0 0 0,1 0 0 0 0,-1 1 0 0 0,1-1 0 0 0,-2 6 0 0 0,0-1 691 0 0,-4 10 1099 0 0,1 1 1 0 0,1 1-1 0 0,-3 26 1 0 0,-2 60-1447 0 0,9-95-923 0 0,-1 30-866 0 0,2 0 0 0 0,6 44 0 0 0,17 78 1144 0 0,-13-100 252 0 0,8 173-1503 0 0,-14-139 545 0 0,8 40-298 0 0,1 24 1851 0 0,-13-122-9 0 0,-7 54 0 0 0,-2 20-960 0 0,3 141 2805 0 0,15-143-5510 0 0,-14-123 3583 0 0,0-14 48 0 0,5 20-890 0 0,-1-12 93 0 0,-1 19-110 0 0,-3 10 11 0 0,2 0-300 0 0,3-10 162 0 0,0 1-1 0 0,-1-1 1 0 0,1 1 0 0 0,0-1 0 0 0,-1 1 0 0 0,1-1 0 0 0,-1 0 0 0 0,0 1 0 0 0,1-1 0 0 0,-1 0 0 0 0,0 1 0 0 0,0-1 0 0 0,0 0 0 0 0,0 0 0 0 0,0 0 0 0 0,0 0 0 0 0,0 0 0 0 0,0 0 0 0 0,0 0 0 0 0,-1 0 0 0 0,1 0-1 0 0,0-1 1 0 0,0 1 0 0 0,-1 0 0 0 0,-1 0 0 0 0,-3 2 176 0 0,0 0 0 0 0,0 0-1 0 0,0 1 1 0 0,1 0 0 0 0,-1 0-1 0 0,-7 8 1 0 0,-17 12-930 0 0,19-18 994 0 0,0 0-1 0 0,0-1 0 0 0,0 0 1 0 0,0 0-1 0 0,-1-1 0 0 0,0-1 1 0 0,0 0-1 0 0,0-1 0 0 0,0 0 1 0 0,-1 0-1 0 0,-13-1 0 0 0,-68 0 1691 0 0,60-4-2087 0 0,-1-1 0 0 0,-48-13 0 0 0,77 16 351 0 0,0 0 1 0 0,0 0-1 0 0,0 0 1 0 0,0 1-1 0 0,-1-1 1 0 0,1 2-1 0 0,0-1 1 0 0,0 1-1 0 0,-7 1 1 0 0,10-1-131 0 0,-1 0 0 0 0,0 1 1 0 0,1-1-1 0 0,-1 1 1 0 0,1 0-1 0 0,-1 0 0 0 0,1 0 1 0 0,0 0-1 0 0,0 0 0 0 0,0 1 1 0 0,0 0-1 0 0,0-1 0 0 0,1 1 1 0 0,-1 0-1 0 0,-1 4 1 0 0,1-3-281 0 0,0 0 1 0 0,1 0 0 0 0,0 0-1 0 0,0 0 1 0 0,0 1 0 0 0,0-1-1 0 0,0 0 1 0 0,1 1 0 0 0,-1 8-1 0 0,2-13 276 0 0,0 0 0 0 0,0 0-1 0 0,0 0 1 0 0,0 0 0 0 0,0 0-1 0 0,0 0 1 0 0,0 0 0 0 0,0 0 0 0 0,0 0-1 0 0,0 0 1 0 0,0 0 0 0 0,0 0-1 0 0,0 0 1 0 0,0 0 0 0 0,1 0-1 0 0,-1 0 1 0 0,0 0 0 0 0,0 0-1 0 0,0 0 1 0 0,0 0 0 0 0,0 0 0 0 0,0 0-1 0 0,0 0 1 0 0,0 0 0 0 0,0 0-1 0 0,0 0 1 0 0,0 0 0 0 0,0 0-1 0 0,0 0 1 0 0,0 0 0 0 0,1 1-1 0 0,-1-1 1 0 0,0 0 0 0 0,0 0 0 0 0,0 0-1 0 0,0 0 1 0 0,0-2 51 0 0,-4 6 2 0 0,2-1 73 0 0,1-1 1 0 0,0 1-1 0 0,0-1 1 0 0,-1 1-1 0 0,1 0 1 0 0,1 0-1 0 0,-1-1 0 0 0,0 1 1 0 0,1 0-1 0 0,-1 0 1 0 0,1 0-1 0 0,0 0 1 0 0,0 0-1 0 0,1 4 1 0 0,3-3 536 0 0,-3-4-653 0 0,-1 0 1 0 0,1 0-1 0 0,0-1 1 0 0,-1 1-1 0 0,1 0 1 0 0,-1-1-1 0 0,1 1 1 0 0,-1-1-1 0 0,1 1 1 0 0,-1 0-1 0 0,1-1 0 0 0,-1 1 1 0 0,1-1-1 0 0,-1 0 1 0 0,1 1-1 0 0,-1-1 1 0 0,0 1-1 0 0,1-1 1 0 0,-1 0-1 0 0,0 1 1 0 0,0-1-1 0 0,1 0 1 0 0,2-5-61 0 0,-1-1 1 0 0,0 1 0 0 0,0-1-1 0 0,0 1 1 0 0,-1-1-1 0 0,0 0 1 0 0,0 1 0 0 0,0-1-1 0 0,-1-12 1 0 0,-1 7 168 0 0,-1 0 0 0 0,0 1 0 0 0,0-1 0 0 0,-1 1 0 0 0,-5-13 0 0 0,0 1-69 0 0,1 0 0 0 0,2-1 0 0 0,0 0 1 0 0,-2-32-1 0 0,4-100 455 0 0,2 37 781 0 0,-6 26-1016 0 0,-4 0 1 0 0,-24-98 0 0 0,27 155-217 0 0,1 0 0 0 0,2-1 0 0 0,2 1-1 0 0,1-1 1 0 0,6-68 0 0 0,28-126 436 0 0,0-1-47 0 0,-26 178-407 0 0,20-274 356 0 0,-25 278-362 0 0,-2-53 32 0 0,1 103-47 0 0,0-1-1 0 0,0 0 1 0 0,0 1-1 0 0,0-1 1 0 0,0 1-1 0 0,0-1 1 0 0,0 1-1 0 0,0-1 1 0 0,0 1 0 0 0,0-1-1 0 0,0 0 1 0 0,-1 1-1 0 0,1-1 1 0 0,0 1-1 0 0,0-1 1 0 0,0 1-1 0 0,-1-1 1 0 0,1 1-1 0 0,0-1 1 0 0,-1 1-1 0 0,1 0 1 0 0,0-1 0 0 0,-1 1-1 0 0,1-1 1 0 0,-1 1-1 0 0,1 0 1 0 0,-1-1-1 0 0,1 1 1 0 0,-1 0-1 0 0,1 0 1 0 0,-1-1-1 0 0,1 1 1 0 0,-1 0 0 0 0,0 0-1 0 0,-1 0-20 0 0,1 0 0 0 0,-1 1 0 0 0,0-1 1 0 0,1 1-1 0 0,-1 0 0 0 0,1-1 0 0 0,-1 1 0 0 0,1 0 0 0 0,-2 1 0 0 0,-1 1-152 0 0,4-3 151 0 0,-1 0 0 0 0,1 0 0 0 0,0 1 0 0 0,0-1 0 0 0,-1 0 0 0 0,1 0 0 0 0,0 0 0 0 0,-1 0 0 0 0,1 1 0 0 0,0-1 0 0 0,0 0 0 0 0,-1 0 0 0 0,1 0 0 0 0,0 0 0 0 0,-1 0 0 0 0,1 0 0 0 0,0 0 0 0 0,-1 0 0 0 0,1 0 0 0 0,0 0 0 0 0,-1 0 0 0 0,1 0 0 0 0,0 0 0 0 0,-1 0 0 0 0,1 0 0 0 0,0 0 0 0 0,0-1 0 0 0,-1 1 0 0 0,1 0 0 0 0,0 0 0 0 0,-1-1 0 0 0,-2-9-462 0 0,7-15-10 0 0,4-3-505 0 0,1 0 0 0 0,13-30 0 0 0,2 13-4376 0 0,-15 31 726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0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2254 3223 0 0,'-5'-5'931'0'0,"1"0"0"0"0,-1 0-1 0 0,1-1 1 0 0,1 0 0 0 0,-6-9-1 0 0,13 24-784 0 0,-3-9-184 0 0,1 4 138 0 0,7 12 70 0 0,-7-12 12 0 0,0 0 64 0 0,2 4 126 0 0,-1-1 0 0 0,1 1 0 0 0,-2 0 0 0 0,1 0 0 0 0,-1 1 0 0 0,-1-1 0 0 0,2 15 0 0 0,-3 22-209 0 0,-2-1 0 0 0,-10 55 0 0 0,1-2-592 0 0,7-68 589 0 0,0 22 878 0 0,0-56-336 0 0,0-1-3268 0 0,6 14 1585 0 0,-2-6 1054 0 0,1 0 1 0 0,0 0-1 0 0,-1 0 1 0 0,0 0-1 0 0,0 1 0 0 0,1-1 1 0 0,-1 0-1 0 0,-1 0 0 0 0,1 0 1 0 0,0 1-1 0 0,0-1 1 0 0,-1 0-1 0 0,1 0 0 0 0,-1 0 1 0 0,0 0-1 0 0,-1 3 1 0 0,1-3-284 0 0,0 1 0 0 0,-1-2 1 0 0,1 1-1 0 0,-1 0 1 0 0,1 0-1 0 0,-1 0 1 0 0,0-1-1 0 0,1 1 1 0 0,-4 1-1 0 0,3 0 325 0 0,0-1-1 0 0,0 0 1 0 0,1 0-1 0 0,-1 1 1 0 0,1-1-1 0 0,0 1 1 0 0,0-1-1 0 0,0 1 1 0 0,0-1-1 0 0,0 1 1 0 0,0 0-1 0 0,1 0 1 0 0,-1-1-1 0 0,1 4 1 0 0,-3 6 140 0 0,0-8-130 0 0,1-9 166 0 0,-2-8 285 0 0,4 11-543 0 0,0-1 0 0 0,-1 0 0 0 0,0 0 0 0 0,1 1 0 0 0,-1-1-1 0 0,0 1 1 0 0,0-1 0 0 0,-1 1 0 0 0,1-1 0 0 0,0 1 0 0 0,-1 0 0 0 0,0 0-1 0 0,1-1 1 0 0,-1 1 0 0 0,0 0 0 0 0,0 1 0 0 0,0-1 0 0 0,0 0 0 0 0,0 0-1 0 0,-1 1 1 0 0,1-1 0 0 0,0 1 0 0 0,-1 0 0 0 0,1 0 0 0 0,-1 0 0 0 0,-3-1-1 0 0,-5 0-56 0 0,0 0 0 0 0,0 0-1 0 0,0 1 1 0 0,-1 1 0 0 0,-11 1-1 0 0,4-1 92 0 0,-1 1 55 0 0,0 1 1 0 0,0 1-1 0 0,-24 6 0 0 0,-3 1 221 0 0,38-9-377 0 0,0 0-1 0 0,1-1 0 0 0,-1 0 0 0 0,0-1 1 0 0,0 1-1 0 0,1-2 0 0 0,-1 1 0 0 0,1-1 1 0 0,-1-1-1 0 0,-10-4 0 0 0,-7-4-198 0 0,-44-26-1 0 0,66 34 282 0 0,-1 1 0 0 0,0 1 1 0 0,0-1-1 0 0,0 1 0 0 0,0-1 0 0 0,0 1 1 0 0,0 1-1 0 0,0-1 0 0 0,0 1 1 0 0,-11 0-1 0 0,15 0-64 0 0,0 1-35 0 0,0-1 1 0 0,0 0 0 0 0,0 0 0 0 0,0 1 0 0 0,0-1 0 0 0,1 0-1 0 0,-1 1 1 0 0,0-1 0 0 0,0 1 0 0 0,0-1 0 0 0,0 1 0 0 0,0 0-1 0 0,1-1 1 0 0,-1 1 0 0 0,0 0 0 0 0,1-1 0 0 0,-1 1-1 0 0,0 0 1 0 0,0 1 0 0 0,-11 21-422 0 0,7-14 400 0 0,-1 3-211 0 0,1-1 0 0 0,-7 21 1 0 0,12-32 292 0 0,-2 4-214 0 0,0-6-3 0 0,0-13-153 0 0,0 3 194 0 0,2 12 166 0 0,0 1 0 0 0,0-1 0 0 0,0 0 0 0 0,0 0 0 0 0,0 0 0 0 0,-1 0 0 0 0,1 0 0 0 0,0 0-1 0 0,0 0 1 0 0,0 0 0 0 0,0 0 0 0 0,0 0 0 0 0,0 0 0 0 0,0 0 0 0 0,0 0 0 0 0,0 0 0 0 0,0 0 0 0 0,0 0 0 0 0,0 0-1 0 0,0 0 1 0 0,-1 0 0 0 0,1 0 0 0 0,0 0 0 0 0,0 0 0 0 0,0 0 0 0 0,0 0 0 0 0,0 0 0 0 0,0 0 0 0 0,0-1 0 0 0,0 1-1 0 0,0 0 1 0 0,0 0 0 0 0,0 0 0 0 0,0 0 0 0 0,0 0 0 0 0,0 0 0 0 0,0 0 0 0 0,0 0 0 0 0,0 0 0 0 0,0 0 0 0 0,-1 0-1 0 0,1 0 1 0 0,0 0 0 0 0,0 0 0 0 0,0 0 0 0 0,0 0 0 0 0,0 0 0 0 0,0-1 0 0 0,0 1 0 0 0,0 0 0 0 0,0 0 0 0 0,0 0-1 0 0,0 0 1 0 0,0 0 0 0 0,0 0 0 0 0,0 0 0 0 0,0 0 0 0 0,0 0 0 0 0,0 0 0 0 0,0 0 0 0 0,1-1 0 0 0,-2 2-47 0 0,1-1 0 0 0,0 0 0 0 0,0 1 0 0 0,0-1 0 0 0,0 0 0 0 0,-1 0 0 0 0,1 1 0 0 0,0-1 0 0 0,0 0 1 0 0,-1 0-1 0 0,1 0 0 0 0,0 1 0 0 0,0-1 0 0 0,-1 0 0 0 0,1 0 0 0 0,0 0 0 0 0,0 0 0 0 0,-1 0 0 0 0,1 1 0 0 0,0-1 0 0 0,-1 0 1 0 0,1 0-1 0 0,0 0 0 0 0,-1 0 0 0 0,1 0 0 0 0,0 0 0 0 0,-1 0 0 0 0,1 0 0 0 0,0 0 0 0 0,-1 0 0 0 0,1 0 0 0 0,0 0 0 0 0,0-1 1 0 0,-1 1-1 0 0,1 0 0 0 0,0 0 0 0 0,-1 0 0 0 0,1 0 0 0 0,0 0 0 0 0,0-1 0 0 0,-1 1 0 0 0,1 0 0 0 0,0 0 0 0 0,0 0 1 0 0,-1-1-1 0 0,1 1 0 0 0,0 0 0 0 0,0 0 0 0 0,0-1 0 0 0,-1 1 0 0 0,1 0 0 0 0,0-1 0 0 0,0 1 0 0 0,-10-17 291 0 0,3-10 259 0 0,1 0 0 0 0,-3-30-1 0 0,5 28-552 0 0,-3-45 120 0 0,2-106 0 0 0,4 48 2191 0 0,-5 74-1924 0 0,-2 0 1 0 0,-18-68-1 0 0,13 67 48 0 0,-12-117-1 0 0,8-255 2213 0 0,14 344-2386 0 0,5-98 456 0 0,-1 5 18 0 0,-1 137-661 0 0,1 0 0 0 0,1 1-1 0 0,3 0 1 0 0,19-78 0 0 0,19-99 1782 0 0,-37 176-1620 0 0,9-101-945 0 0,-6 33 414 0 0,-9 110 344 0 0,2-24 184 0 0,-5 15-179 0 0,2 9-11 0 0,1 1-1 0 0,0 0 1 0 0,0 0 0 0 0,0 0-1 0 0,-1 0 1 0 0,1-1 0 0 0,0 1-1 0 0,0 0 1 0 0,-1 0 0 0 0,1 0-1 0 0,0 0 1 0 0,0 0 0 0 0,-1 0-1 0 0,1 0 1 0 0,0 0 0 0 0,0 0-1 0 0,-1 0 1 0 0,1 0 0 0 0,0 0-1 0 0,0 0 1 0 0,-1 0 0 0 0,1 0-1 0 0,0 0 1 0 0,0 0 0 0 0,-1 0-1 0 0,1 0 1 0 0,0 0 0 0 0,0 0-1 0 0,-1 0 1 0 0,1 0 0 0 0,0 1-1 0 0,0-1 1 0 0,0 0 0 0 0,-1 0-1 0 0,-1 2-131 0 0,1-1 1 0 0,-1 1-1 0 0,1-1 0 0 0,-1 1 0 0 0,1 0 0 0 0,0 0 1 0 0,0 0-1 0 0,0-1 0 0 0,0 1 0 0 0,0 0 0 0 0,0 0 0 0 0,0 0 1 0 0,0 3-1 0 0,-6 27-1830 0 0,6-28 1631 0 0,0 1-278 0 0,0 0 1 0 0,1 1 0 0 0,0-1 0 0 0,0 8 0 0 0,1-6-443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607 1879 1375 0 0,'-10'-1'252'0'0,"0"0"-1"0"0,1-1 1 0 0,-1 1-1 0 0,-18-8 0 0 0,-11-1 418 0 0,39 10-411 0 0,-1 0 1 0 0,0 0-1 0 0,0 0 1 0 0,0 0-1 0 0,1 0 0 0 0,-1 0 1 0 0,0 0-1 0 0,0 0 1 0 0,0 0-1 0 0,0 1 1 0 0,1-1-1 0 0,-1 0 0 0 0,0 1 1 0 0,-1 0-1 0 0,1-1-33 0 0,0 1 0 0 0,1-1 0 0 0,-1 1 0 0 0,0-1 0 0 0,0 0 0 0 0,0 0-1 0 0,1 1 1 0 0,-1-1 0 0 0,0 0 0 0 0,0 0 0 0 0,0 0 0 0 0,0 0 0 0 0,0 0 0 0 0,0 0-1 0 0,-1 0 1 0 0,-8-1 163 0 0,0 0-1 0 0,-20 1 0 0 0,-1 0-119 0 0,23-1-103 0 0,0 1 1 0 0,0 1-1 0 0,0-1 1 0 0,0 1-1 0 0,0 0 1 0 0,0 1-1 0 0,1 0 1 0 0,-1 0-1 0 0,0 1 1 0 0,-11 6-1 0 0,14-6-65 0 0,0 0 0 0 0,0 0-1 0 0,0 1 1 0 0,0 0 0 0 0,1 0 0 0 0,-1 0 0 0 0,1 1-1 0 0,0 0 1 0 0,1-1 0 0 0,-1 1 0 0 0,1 1 0 0 0,0-1-1 0 0,0 0 1 0 0,-3 9 0 0 0,2-3-106 0 0,3-7-48 0 0,0 0 0 0 0,0 0 0 0 0,-1-1 0 0 0,1 1 0 0 0,-1 0 0 0 0,0-1 1 0 0,0 0-1 0 0,0 1 0 0 0,-1-1 0 0 0,1 0 0 0 0,-1 0 0 0 0,-3 3 0 0 0,6-6-3 0 0,-1 0 0 0 0,1 0-1 0 0,-1 1 1 0 0,0-1 0 0 0,1 0-1 0 0,-1 0 1 0 0,0 0 0 0 0,1 0 0 0 0,-1 0-1 0 0,1 0 1 0 0,-1-1 0 0 0,0 1-1 0 0,1 0 1 0 0,-1 0 0 0 0,1 0-1 0 0,-1 0 1 0 0,0-1 0 0 0,1 1 0 0 0,-1 0-1 0 0,1-1 1 0 0,-1 1 0 0 0,1 0-1 0 0,-1-1 1 0 0,1 1 0 0 0,-1-1-1 0 0,1 1 1 0 0,0-1 0 0 0,-1 0-1 0 0,-14-17-162 0 0,12 14 206 0 0,1 2 75 0 0,1 0 0 0 0,-1 0-1 0 0,1 0 1 0 0,0 0 0 0 0,-1 0-1 0 0,1 0 1 0 0,0 0 0 0 0,0-1-1 0 0,1 1 1 0 0,-1 0 0 0 0,0 0-1 0 0,1-1 1 0 0,-1 1 0 0 0,1-1-1 0 0,0 1 1 0 0,-1 0 0 0 0,1-1-1 0 0,1 1 1 0 0,-1-1 0 0 0,0 1-1 0 0,0-1 1 0 0,1 1 0 0 0,0 0-1 0 0,-1-1 1 0 0,1 1 0 0 0,0 0-1 0 0,0 0 1 0 0,0-1 0 0 0,0 1-1 0 0,1 0 1 0 0,1-2 0 0 0,-2 2-99 0 0,0 0 1 0 0,-1 0 0 0 0,1 0 0 0 0,0 0-1 0 0,-1 0 1 0 0,1 0 0 0 0,-1-1 0 0 0,0 1 0 0 0,0 0-1 0 0,0 0 1 0 0,0 0 0 0 0,0 0 0 0 0,0-1-1 0 0,0 1 1 0 0,-2-3 0 0 0,-11-34 888 0 0,5 19-528 0 0,-17-71-147 0 0,-22-143 0 0 0,37 171 1442 0 0,-16-84-232 0 0,15 95-1623 0 0,2-1 0 0 0,2 0 0 0 0,1-67 0 0 0,5 26 846 0 0,6-142-342 0 0,-1 171-810 0 0,-5-87 1 0 0,-2 1-2009 0 0,5 106 2213 0 0,1 0-1 0 0,13-66 0 0 0,-12 95 317 0 0,-1 7-26 0 0,-1 0 0 0 0,0 0 0 0 0,-1 0-1 0 0,0 0 1 0 0,0 0 0 0 0,-1-18-1 0 0,0 27 5 0 0,0 0-1 0 0,0-1 0 0 0,0 1 1 0 0,0 0-1 0 0,0 0 0 0 0,0 0 1 0 0,0 0-1 0 0,0 0 0 0 0,0-1 1 0 0,0 1-1 0 0,0 0 0 0 0,0 0 1 0 0,0 0-1 0 0,0 0 1 0 0,-1 0-1 0 0,1-1 0 0 0,0 1 1 0 0,0 0-1 0 0,0 0 0 0 0,0 0 1 0 0,0 0-1 0 0,0 0 0 0 0,0 0 1 0 0,0 0-1 0 0,0-1 0 0 0,-1 1 1 0 0,1 0-1 0 0,0 0 0 0 0,0 0 1 0 0,0 0-1 0 0,0 0 0 0 0,0 0 1 0 0,-1 0-1 0 0,1 0 1 0 0,0 0-1 0 0,0 0 0 0 0,0 0 1 0 0,0 0-1 0 0,0 0 0 0 0,-1 0 1 0 0,1 0-1 0 0,-6 5-1553 0 0,-3 11-682 0 0,8-15 2112 0 0,-2 4-496 0 0,2-3 425 0 0,-1 0 0 0 0,1 1-1 0 0,-1-1 1 0 0,1 1 0 0 0,0 0 0 0 0,0-1 0 0 0,0 1 0 0 0,0 0 0 0 0,1 0 0 0 0,-1 0 0 0 0,1-1 0 0 0,-1 6 0 0 0,5-6 432 0 0,-3-2-173 0 0,3 0 100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3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662 1376 1031 0 0,'-4'1'186'0'0,"0"0"-1"0"0,1 0 1 0 0,-1 0-1 0 0,1 0 1 0 0,0 1-1 0 0,-1-1 1 0 0,1 1-1 0 0,-4 2 1 0 0,-8 4 632 0 0,10-5 382 0 0,-1 0-1 0 0,1 0 0 0 0,0 0 0 0 0,0 0 0 0 0,-8 8 0 0 0,-1 1 598 0 0,12-8-1767 0 0,-1-1 0 0 0,0 0 0 0 0,0 0 0 0 0,0 0 0 0 0,0 0 0 0 0,-1 0 0 0 0,1 0 0 0 0,-1-1 0 0 0,1 0 0 0 0,-1 0-1 0 0,0 0 1 0 0,0 0 0 0 0,-5 1 0 0 0,2 0 77 0 0,0-1 1 0 0,0-1-1 0 0,0 1 0 0 0,0-1 0 0 0,-1 0 0 0 0,-14-1 1 0 0,3-2 431 0 0,-34-8 1 0 0,37 6-170 0 0,0 0 1 0 0,0 2 0 0 0,-21-1 0 0 0,32 3-14 0 0,0 0-1 0 0,0 1 1 0 0,0 0-1 0 0,0 1 1 0 0,1-1-1 0 0,-1 1 1 0 0,-9 4-1 0 0,10-4-870 0 0,-3-8-1852 0 0,7 5 2378 0 0,-1 0 0 0 0,1 1 0 0 0,-1-1 0 0 0,0 0 1 0 0,1 1-1 0 0,-1-1 0 0 0,0 1 0 0 0,0-1 0 0 0,1 1 0 0 0,-1 0 0 0 0,0-1 0 0 0,0 1 0 0 0,0 0 0 0 0,1-1 0 0 0,-1 1 0 0 0,0 0 0 0 0,0 0 0 0 0,0 0 0 0 0,0-1 0 0 0,0 1 0 0 0,0 0 0 0 0,0 1 0 0 0,1-1 0 0 0,-1 0 0 0 0,0 0 1 0 0,0 0-1 0 0,0 0 0 0 0,0 1 0 0 0,0-1 0 0 0,1 0 0 0 0,-1 1 0 0 0,0-1 0 0 0,0 1 0 0 0,-1 0 0 0 0,-1 1 193 0 0,0-1 1 0 0,1 1-1 0 0,-1 0 0 0 0,1 0 0 0 0,-1 1 1 0 0,1-1-1 0 0,-5 6 0 0 0,0 7-532 0 0,6-13 402 0 0,0 1 0 0 0,0-1-1 0 0,0 0 1 0 0,0 0 0 0 0,0 1-1 0 0,0-1 1 0 0,-1 0 0 0 0,1 0-1 0 0,-1 0 1 0 0,0 0 0 0 0,-2 2 0 0 0,3-5-71 0 0,0 0 0 0 0,0 0 0 0 0,0-1 0 0 0,0 1 0 0 0,0 0 0 0 0,0 0 0 0 0,0-1 0 0 0,1 1 0 0 0,-1 0 0 0 0,0-1 0 0 0,1 1 0 0 0,0 0 0 0 0,-1-3 0 0 0,-2-2-719 0 0,1 4 620 0 0,1 1 1 0 0,-1 0-1 0 0,0-1 1 0 0,0 1-1 0 0,0 0 0 0 0,1 0 1 0 0,-1 1-1 0 0,0-1 1 0 0,0 0-1 0 0,0 1 0 0 0,-1-1 1 0 0,1 1-1 0 0,0-1 1 0 0,0 1-1 0 0,-3 0 1 0 0,6 0 151 0 0,0-1 0 0 0,1 1 0 0 0,-1-1 0 0 0,0 0 1 0 0,0 1-1 0 0,1-1 0 0 0,-1 0 0 0 0,0 0 0 0 0,0 0 1 0 0,0 0-1 0 0,0 0 0 0 0,0 0 0 0 0,-1 0 1 0 0,1 0-1 0 0,0 0 0 0 0,0 0 0 0 0,-1-1 0 0 0,1 1 1 0 0,0 0-1 0 0,-1 0 0 0 0,0-1 0 0 0,1 1 0 0 0,0-2 1 0 0,-1 1-141 0 0,1-1 0 0 0,0 1 0 0 0,-1 0-1 0 0,1 0 1 0 0,-1 0 0 0 0,0 0 0 0 0,0 0 0 0 0,0 0 0 0 0,0-1 0 0 0,0 1 0 0 0,0 0 0 0 0,-1 0 0 0 0,1 0 0 0 0,-1 0 0 0 0,1 0 0 0 0,-2-3 0 0 0,1 4 51 0 0,-1 0 0 0 0,1 0 0 0 0,0 0 1 0 0,-1 0-1 0 0,1 0 0 0 0,-1 1 0 0 0,1-1 0 0 0,-1 1 1 0 0,0-1-1 0 0,1 1 0 0 0,-1-1 0 0 0,1 1 0 0 0,-1 0 1 0 0,0 0-1 0 0,1 0 0 0 0,-1 0 0 0 0,0 0 0 0 0,1 0 1 0 0,-1 0-1 0 0,0 0 0 0 0,-1 1 0 0 0,0 0 93 0 0,0-1 1 0 0,0 0-1 0 0,0 0 0 0 0,1 0 1 0 0,-1 0-1 0 0,-4-1 0 0 0,5 1-31 0 0,1-1-1 0 0,-1 1 1 0 0,1-1-1 0 0,-1 0 0 0 0,1 1 1 0 0,-1-1-1 0 0,1 0 1 0 0,0 0-1 0 0,-1 0 1 0 0,1 0-1 0 0,0 0 0 0 0,0 0 1 0 0,-1 0-1 0 0,-1-3 1 0 0,2 2-27 0 0,0-1 1 0 0,0 0-1 0 0,1 1 0 0 0,-1-1 1 0 0,1 0-1 0 0,-1 0 0 0 0,1 1 1 0 0,0-5-1 0 0,-6-101-42 0 0,3 35 466 0 0,-14-86 0 0 0,14 130-182 0 0,1-1 0 0 0,2 0-1 0 0,1 0 1 0 0,5-38 0 0 0,-3 45-100 0 0,57-304 1800 0 0,-26 174-1947 0 0,-25 111-127 0 0,11-69-687 0 0,-18 93 708 0 0,0-1-1 0 0,-2 1 1 0 0,0-1 0 0 0,-3-19-1 0 0,2 36 22 0 0,1 0 1 0 0,0 0-1 0 0,-1 0 0 0 0,1 0 0 0 0,-1 1 0 0 0,0-1 1 0 0,1 0-1 0 0,-1 0 0 0 0,0 1 0 0 0,0-1 0 0 0,0 0 1 0 0,0 1-1 0 0,-1-1 0 0 0,1 1 0 0 0,0-1 1 0 0,-1 1-1 0 0,1 0 0 0 0,0 0 0 0 0,-1-1 0 0 0,0 1 1 0 0,-2-1-1 0 0,-1-2-116 0 0,-11-10-1680 0 0,14 12 1643 0 0,0-1-1 0 0,-1 1 1 0 0,1 0 0 0 0,-1 0-1 0 0,1 0 1 0 0,-1 0 0 0 0,1 1 0 0 0,-1-1-1 0 0,0 1 1 0 0,0-1 0 0 0,0 1-1 0 0,0 0 1 0 0,0 0 0 0 0,0 0 0 0 0,-4 0-1 0 0,7 1 207 0 0,0 0-1 0 0,-1 0 1 0 0,1 0 0 0 0,0 0-1 0 0,0 0 1 0 0,0 0-1 0 0,-1 0 1 0 0,1 1-1 0 0,0-1 1 0 0,0 0-1 0 0,0 0 1 0 0,0 0 0 0 0,0 0-1 0 0,-1 0 1 0 0,1 0-1 0 0,0 0 1 0 0,0 1-1 0 0,0-1 1 0 0,0 0-1 0 0,0 0 1 0 0,0 0 0 0 0,0 0-1 0 0,-1 1 1 0 0,1-1-1 0 0,0 0 1 0 0,0 0-1 0 0,0 0 1 0 0,0 0-1 0 0,0 1 1 0 0,0-1 0 0 0,0 0-1 0 0,0 0 1 0 0,0 0-1 0 0,0 1 1 0 0,0-1-1 0 0,0 0 1 0 0,0 0-1 0 0,0 0 1 0 0,0 0 0 0 0,0 1-1 0 0,0-1 1 0 0,0 0-1 0 0,1 0 1 0 0,-1 0-1 0 0,0 0 1 0 0,0 1-1 0 0,0-1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16127 0 0,'0'0'712'0'0,"18"-18"320"0"0,7 2-1032 0 0,13-5 1224 0 0,22-11-552 0 0,-9 4 0 0 0,12-4-520 0 0,6-2-152 0 0,0 1 64 0 0,-6 4-8320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705 1012 2303 0 0,'-1'1'22'0'0,"-1"-1"-1"0"0,0 1 0 0 0,1-1 0 0 0,-1 1 0 0 0,0 0 0 0 0,1 0 0 0 0,-1 0 0 0 0,1 0 0 0 0,-1 0 0 0 0,1 0 0 0 0,-1 0 0 0 0,1 0 1 0 0,-2 3-1 0 0,-17 20-693 0 0,18-22 595 0 0,-21 20 7266 0 0,23-23-7079 0 0,-1 0-1 0 0,1 0 1 0 0,-1 0 0 0 0,1 0 0 0 0,-1 0 0 0 0,0 0-1 0 0,1 1 1 0 0,-1-1 0 0 0,0 0 0 0 0,0 0-1 0 0,0 1 1 0 0,0-1 0 0 0,1 1 0 0 0,-1-1 0 0 0,-2 0-1 0 0,-36-3-1763 0 0,-21-12 4245 0 0,6 1-421 0 0,-2 6-642 0 0,39 7-1382 0 0,1 0 0 0 0,-1-2 0 0 0,1 0 0 0 0,0 0 0 0 0,0-2 1 0 0,-20-9-1 0 0,24 9 13 0 0,1-1 0 0 0,1 0 1 0 0,-1-1-1 0 0,1 0 0 0 0,1 0 1 0 0,0-1-1 0 0,-9-10 0 0 0,-34-41-223 0 0,52 60 57 0 0,-1 0-1 0 0,1-1 0 0 0,0 1 1 0 0,0 0-1 0 0,0-1 0 0 0,-1 1 1 0 0,1 0-1 0 0,0 0 0 0 0,-1-1 1 0 0,1 1-1 0 0,0 0 0 0 0,0 0 1 0 0,-1 0-1 0 0,1-1 0 0 0,0 1 1 0 0,-1 0-1 0 0,1 0 0 0 0,0 0 1 0 0,-1 0-1 0 0,1 0 1 0 0,0 0-1 0 0,-1 0 0 0 0,1-1 1 0 0,0 1-1 0 0,-1 0 0 0 0,1 0 1 0 0,-1 1-1 0 0,1-1 0 0 0,0 0 1 0 0,-1 0-1 0 0,-7 9-860 0 0,-4 21-1272 0 0,11-25 1780 0 0,-7 12-616 0 0,8-17 1017 0 0,0 0 1 0 0,0 1-1 0 0,0-1 1 0 0,-1 1-1 0 0,1-1 1 0 0,0 0 0 0 0,0 1-1 0 0,-1-1 1 0 0,1 0-1 0 0,0 1 1 0 0,-1-1-1 0 0,1 0 1 0 0,0 0-1 0 0,-1 1 1 0 0,1-1-1 0 0,-1 0 1 0 0,1 0-1 0 0,0 1 1 0 0,-1-1-1 0 0,1 0 1 0 0,-1 0-1 0 0,1 0 1 0 0,0 0-1 0 0,-1 0 1 0 0,1 0 0 0 0,-1 0-1 0 0,1 0 1 0 0,-1 0-1 0 0,1 0 1 0 0,-1 0-1 0 0,1 0 1 0 0,0 0-1 0 0,-1 0 1 0 0,0-1-1 0 0,1 1-32 0 0,-1 0 0 0 0,1 0-1 0 0,-1 0 1 0 0,1 0 0 0 0,0 0 0 0 0,-1 0-1 0 0,1 0 1 0 0,-1 0 0 0 0,1 0-1 0 0,-1 0 1 0 0,1 0 0 0 0,0 0 0 0 0,-1 0-1 0 0,1 0 1 0 0,-1 0 0 0 0,1 1-1 0 0,-1-1 1 0 0,1 0 0 0 0,0 0 0 0 0,-1 0-1 0 0,1 1 1 0 0,0-1 0 0 0,-1 0-1 0 0,1 0 1 0 0,0 1 0 0 0,-1-1 0 0 0,-6 4-885 0 0,7-6 841 0 0,-1 1 0 0 0,0-1 0 0 0,0 1 0 0 0,1-1 0 0 0,-1 1 0 0 0,1-1 0 0 0,0 0 0 0 0,-1 1 0 0 0,1-1 0 0 0,0-3 0 0 0,-1 1 182 0 0,-1-14 122 0 0,1-1 1 0 0,0 0 0 0 0,1 0 0 0 0,4-24-1 0 0,-1-22 375 0 0,-3 40-396 0 0,-6-168 2118 0 0,4 178-2156 0 0,-1 1 0 0 0,-9-27 0 0 0,7 25 187 0 0,-6-31 0 0 0,-14-243 1363 0 0,23 266-2120 0 0,3-3-1425 0 0,-1 26 1679 0 0,0 0-1 0 0,0 1 0 0 0,0-1 0 0 0,0 0 0 0 0,1 1 0 0 0,-1-1 0 0 0,0 0 1 0 0,0 0-1 0 0,0 1 0 0 0,1-1 0 0 0,-1 1 0 0 0,1-1 0 0 0,-1 0 0 0 0,0 1 1 0 0,1-1-1 0 0,-1 1 0 0 0,1-1 0 0 0,-1 0 0 0 0,1 1 0 0 0,-1 0 1 0 0,1-1-1 0 0,-1 1 0 0 0,1-1 0 0 0,0 1 0 0 0,-1 0 0 0 0,1-1 0 0 0,0 1 1 0 0,-1 0-1 0 0,1-1 0 0 0,0 1 0 0 0,1 0 0 0 0,33 36-10345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5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812 102 455 0 0,'-5'-1'13'0'0,"4"1"51"0"0,0 0-1 0 0,0 0 1 0 0,1 0 0 0 0,-1 0 0 0 0,0 0-1 0 0,0 1 1 0 0,1-1 0 0 0,-1 0 0 0 0,0 0-1 0 0,0 0 1 0 0,1 1 0 0 0,-1-1 0 0 0,0 0-1 0 0,0 1 1 0 0,1-1 0 0 0,-1 1 0 0 0,-1 0-1 0 0,0 0 271 0 0,0 1 0 0 0,0-1 0 0 0,0 0-1 0 0,0 0 1 0 0,0 0 0 0 0,0-1 0 0 0,-1 1 0 0 0,1 0-1 0 0,0-1 1 0 0,-1 1 0 0 0,1-1 0 0 0,0 0-1 0 0,-1 0 1 0 0,1 0 0 0 0,-5-1 0 0 0,0 0 1027 0 0,1-1 0 0 0,-1 0 0 0 0,1-1 0 0 0,-8-3 0 0 0,4 2-924 0 0,-14-5 139 0 0,-1 1 0 0 0,-1 2 0 0 0,0 0 0 0 0,-34-2 1 0 0,-7-2-577 0 0,-23-9-57 0 0,-43-6 857 0 0,112 22-482 0 0,0 1 0 0 0,-1 1 0 0 0,1 1 0 0 0,-28 4 1 0 0,35-2-699 0 0,-39 4 1057 0 0,26-8-2179 0 0,24 2 683 0 0,0-1 0 0 0,0 0 1 0 0,1 0-1 0 0,-1 0 0 0 0,-5-3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707 347 2759 0 0,'-1'1'126'0'0,"0"0"0"0"0,-1-1-1 0 0,1 1 1 0 0,0-1 0 0 0,-1 1-1 0 0,1-1 1 0 0,-1 1-1 0 0,1-1 1 0 0,0 0 0 0 0,-1 1-1 0 0,1-1 1 0 0,-1 0 0 0 0,1 0-1 0 0,-1 0 1 0 0,1 0 0 0 0,0-1-1 0 0,-1 1 1 0 0,1 0-1 0 0,-2-1 1 0 0,2 0 39 0 0,-1 0 0 0 0,1 0-1 0 0,-1 0 1 0 0,1 0 0 0 0,0-1 0 0 0,0 1-1 0 0,0 0 1 0 0,0-1 0 0 0,0 1-1 0 0,0-1 1 0 0,0 1 0 0 0,0-1 0 0 0,1 1-1 0 0,-1-1 1 0 0,0 0 0 0 0,0-1 0 0 0,-7-26-54 0 0,-8-22 879 0 0,14 46-586 0 0,0 1 1 0 0,0-1-1 0 0,-1 1 0 0 0,1 0 0 0 0,-1 0 1 0 0,0 0-1 0 0,0 0 0 0 0,-5-4 1 0 0,7 7-353 0 0,-1 0 1 0 0,1 0-1 0 0,-1 0 1 0 0,1 1-1 0 0,-1-1 1 0 0,1 0-1 0 0,-1 1 1 0 0,1-1-1 0 0,-1 1 1 0 0,0-1-1 0 0,1 1 0 0 0,-1 0 1 0 0,0 0-1 0 0,1 0 1 0 0,-1 0-1 0 0,0 0 1 0 0,1 0-1 0 0,-1 0 1 0 0,0 1-1 0 0,1-1 1 0 0,-1 1-1 0 0,-2 0 1 0 0,-4 2-279 0 0,0 1 0 0 0,0 0 1 0 0,-8 6-1 0 0,3-3 144 0 0,1 0 141 0 0,-1-1 0 0 0,0 0 0 0 0,0-1 0 0 0,-18 5 0 0 0,24-9 291 0 0,-1 1 0 0 0,1-1 0 0 0,-1-1 0 0 0,1 0 1 0 0,-1 0-1 0 0,1 0 0 0 0,-1-1 0 0 0,1 0 0 0 0,-15-4 0 0 0,1-1 589 0 0,6 1-643 0 0,1 0-1 0 0,-1 2 1 0 0,1-1 0 0 0,-1 2-1 0 0,0 0 1 0 0,0 1 0 0 0,-26 1-1 0 0,31 1-296 0 0,0 1-1 0 0,0 0 1 0 0,0 1 0 0 0,0 0-1 0 0,0 0 1 0 0,1 1 0 0 0,0 0-1 0 0,0 1 1 0 0,0 0 0 0 0,0 1-1 0 0,-9 6 1 0 0,13-7 12 0 0,0-1 0 0 0,1 1 1 0 0,-1 0-1 0 0,1 0 0 0 0,0 1 0 0 0,0-1 0 0 0,0 1 1 0 0,1 0-1 0 0,0 0 0 0 0,0 0 0 0 0,1 0 0 0 0,-1 1 1 0 0,1-1-1 0 0,1 1 0 0 0,-1-1 0 0 0,1 1 0 0 0,0 12 1 0 0,1 10 141 0 0,1-1 0 0 0,2 0 0 0 0,8 35 1 0 0,26 82 180 0 0,-23-96-325 0 0,11 29 1 0 0,-9-44-10 0 0,9 7 0 0 0,6 2 30 0 0,7 8 310 0 0,-4-9 45 0 0,2 4-156 0 0,0 2-53 0 0,-2 0-100 0 0,-28-38-66 0 0,-2-4 2 0 0,-1-1-1 0 0,1 1 1 0 0,0-1 0 0 0,1 0-1 0 0,5 5 1 0 0,17 19 72 0 0,-21-22 4 0 0,5 0 0 0 0,31 20 3 0 0,-32-20 11 0 0,45-3 121 0 0,-44-4-116 0 0,2-5-23 0 0,36-15-11 0 0,-29 10-1 0 0,22-16-12 0 0,11-12-48 0 0,-30 17-12 0 0,0 0 0 0 0,29-39 0 0 0,33-54 0 0 0,-5 5 0 0 0,20-27 0 0 0,-83 109 0 0 0,-2-1 0 0 0,0 0 0 0 0,13-40 0 0 0,-25 61 1 0 0,-1-1 0 0 0,1-1-1 0 0,-2 1 1 0 0,1 0 0 0 0,-1-1 0 0 0,0 1 0 0 0,-1 0-1 0 0,0-1 1 0 0,0 1 0 0 0,-1-1 0 0 0,0 1-1 0 0,0 0 1 0 0,-1-1 0 0 0,0 1 0 0 0,-1 0-1 0 0,0 0 1 0 0,0 0 0 0 0,-7-12 0 0 0,-56-106 386 0 0,56 105-288 0 0,1-2 1 0 0,2 1-1 0 0,-10-47 1 0 0,13 40 19 0 0,2 10-81 0 0,-7-25 0 0 0,8 39-39 0 0,0 0 1 0 0,-1 1 0 0 0,0 0 0 0 0,0-1-1 0 0,0 1 1 0 0,0 0 0 0 0,-1 0 0 0 0,1 0 0 0 0,-1 0-1 0 0,-6-6 1 0 0,7 9 0 0 0,0-1 0 0 0,0 1 0 0 0,0 0 0 0 0,-1 0 0 0 0,1-1 0 0 0,0 2 0 0 0,-1-1 0 0 0,1 0 0 0 0,-1 0 0 0 0,1 1 0 0 0,-1-1 0 0 0,1 1 0 0 0,-1 0 0 0 0,1 0 0 0 0,-1 0 0 0 0,1 0 0 0 0,-1 0 0 0 0,1 0 0 0 0,-1 1 0 0 0,-3 1 0 0 0,-7 1 0 0 0,1 1 0 0 0,-22 11 0 0 0,21-9 0 0 0,-72 33 0 0 0,-97 39 0 0 0,171-74-1 0 0,-89 27 3 0 0,88-28-4 0 0,0-1 0 0 0,0 0 0 0 0,0-1 0 0 0,0 0 0 0 0,0-1 0 0 0,-20-2 0 0 0,31 2-8 0 0,1 0 1 0 0,0 0-1 0 0,-1 0 1 0 0,1 0-1 0 0,0 0 1 0 0,-1 0 0 0 0,1 0-1 0 0,0 0 1 0 0,-1 0-1 0 0,1 0 1 0 0,0 0-1 0 0,0 0 1 0 0,-1 0-1 0 0,1 0 1 0 0,0 0-1 0 0,-1-1 1 0 0,1 1-1 0 0,0 0 1 0 0,0 0-1 0 0,-1 0 1 0 0,1 0-1 0 0,0-1 1 0 0,0 1 0 0 0,-1 0-1 0 0,1 0 1 0 0,0-1-1 0 0,0 1 1 0 0,0 0-1 0 0,0 0 1 0 0,-1-1-1 0 0,1 1 1 0 0,0 0-1 0 0,0-1 1 0 0,0 1-1 0 0,0 0 1 0 0,0 0-1 0 0,0-1 1 0 0,0 1-1 0 0,0 0 1 0 0,0-1 0 0 0,0 1-1 0 0,0 0 1 0 0,0-1-1 0 0,0 1 1 0 0,0 0-1 0 0,0-1 1 0 0,0 1-1 0 0,0-1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07.5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464 310 455 0 0,'-5'-43'1889'0'0,"5"37"-1287"0"0,0 0 0 0 0,-1-1-1 0 0,0 1 1 0 0,0 0 0 0 0,0-1 0 0 0,-1 1 0 0 0,0 0-1 0 0,0 0 1 0 0,-5-9 0 0 0,7 15-588 0 0,-1 0-1 0 0,1-1 1 0 0,0 1-1 0 0,0 0 1 0 0,-1 0-1 0 0,1 0 1 0 0,0 0-1 0 0,-1 0 1 0 0,1 0 0 0 0,0-1-1 0 0,-1 1 1 0 0,1 0-1 0 0,0 0 1 0 0,-1 0-1 0 0,1 0 1 0 0,0 0-1 0 0,-1 0 1 0 0,1 0 0 0 0,0 0-1 0 0,0 0 1 0 0,-1 0-1 0 0,1 1 1 0 0,0-1-1 0 0,-1 0 1 0 0,1 0-1 0 0,0 0 1 0 0,-1 0 0 0 0,1 0-1 0 0,0 0 1 0 0,0 1-1 0 0,-1-1 1 0 0,1 0-1 0 0,-1 1 1 0 0,1-1-87 0 0,0 0 0 0 0,-1 1 0 0 0,1-1 0 0 0,-1 0 0 0 0,1 0-1 0 0,0 1 1 0 0,-1-1 0 0 0,1 0 0 0 0,-1 0 0 0 0,1 0 0 0 0,-1 0 0 0 0,1 0 0 0 0,-1 0 0 0 0,1 0 0 0 0,-1 0 0 0 0,1 0 0 0 0,-1 0 0 0 0,1 0 0 0 0,-1 0 0 0 0,1 0-1 0 0,-1 0 1 0 0,-9-8 420 0 0,10 7-210 0 0,-1 0-1 0 0,1 1 1 0 0,-1-1 0 0 0,1 0 0 0 0,-1 1 0 0 0,0-1 0 0 0,1 1 0 0 0,-1-1-1 0 0,0 0 1 0 0,0 1 0 0 0,1 0 0 0 0,-1-1 0 0 0,0 1 0 0 0,0 0-1 0 0,0-1 1 0 0,0 1 0 0 0,1 0 0 0 0,-1 0 0 0 0,0 0 0 0 0,0-1 0 0 0,0 1-1 0 0,0 0 1 0 0,0 0 0 0 0,1 0 0 0 0,-1 1 0 0 0,-2-1 0 0 0,-2 1-179 0 0,1 0-1 0 0,-1 0 1 0 0,0 0 0 0 0,0-1 0 0 0,0 0 0 0 0,0 0 0 0 0,-6-1 0 0 0,8 0 215 0 0,0 1 1 0 0,0-1-1 0 0,-1 1 0 0 0,1 0 1 0 0,0 0-1 0 0,0 1 0 0 0,-1-1 1 0 0,1 0-1 0 0,0 1 1 0 0,0 0-1 0 0,0 0 0 0 0,0 0 1 0 0,0 0-1 0 0,0 0 0 0 0,0 1 1 0 0,0-1-1 0 0,0 1 1 0 0,-4 3-1 0 0,1 1-269 0 0,1 0 1 0 0,0 0-1 0 0,0 1 1 0 0,0 0-1 0 0,-5 9 0 0 0,-17 41-1951 0 0,14-28 789 0 0,-43 86 938 0 0,45-86 2327 0 0,0 1-1 0 0,-6 34 0 0 0,9-32-2355 0 0,-29 159-4718 0 0,30-148 4160 0 0,-13 133 1717 0 0,4-29 2126 0 0,-6 94-2312 0 0,22-200-837 0 0,1 0 1 0 0,3 0 0 0 0,15 76-1 0 0,-14-99 297 0 0,12 25-1 0 0,-16-39 113 0 0,5 5 17 0 0,17 28-1 0 0,-17-28 176 0 0,3 1-196 0 0,26 27 20 0 0,-27-28 83 0 0,1-2 32 0 0,25 20 7 0 0,-26-21 322 0 0,5 1-336 0 0,39 21 0 0 0,-39-21 130 0 0,2-3-348 0 0,42 11-7 0 0,-55-14-87 0 0,1 0 0 0 0,-1-1 1 0 0,1 1-1 0 0,-1-1 0 0 0,1 0 1 0 0,0 1-1 0 0,-1-1 0 0 0,6-1 1 0 0,47-2-21 0 0,-53 3-3 0 0,0 0 0 0 0,1 0 0 0 0,-1 0 0 0 0,1-1 0 0 0,-1 1 1 0 0,0-1-1 0 0,1 0 0 0 0,3-1 0 0 0,39-15-145 0 0,-27 9 0 0 0,-8 3 106 0 0,25-16-245 0 0,-7 1 89 0 0,-2-1 1 0 0,38-37-1 0 0,47-61 502 0 0,22-21 62 0 0,-113 119-406 0 0,0-1-1 0 0,-1 0 1 0 0,-2-2 0 0 0,0 0-1 0 0,-1-1 1 0 0,18-39 0 0 0,-20 31 88 0 0,-2 0 0 0 0,0 0 1 0 0,-3-1-1 0 0,11-62 0 0 0,-13 33 317 0 0,-1-113-1 0 0,-7 136-375 0 0,-2-1-1 0 0,-13-64 0 0 0,10 79-77 0 0,-1 0 0 0 0,-2 0 0 0 0,0 0 0 0 0,-25-44 0 0 0,-2 4 237 0 0,-59-95 3638 0 0,76 135-3849 0 0,-1 1 0 0 0,-1 0 1 0 0,-1 2-1 0 0,-1 1 0 0 0,0 0 1 0 0,-2 2-1 0 0,-54-34 0 0 0,70 49 113 0 0,-1 0-1 0 0,0 1 0 0 0,1 1 1 0 0,-2-1-1 0 0,1 1 0 0 0,0 1 1 0 0,0 0-1 0 0,-1 1 0 0 0,1 0 1 0 0,-1 0-1 0 0,-18 2 0 0 0,20 0-204 0 0,-1 0-1 0 0,1 1 0 0 0,0 0 1 0 0,-1 1-1 0 0,-12 5 1 0 0,14-4-629 0 0,1 0 0 0 0,-1 0 1 0 0,1 1-1 0 0,0 0 1 0 0,0 0-1 0 0,-8 9 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97 2303 0 0,'0'-6'181'0'0,"1"1"0"0"0,0-1 0 0 0,0 1-1 0 0,0-1 1 0 0,1 1 0 0 0,0 0-1 0 0,0 0 1 0 0,4-8 0 0 0,6-17 384 0 0,-12 29-547 0 0,0 1 1 0 0,0 0-1 0 0,1 0 0 0 0,-1 0 0 0 0,0-1 0 0 0,0 1 0 0 0,0 0 0 0 0,0 0 0 0 0,0 0 0 0 0,0 0 0 0 0,0-1 0 0 0,0 1 0 0 0,0 0 0 0 0,1 0 0 0 0,-1 0 0 0 0,0 0 0 0 0,0-1 0 0 0,0 1 0 0 0,0 0 1 0 0,0 0-1 0 0,1 0 0 0 0,-1 0 0 0 0,0 0 0 0 0,0 0 0 0 0,0 0 0 0 0,1-1 0 0 0,-1 1 0 0 0,0 0 0 0 0,0 0 0 0 0,0 0 0 0 0,1 0 0 0 0,-1 0 0 0 0,0 0 0 0 0,0 0 0 0 0,0 0 0 0 0,1 0 0 0 0,-1 0 26 0 0,1 0-1 0 0,-1 0 1 0 0,0 0 0 0 0,0 0-1 0 0,1 0 1 0 0,-1 0-1 0 0,0 0 1 0 0,1 0-1 0 0,-1 0 1 0 0,0 0-1 0 0,1 0 1 0 0,-1-1-1 0 0,0 1 1 0 0,0 0-1 0 0,1 0 1 0 0,-1 0-1 0 0,0 0 1 0 0,0-1-1 0 0,1 1 1 0 0,-1 0-1 0 0,0 0 1 0 0,0-1-1 0 0,0 1 1 0 0,1 0-1 0 0,-1 0 1 0 0,0-1-1 0 0,0 1 1 0 0,0 0-1 0 0,0-1 1 0 0,0 1-1 0 0,1 0 1 0 0,-1-1-1 0 0,0 1 30 0 0,0 0-1 0 0,1 0 1 0 0,-1 1-1 0 0,0-1 0 0 0,0 0 1 0 0,1 0-1 0 0,-1 0 0 0 0,0 0 1 0 0,0 0-1 0 0,1 1 1 0 0,-1-1-1 0 0,0 0 0 0 0,0 0 1 0 0,0 1-1 0 0,1-1 0 0 0,-1 0 1 0 0,0 0-1 0 0,0 1 1 0 0,0-1-1 0 0,0 0 0 0 0,0 0 1 0 0,1 1-1 0 0,-1-1 0 0 0,0 0 1 0 0,0 0-1 0 0,0 1 1 0 0,0-1-1 0 0,0 0 0 0 0,0 1 1 0 0,0-1-1 0 0,0 1 0 0 0,2 2 2180 0 0,-4 11-739 0 0,1-12-1217 0 0,1 1 0 0 0,-1-1 0 0 0,1 1 0 0 0,-1-1 0 0 0,1 1-1 0 0,0 3 1 0 0,1-1-143 0 0,-1-3-87 0 0,0 0-1 0 0,0 0 1 0 0,0-1-1 0 0,0 1 0 0 0,0 0 1 0 0,1 0-1 0 0,-1-1 0 0 0,1 1 1 0 0,0 0-1 0 0,-1-1 0 0 0,1 1 1 0 0,0 0-1 0 0,0-1 0 0 0,2 3 1 0 0,-1 0 17 0 0,0 1 1 0 0,-1-1 0 0 0,1 0-1 0 0,-1 0 1 0 0,0 1 0 0 0,0-1 0 0 0,1 7-1 0 0,-1-4 26 0 0,2 13 143 0 0,-1 0-1 0 0,-2 39 1 0 0,0-30-156 0 0,-10 162 414 0 0,2-41 261 0 0,6-94-400 0 0,2 169 1050 0 0,28 184-1101 0 0,-28-110 477 0 0,-23-3-648 0 0,-49 133 303 0 0,35-248-321 0 0,14-85-89 0 0,-2 12-17 0 0,17-49-25 0 0,-3 71 0 0 0,12-92 0 0 0,4 21 0 0 0,-3-39 8 0 0,5 35 37 0 0,2-1-34 0 0,3 12-11 0 0,-3 2 11 0 0,-4 2 23 0 0,-2 1 0 0 0,-3 0 0 0 0,-4 0 0 0 0,-15 89 0 0 0,13-131-45 0 0,-1 0 0 0 0,-16 40 0 0 0,-27 48 647 0 0,45-105-579 0 0,1 0 0 0 0,-3 15 0 0 0,1-8-60 0 0,-48 227 3 0 0,42-182 0 0 0,0 2 0 0 0,-39 161 0 0 0,44-199 0 0 0,2-10 0 0 0,3 0 11 0 0,1-14 110 0 0,5 4-52 0 0,10 23-42 0 0,-11-23 33 0 0,-1-2 0 0 0,7 27-48 0 0,-3 5-12 0 0,-7-9 0 0 0,-4 6 44 0 0,3-29 5 0 0,-9 35 725 0 0,-18 42 0 0 0,-1 5-476 0 0,23-65-983 0 0,2-10 579 0 0,2 1 1 0 0,0 0-1 0 0,0-1 0 0 0,0 17 0 0 0,1-5 93 0 0,2 4 13 0 0,2-2 0 0 0,0 2 0 0 0,0 0 0 0 0,-2 2-11 0 0,-1 0-31 0 0,-1 4 370 0 0,12-33-495 0 0,28 7 132 0 0,-29-7-34 0 0,1 2 12 0 0,40 9 46 0 0,10-7 11 0 0,-56-6 0 0 0,66 5 0 0 0,-3 0-11 0 0,-46-3-3 0 0,-9-1-26 0 0,1 0 1 0 0,22-2-1 0 0,-22 1 13 0 0,-1 0-17 0 0,0 0 0 0 0,20-4-1 0 0,15-2-32 0 0,-23 2 10 0 0,52-13-61 0 0,-9 0 75 0 0,0 1 30 0 0,-40 9-25 0 0,44-12 36 0 0,14-4 12 0 0,-1 2 0 0 0,-5 4 11 0 0,-16 3 43 0 0,-38 9 17 0 0,27-2 1 0 0,-24 4 0 0 0,47-2 4 0 0,74 1 32 0 0,144-3 113 0 0,-232 2-175 0 0,-1-2-1 0 0,107-29 0 0 0,158-84 47 0 0,-56 17-37 0 0,144-16 17 0 0,-400 116-9 0 0,1 0 1 0 0,22 0-1 0 0,-18 1-21 0 0,11 0 86 0 0,30 1 9 0 0,-29 2 39 0 0,31 3 16 0 0,-31 0 7 0 0,29 7-4 0 0,-30-5-23 0 0,52 17 149 0 0,134 36 127 0 0,257 85-363 0 0,-395-119-274 0 0,-1 4-1 0 0,-2 4 0 0 0,-1 2 1 0 0,-2 4-1 0 0,-2 3 0 0 0,-1 2 1 0 0,89 78-1 0 0,-116-82 44 0 0,-1 1 0 0 0,-2 3 0 0 0,60 89 0 0 0,-88-123 22 0 0,11 5-17 0 0,-16-11-10 0 0,-2-9-128 0 0,-1 3 276 0 0,-1-1 0 0 0,1 1 0 0 0,-1 0 0 0 0,0-1 0 0 0,0 1-1 0 0,0-1 1 0 0,1-4 0 0 0,-2 5 3 0 0,0 0 0 0 0,0 0 0 0 0,0 0 0 0 0,-1 0 0 0 0,1 0 0 0 0,-1 0 0 0 0,1 1 0 0 0,-1-1 0 0 0,0 0 0 0 0,0 0 0 0 0,0 1 0 0 0,0-1 0 0 0,-1-1 0 0 0,-18-25 11 0 0,-9-1 3 0 0,-60-46-2155 0 0,65 53-5839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1 919 0 0,'-16'25'1585'0'0,"10"-16"474"0"0,0 1-1 0 0,1 0 1 0 0,0 1-1 0 0,-4 13 1 0 0,0 19-57 0 0,8-41-1738 0 0,0 3 0 0 0,-6 30 264 0 0,1 0-73 0 0,1 12-94 0 0,-33 223 333 0 0,28-206-588 0 0,3-22 108 0 0,2 1 1 0 0,2 54-1 0 0,2-82-151 0 0,2 45 295 0 0,4 13 98 0 0,3 1 96 0 0,1 3 32 0 0,-2-1 96 0 0,-1-2-5 0 0,-2-5-327 0 0,1-16-98 0 0,-1-4-227 0 0,3 16-23 0 0,-1 3 0 0 0,0 6 0 0 0,0 19-60 0 0,-1-13-32 0 0,-2-1-4 0 0,2-12 0 0 0,-1-13 80 0 0,0 12 16 0 0,1 0 11 0 0,-1 2 50 0 0,2 19 139 0 0,0-9-24 0 0,-5-63-164 0 0,8 46 46 0 0,1-1-48 0 0,-7-37-11 0 0,8 36-125 0 0,4 10-116 0 0,-11-54 192 0 0,8 43-243 0 0,2 15-44 0 0,0-10 294 0 0,4 11-5 0 0,-1-6 36 0 0,1 0 23 0 0,0-2 32 0 0,3 11 27 0 0,-5-22-74 0 0,3 11-122 0 0,2 7-589 0 0,-17-62 585 0 0,7 35-529 0 0,0 15-207 0 0,-8-48 720 0 0,4 41-554 0 0,-1 15 228 0 0,-2 5 104 0 0,-1-14 260 0 0,-1 8 13 0 0,1-18 35 0 0,0 17 49 0 0,1 4 11 0 0,-1-6 0 0 0,2 6-224 0 0,-2-12-312 0 0,0-7 166 0 0,1-17 294 0 0,6 22 264 0 0,1-3 512 0 0,-2-6-204 0 0,-7-39-460 0 0,4 27 110 0 0,-3 0-102 0 0,-1-23-64 0 0,-1-9-11 0 0,0 1 1 0 0,-1-1 0 0 0,0 1-1 0 0,0-1 1 0 0,-1 8 0 0 0,1-4-6 0 0,-4 26-244 0 0,-3 7-190 0 0,-3-1-35 0 0,-48 129-408 0 0,43-121 2373 0 0,3-2 322 0 0,11-42-1174 0 0,0 0-44 0 0,-2 13-185 0 0,2-12 420 0 0,0-1-1049 0 0,-7 30-2563 0 0,7-32 2042 0 0,1-1 280 0 0,0-1 482 0 0,0 0 0 0 0,0 0-1 0 0,0 0 1 0 0,-1 1 0 0 0,1-1-1 0 0,0 0 1 0 0,0 0 0 0 0,0 0-1 0 0,0 0 1 0 0,0 1-1 0 0,0-1 1 0 0,0 0 0 0 0,0 0-1 0 0,0 0 1 0 0,0 0 0 0 0,-1 0-1 0 0,1 0 1 0 0,0 0 0 0 0,0 1-1 0 0,0-1 1 0 0,0 0-1 0 0,0 0 1 0 0,-1 0 0 0 0,1 0-1 0 0,0 0 1 0 0,0 0 0 0 0,0 0-1 0 0,0 0 1 0 0,0 0-1 0 0,-1 0 1 0 0,1 0 0 0 0,0 0-1 0 0,0 0 1 0 0,0 0 0 0 0,0 0-1 0 0,-1 0 1 0 0,1 0 0 0 0,0 0-1 0 0,0 0 1 0 0,0 0-1 0 0,0 0 1 0 0,-1 0 0 0 0,1 0-1 0 0,0 0 1 0 0,0 0 0 0 0,0 0-1 0 0,0-1 1 0 0,-1 1 0 0 0,-6-7 1250 0 0,6 6-1166 0 0,5-5 986 0 0,14-8-957 0 0,-7 8-17 0 0,16-3-86 0 0,-11 6-98 0 0,18 0-84 0 0,-26 3-11 0 0,2 0 6 0 0,39 4-720 0 0,-39-1 106 0 0,30 7-31 0 0,-30-8 44 0 0,-2 1 218 0 0,26 9 97 0 0,-25-9 21 0 0,0 1 115 0 0,31 12 470 0 0,-31-12 202 0 0,1-1 44 0 0,30 10 17 0 0,-30-9 30 0 0,1-1 11 0 0,32 9 2 0 0,-32-9-46 0 0,1 0-196 0 0,2 2-155 0 0,-3-2 0 0 0,0 0 0 0 0,-1 0 1 0 0,14 1-1 0 0,21 3 37 0 0,10 0-64 0 0,2-2-16 0 0,4-3 0 0 0,18 1 230 0 0,-64-3-149 0 0,-3 1 61 0 0,0-1 0 0 0,21-2-1 0 0,39-4 554 0 0,2 1 250 0 0,-17 1-513 0 0,-28 2-200 0 0,219-24 176 0 0,252-13-1072 0 0,-301 26 594 0 0,-138 9 365 0 0,63-4 763 0 0,133-27 1 0 0,-33-16-476 0 0,121-22-588 0 0,-80 49-516 0 0,1 21 256 0 0,29-1 738 0 0,-13-26 518 0 0,29 0-426 0 0,-21 25-531 0 0,-1 21-15 0 0,353 94-923 0 0,-623-107 698 0 0,44 7 164 0 0,6-4 78 0 0,-51-5 10 0 0,-5 0 65 0 0,-1-1 1 0 0,20-3-1 0 0,13-1 89 0 0,-22 1-21 0 0,31-9-85 0 0,-3-2-1536 0 0,-41 11-6085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21 338 919 0 0,'-5'10'957'0'0,"1"5"5834"0"0,4-17-6019 0 0,1-1-1 0 0,0 1 1 0 0,0 0 0 0 0,0 0-1 0 0,0-1 1 0 0,0 1-1 0 0,2-3 1 0 0,-2 4-733 0 0,-1 1 1 0 0,0 0-1 0 0,1-1 1 0 0,-1 1-1 0 0,0-1 1 0 0,1 1-1 0 0,-1 0 1 0 0,0-1-1 0 0,1 1 1 0 0,-1 0-1 0 0,1 0 1 0 0,-1-1-1 0 0,1 1 0 0 0,-1 0 1 0 0,1 0-1 0 0,-1-1 1 0 0,1 1-1 0 0,0 0-26 0 0,-1 0-1 0 0,1 1 0 0 0,-1-1 1 0 0,0 0-1 0 0,1 0 0 0 0,-1 0 1 0 0,0 1-1 0 0,1-1 0 0 0,-1 0 1 0 0,0 1-1 0 0,0-1 0 0 0,1 0 0 0 0,-1 1 1 0 0,0-1-1 0 0,0 0 0 0 0,1 1 1 0 0,-1-1-1 0 0,0 0 0 0 0,0 1 1 0 0,0-1-1 0 0,0 1 0 0 0,0-1 1 0 0,0 0-1 0 0,0 1 0 0 0,1-1 1 0 0,-1 1-1 0 0,0 0 0 0 0,6 29-40 0 0,-1-5-23 0 0,2 1-62 0 0,-4-16 82 0 0,8 33-102 0 0,1 20 291 0 0,2 27 450 0 0,-12-80-513 0 0,5 39 753 0 0,-7-45-726 0 0,1 0 0 0 0,-1 0-1 0 0,0 0 1 0 0,-1 0-1 0 0,1 0 1 0 0,-1 0-1 0 0,1 0 1 0 0,-1-1 0 0 0,0 1-1 0 0,-1 0 1 0 0,-1 3-1 0 0,3-7-111 0 0,0 0-1 0 0,0 1 0 0 0,0-1 0 0 0,0 0 1 0 0,-1 0-1 0 0,1 0 0 0 0,0 1 1 0 0,0-1-1 0 0,0 0 0 0 0,0 0 0 0 0,-1 0 1 0 0,1 0-1 0 0,0 0 0 0 0,0 1 1 0 0,-1-1-1 0 0,1 0 0 0 0,0 0 1 0 0,0 0-1 0 0,0 0 0 0 0,-1 0 0 0 0,1 0 1 0 0,0 0-1 0 0,0 0 0 0 0,-1 0 1 0 0,1 0-1 0 0,0 0 0 0 0,0 0 0 0 0,-1 0 1 0 0,1 0-1 0 0,0 0 0 0 0,0 0 1 0 0,-1 0-1 0 0,1 0 0 0 0,0 0 1 0 0,0-1-1 0 0,-1 1 0 0 0,1 0 0 0 0,0 0 1 0 0,0 0-1 0 0,0 0 0 0 0,0 0 1 0 0,-1-1-1 0 0,1 1 0 0 0,0 0 0 0 0,0 0 1 0 0,0 0-1 0 0,0-1 0 0 0,-1 1 1 0 0,1 0-1 0 0,0 0 0 0 0,0 0 1 0 0,0-1-1 0 0,0 1 0 0 0,0 0 0 0 0,0 0 1 0 0,0-1-1 0 0,0 1 0 0 0,-6-14 320 0 0,-66-283-117 0 0,69 283-224 0 0,1 0 0 0 0,1 0 0 0 0,0 0 0 0 0,1 0 0 0 0,1 0 0 0 0,0 0 0 0 0,3-15 0 0 0,-2 18 54 0 0,1 1 0 0 0,0 0 0 0 0,1 0-1 0 0,0 0 1 0 0,0 1 0 0 0,1-1 0 0 0,1 1 0 0 0,-1 0 0 0 0,1 1-1 0 0,9-10 1 0 0,19-16 208 0 0,1 2 0 0 0,65-46 1 0 0,-83 66-250 0 0,-5 3-34 0 0,24-12 0 0 0,-32 19-309 0 0,8 2-98 0 0,36 0-1249 0 0,-36 0-4966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38 287 7367 0 0,'0'3'966'0'0,"-1"1"-1"0"0,1 0 0 0 0,0 0 0 0 0,0-1 0 0 0,1 1 1 0 0,1 7-1 0 0,-1-2 5992 0 0,15-9-6630 0 0,-11 1-305 0 0,-1-1 0 0 0,1 0 0 0 0,0-1 1 0 0,7 0-1 0 0,-10 0-23 0 0,0 1 0 0 0,0-1 0 0 0,0 0 0 0 0,0 0 0 0 0,-1 0 0 0 0,1 0 0 0 0,0 0 0 0 0,-1 0 0 0 0,1 0-1 0 0,-1-1 1 0 0,1 1 0 0 0,-1 0 0 0 0,0-1 0 0 0,3-2 0 0 0,144-221-4947 0 0,-141 216 4709 0 0,-1-1 0 0 0,1 1-1 0 0,-2-1 1 0 0,0 0 0 0 0,5-14-1 0 0,-10 24 257 0 0,1 0 0 0 0,-1-1 0 0 0,0 1 0 0 0,0-1 0 0 0,0 1 0 0 0,0 0 0 0 0,0-1 0 0 0,0 1 0 0 0,0-1 0 0 0,0 1 0 0 0,0 0 0 0 0,0-1 0 0 0,0 1 0 0 0,-1 0 0 0 0,1-1 0 0 0,0 1 0 0 0,0-1 0 0 0,0 1 0 0 0,0 0-1 0 0,-1-1 1 0 0,1 1 0 0 0,0 0 0 0 0,0-1 0 0 0,-1 1 0 0 0,1 0 0 0 0,0 0 0 0 0,0-1 0 0 0,-1 1 0 0 0,1 0 0 0 0,0 0 0 0 0,-1-1 0 0 0,1 1 0 0 0,0 0 0 0 0,-1 0 0 0 0,1 0 0 0 0,0 0 0 0 0,-1 0 0 0 0,1 0 0 0 0,-1-1 0 0 0,1 1 0 0 0,0 0 0 0 0,-1 0 0 0 0,1 0 0 0 0,-1 0-1 0 0,1 0 1 0 0,0 0 0 0 0,-1 1 0 0 0,-21 1 1258 0 0,20-2-1189 0 0,-10 3 116 0 0,-1 1-1 0 0,2 0 1 0 0,-1 0 0 0 0,0 1 0 0 0,1 1-1 0 0,0 0 1 0 0,0 1 0 0 0,-15 11 0 0 0,-2 6 562 0 0,-42 43 1 0 0,65-61-750 0 0,0 0 1 0 0,0 0-1 0 0,0 0 0 0 0,1 0 0 0 0,0 1 0 0 0,0 0 0 0 0,1 0 1 0 0,0 0-1 0 0,0 0 0 0 0,1 1 0 0 0,-1-1 0 0 0,2 0 0 0 0,-1 1 1 0 0,1 0-1 0 0,0 9 0 0 0,1-13 230 0 0,5 6-3 0 0,16 30-29 0 0,-16-30-12 0 0,7-5-1 0 0,36 16-17 0 0,-46-20-174 0 0,0 0 0 0 0,-1-1 0 0 0,1 1 0 0 0,0 0 0 0 0,-1-1 0 0 0,1 1 0 0 0,0-1 0 0 0,0 0 0 0 0,0 0 0 0 0,-1 0 0 0 0,4 0 0 0 0,42 1 60 0 0,-22-3-5 0 0,16-6-421 0 0,-1-2 0 0 0,66-25 1 0 0,-68 17-4818 0 0,0 2-1766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274 143 6911 0 0,'-1'0'152'0'0,"0"0"-1"0"0,0 1 1 0 0,0-1-1 0 0,0 0 1 0 0,0 0-1 0 0,1 1 1 0 0,-1-1-1 0 0,0 0 1 0 0,0 0-1 0 0,0 0 1 0 0,0 0-1 0 0,0 0 1 0 0,0 0-1 0 0,1-1 1 0 0,-1 1-1 0 0,0 0 1 0 0,0 0-1 0 0,0 0 1 0 0,0-1-1 0 0,0 1 1 0 0,1-1-1 0 0,-1 1 0 0 0,0 0 1 0 0,-1-2-1 0 0,2 1 118 0 0,-1 0 0 0 0,1-1-1 0 0,0 1 1 0 0,-1 0 0 0 0,1-1-1 0 0,0 1 1 0 0,0-1 0 0 0,0 1-1 0 0,0-1 1 0 0,0 1-1 0 0,0 0 1 0 0,0-1 0 0 0,1 1-1 0 0,-1-1 1 0 0,1-2 0 0 0,4-13 1384 0 0,-2 8-994 0 0,-1 0 0 0 0,0 1 0 0 0,0-1 0 0 0,1-16 0 0 0,-3 24-610 0 0,0-1 0 0 0,0 1-1 0 0,0-1 1 0 0,0 1 0 0 0,-1-1 0 0 0,1 1-1 0 0,0-1 1 0 0,-1 1 0 0 0,1-1 0 0 0,-1 1-1 0 0,1 0 1 0 0,-1-1 0 0 0,1 1 0 0 0,-1 0-1 0 0,0-1 1 0 0,0 1 0 0 0,0 0 0 0 0,0 0 0 0 0,0 0-1 0 0,0 0 1 0 0,0 0 0 0 0,0 0 0 0 0,0 0-1 0 0,0 0 1 0 0,-1 0 0 0 0,1 1 0 0 0,0-1-1 0 0,-1 0 1 0 0,1 1 0 0 0,-1-1 0 0 0,1 1-1 0 0,0-1 1 0 0,-1 1 0 0 0,1 0 0 0 0,-3 0 0 0 0,0-1-32 0 0,0 1 0 0 0,-1 1 0 0 0,1-1 1 0 0,0 1-1 0 0,-1-1 0 0 0,1 1 1 0 0,0 1-1 0 0,-1-1 0 0 0,-5 3 1 0 0,-4 3-26 0 0,-18 11 1 0 0,20-10-48 0 0,0 1 1 0 0,0 0-1 0 0,1 0 0 0 0,0 1 1 0 0,1 1-1 0 0,-13 16 0 0 0,17-19 24 0 0,0 1 0 0 0,0 0 0 0 0,1 0 0 0 0,1 0 0 0 0,0 0 0 0 0,0 1 0 0 0,1 0 0 0 0,0 0 0 0 0,0 0 0 0 0,-1 10 0 0 0,4-17 31 0 0,0 0 0 0 0,0 1 0 0 0,0-1 0 0 0,0 0 0 0 0,1 0 0 0 0,-1 0 0 0 0,2 6 0 0 0,-1-5 2 0 0,1 0 0 0 0,-1-1 0 0 0,0 1 0 0 0,1 0 0 0 0,0-1 0 0 0,0 0 1 0 0,0 1-1 0 0,0-1 0 0 0,0 0 0 0 0,1 0 0 0 0,-1 0 0 0 0,7 4 0 0 0,-4-3 13 0 0,1-1 1 0 0,0 0-1 0 0,1 0 0 0 0,-1 0 1 0 0,0-1-1 0 0,1 0 1 0 0,0 0-1 0 0,8 0 1 0 0,-8-1 20 0 0,-1-1 0 0 0,0 1 0 0 0,0-2 0 0 0,0 1 1 0 0,0-1-1 0 0,0 0 0 0 0,0 0 0 0 0,0 0 0 0 0,0-1 1 0 0,0 0-1 0 0,0 0 0 0 0,7-4 0 0 0,2-1 44 0 0,41-17 34 0 0,62-20 24 0 0,-89 37-126 0 0,3 3 48 0 0,-25 5-24 0 0,0 9 0 0 0,-7-10-36 0 0,9 14 30 0 0,11 21 0 0 0,-19-32-26 0 0,0 0 0 0 0,-1-1 0 0 0,1 1 0 0 0,0 0 0 0 0,-1 0 0 0 0,0 0 0 0 0,1 0 1 0 0,-1 0-1 0 0,0-1 0 0 0,-1 1 0 0 0,1 0 0 0 0,0 0 0 0 0,-1 0 0 0 0,0 0 0 0 0,0-1 0 0 0,1 1 0 0 0,-4 4 0 0 0,1 4 27 0 0,-12 34 87 0 0,-1-2-1 0 0,-3 0 1 0 0,-28 49-1 0 0,5-23 160 0 0,-52 65 0 0 0,85-122-287 0 0,-1 0 0 0 0,0 0 0 0 0,-1-1 1 0 0,0-1-1 0 0,-1 1 0 0 0,-20 13 0 0 0,31-24-48 0 0,0 1 0 0 0,0-1 1 0 0,0 1-1 0 0,0 0 0 0 0,1 0 1 0 0,-1-1-1 0 0,0 1 0 0 0,0 0 1 0 0,1 0-1 0 0,-1 0 0 0 0,0 0 0 0 0,1 0 1 0 0,-1 0-1 0 0,1 0 0 0 0,-1 0 1 0 0,1 0-1 0 0,0 0 0 0 0,-1 0 1 0 0,1 1-1 0 0,0-1-98 0 0,0 0 0 0 0,0 0-1 0 0,0 0 1 0 0,0-1 0 0 0,0 1 0 0 0,1 0-1 0 0,-1 0 1 0 0,0 0 0 0 0,0-1 0 0 0,1 1 0 0 0,-1 0-1 0 0,1-1 1 0 0,-1 1 0 0 0,0 0 0 0 0,1-1-1 0 0,-1 1 1 0 0,1 0 0 0 0,0-1 0 0 0,-1 1 0 0 0,1-1-1 0 0,-1 1 1 0 0,1-1 0 0 0,0 1 0 0 0,-1-1 0 0 0,1 0-1 0 0,0 1 1 0 0,1-1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6 234 4143 0 0,'7'26'2330'0'0,"-5"-16"3094"0"0,-1-1-3758 0 0,3 48 1434 0 0,-3-4-657 0 0,-1-46-2244 0 0,1 2 267 0 0,-1 1-1 0 0,-1 0 1 0 0,0-1 0 0 0,-2 13 0 0 0,3-21-465 0 0,0-1 0 0 0,0 0 0 0 0,0 0 1 0 0,0 0-1 0 0,0 0 0 0 0,0 0 0 0 0,0 0 0 0 0,0 0 0 0 0,0 0 0 0 0,0 0 1 0 0,0 1-1 0 0,0-1 0 0 0,0 0 0 0 0,0 0 0 0 0,0 0 0 0 0,0 0 1 0 0,-1 0-1 0 0,1 0 0 0 0,0 0 0 0 0,0 0 0 0 0,0 0 0 0 0,0 0 1 0 0,0 1-1 0 0,0-1 0 0 0,0 0 0 0 0,0 0 0 0 0,0 0 0 0 0,0 0 1 0 0,0 0-1 0 0,0 0 0 0 0,0 0 0 0 0,-1 0 0 0 0,1 0 0 0 0,0 0 1 0 0,0 0-1 0 0,0 0 0 0 0,0 0 0 0 0,0 0 0 0 0,0 0 0 0 0,0 0 1 0 0,0 0-1 0 0,0 0 0 0 0,-1 0 0 0 0,1 0 0 0 0,0 0 0 0 0,0 0 1 0 0,0 0-1 0 0,0 0 0 0 0,0 0 0 0 0,0 0 0 0 0,0 0 0 0 0,-1 0 1 0 0,-2-6 51 0 0,-2-9-3 0 0,2-9-158 0 0,1 1-1 0 0,3-45 1 0 0,0 39 41 0 0,0-11-20 0 0,8-50-1 0 0,-7 76 146 0 0,1 0-1 0 0,1 0 0 0 0,0 0 0 0 0,1 1 0 0 0,0 0 1 0 0,1 0-1 0 0,8-14 0 0 0,-13 25-25 0 0,1-1-3 0 0,-1 1-1 0 0,1-1 1 0 0,-1 1 0 0 0,1-1 0 0 0,0 1 0 0 0,0 0 0 0 0,0 0 0 0 0,0 0 0 0 0,0 0 0 0 0,0 0 0 0 0,0 1 0 0 0,1-1 0 0 0,-1 1 0 0 0,1-1 0 0 0,-1 1 0 0 0,1 0 0 0 0,0 0 0 0 0,0 0 0 0 0,4-1-1 0 0,33 0-1 0 0,-15 5-18 0 0,-16-1-86 0 0,-1-1 0 0 0,1 0 0 0 0,9 0 1 0 0,-5 2-234 0 0,37 10-908 0 0,-38-10-3809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4 425 18431 0 0,'0'4'844'0'0,"-3"12"-20"0"0,2-15-807 0 0,1-1 1 0 0,0 1-1 0 0,0 0 0 0 0,0-1 0 0 0,0 1 0 0 0,0-1 0 0 0,0 1 1 0 0,0 0-1 0 0,0-1 0 0 0,1 1 0 0 0,-1-1 0 0 0,0 1 0 0 0,0 0 1 0 0,0-1-1 0 0,1 1 0 0 0,-1 0 0 0 0,10 26 66 0 0,-7-20 173 0 0,1 0 63 0 0,2 1-211 0 0,15 29 417 0 0,10 24-129 0 0,-24-49-340 0 0,0-2 28 0 0,-2 0 1 0 0,7 16-1 0 0,2 5-80 0 0,-10-23-120 0 0,-2-1-112 0 0,3 23 150 0 0,-5-30 75 0 0,0 0 1 0 0,0 0 0 0 0,0 0 0 0 0,-1 0 0 0 0,1-1 0 0 0,0 1 0 0 0,0 0 0 0 0,0 0 0 0 0,0 0 0 0 0,-1 0 0 0 0,1 0 0 0 0,0 0 0 0 0,0 0 0 0 0,0 0 0 0 0,0 0 0 0 0,-1-1 0 0 0,1 1 0 0 0,0 0 0 0 0,0 0 0 0 0,0 0 0 0 0,-1 0 0 0 0,1 0 0 0 0,0 0 0 0 0,0 0 0 0 0,0 0 0 0 0,-1 0 0 0 0,1 1-1 0 0,0-1 1 0 0,0 0 0 0 0,0 0 0 0 0,-1 0 0 0 0,1 0 0 0 0,0 0 0 0 0,0 0 0 0 0,0 0 0 0 0,0 0 0 0 0,-1 0 0 0 0,1 1 0 0 0,0-1 0 0 0,0 0 0 0 0,0 0 0 0 0,0 0 0 0 0,0 0 0 0 0,0 1 0 0 0,-1-1 0 0 0,1 0 0 0 0,0 0 0 0 0,0 0 0 0 0,0 0 0 0 0,0 1 0 0 0,0-1 0 0 0,0 0 0 0 0,0 0-1 0 0,0 0 1 0 0,0 1 0 0 0,0-1 0 0 0,0 0 0 0 0,0 0 0 0 0,0 0 0 0 0,0 1 0 0 0,-10-15 76 0 0,3-1-5 0 0,1-1 0 0 0,1 0 0 0 0,0 0 0 0 0,-3-21-1 0 0,-7-69-448 0 0,14 89 339 0 0,-1 5-34 0 0,-3-32-160 0 0,1 1 1 0 0,2-1-1 0 0,6-54 0 0 0,-2 84 189 0 0,0-1 1 0 0,1 1-1 0 0,1 0 0 0 0,0 0 1 0 0,11-22-1 0 0,-10 27 25 0 0,0 0 1 0 0,1 0-1 0 0,0 0 0 0 0,0 0 1 0 0,1 1-1 0 0,0 0 0 0 0,1 1 1 0 0,14-12-1 0 0,9-2-32 0 0,-15 13 48 0 0,21-8-1 0 0,12 1 18 0 0,-28 11 36 0 0,22 0-20 0 0,-21 4 36 0 0,21 2-89 0 0,-39-2-4 0 0,0 0 0 0 0,0 0 1 0 0,0 1-1 0 0,0-1 0 0 0,0 1 0 0 0,0 0 1 0 0,0 0-1 0 0,4 2 0 0 0,-6-2-145 0 0,0 0 0 0 0,0-1 0 0 0,0 1 0 0 0,0-1 1 0 0,1 1-1 0 0,-1-1 0 0 0,0 0 0 0 0,0 0 0 0 0,0 0 0 0 0,3 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7367 0 0,'0'0'667'0'0,"8"8"-331"0"0,33 31 2303 0 0,-31-36-1055 0 0,28 11-87 0 0,-37-13-1399 0 0,1-1-1 0 0,-1 1 1 0 0,1-1 0 0 0,-1 1-1 0 0,0-1 1 0 0,1 0 0 0 0,0 0 0 0 0,-1 1-1 0 0,1-1 1 0 0,1 0 0 0 0,31 0 796 0 0,-19-2-35 0 0,-13 2-790 0 0,1-1-8 0 0,0 1 1 0 0,0-1 0 0 0,0 0-1 0 0,-1 0 1 0 0,1 0 0 0 0,0 0-1 0 0,0-1 1 0 0,0 1 0 0 0,-1-1 0 0 0,1 1-1 0 0,-1-1 1 0 0,1 0 0 0 0,-1 0-1 0 0,0 0 1 0 0,0 0 0 0 0,0-1-1 0 0,0 1 1 0 0,0-1 0 0 0,3-3 0 0 0,-3-2-89 0 0,1 0 0 0 0,-1 1 0 0 0,0-1 0 0 0,-1 0 0 0 0,0 0 0 0 0,0 0 1 0 0,-1 0-1 0 0,0 0 0 0 0,0 0 0 0 0,-1 0 0 0 0,0 0 0 0 0,0 1 0 0 0,-1-1 0 0 0,0 0 1 0 0,0 0-1 0 0,-1 1 0 0 0,0-1 0 0 0,0 1 0 0 0,-1 0 0 0 0,0 0 0 0 0,0 0 1 0 0,0 1-1 0 0,-1-1 0 0 0,0 1 0 0 0,-1 0 0 0 0,-6-5 0 0 0,11 10 95 0 0,0 0 0 0 0,0-1 0 0 0,-1 1 0 0 0,1 0 0 0 0,-1 0 0 0 0,1 1 0 0 0,-1-1 0 0 0,1 0 0 0 0,-1 0 0 0 0,1 1 0 0 0,-1-1-1 0 0,0 1 1 0 0,1-1 0 0 0,-1 1 0 0 0,0 0 0 0 0,0 0 0 0 0,1 0 0 0 0,-3 0 0 0 0,3 0 24 0 0,-1 0 0 0 0,1 1 1 0 0,-1 0-1 0 0,1-1 0 0 0,-1 1 0 0 0,1 0 1 0 0,0-1-1 0 0,-1 1 0 0 0,1 0 0 0 0,0 0 0 0 0,0 0 1 0 0,0 0-1 0 0,0 0 0 0 0,0 1 0 0 0,0-1 1 0 0,-1 1-1 0 0,-3 6 150 0 0,1-1 1 0 0,1 1 0 0 0,-1 0-1 0 0,1 0 1 0 0,-3 13 0 0 0,-8 28 16 0 0,2 0 1 0 0,-9 88-1 0 0,19-94-248 0 0,5 19-23 0 0,6 4-128 0 0,-3-58 60 0 0,20 25-39 0 0,-19-24-160 0 0,3-6-435 0 0,32 9 200 0 0,-41-12 451 0 0,0 0 0 0 0,0 1 0 0 0,0-1 1 0 0,-1 0-1 0 0,1 0 0 0 0,0 1 0 0 0,0-1 1 0 0,0 0-1 0 0,0 0 0 0 0,0 0 0 0 0,-1 0 1 0 0,1 0-1 0 0,0 0 0 0 0,0 0 0 0 0,0 0 1 0 0,0-1-1 0 0,1 1 0 0 0,0-1-85 0 0,9-2-1051 0 0,0-1 1 0 0,16-9-1 0 0,-9 3-4757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3223 0 0,'-9'4'-113'0'0,"0"0"4117"0"0,0 0 79 0 0,-44 19 1386 0 0,27-11-6054 0 0,-46 15-1 0 0,68-26 687 0 0,-1 1-1 0 0,0 0 1 0 0,1 0-1 0 0,-1 0 1 0 0,1 0-1 0 0,0 1 1 0 0,0 0-1 0 0,-1 0 1 0 0,2 0-1 0 0,-7 6 1 0 0,-11 7 1017 0 0,18-14-863 0 0,1-1 1 0 0,-1 1-1 0 0,0 0 1 0 0,1 1-1 0 0,-1-1 1 0 0,1 0 0 0 0,0 1-1 0 0,0-1 1 0 0,0 1-1 0 0,-3 4 1 0 0,2-4-59 0 0,3-2-141 0 0,-1 0 1 0 0,1 0-1 0 0,-1 0 0 0 0,1 0 1 0 0,-1 0-1 0 0,1 0 1 0 0,0 0-1 0 0,-1 0 0 0 0,1 0 1 0 0,0 0-1 0 0,0 0 1 0 0,0 0-1 0 0,0 0 1 0 0,0 0-1 0 0,0 0 0 0 0,0 2 1 0 0,-3 32 215 0 0,3-34-265 0 0,0 0 0 0 0,0 1 1 0 0,0-1-1 0 0,0 0 0 0 0,0 0 1 0 0,0 1-1 0 0,0-1 0 0 0,0 0 0 0 0,1 0 1 0 0,-1 1-1 0 0,0-1 0 0 0,2 2 0 0 0,0 3-7 0 0,1 1 0 0 0,-1-1-1 0 0,1 1 1 0 0,1-1-1 0 0,4 6 1 0 0,-4-7-9 0 0,1 0 0 0 0,0 0 0 0 0,0 0 0 0 0,0-1 1 0 0,1 1-1 0 0,-1-1 0 0 0,10 4 0 0 0,-5-3-22 0 0,1 0-1 0 0,16 5 1 0 0,-6-7-45 0 0,43 0-54 0 0,-15-2 77 0 0,-4 2 53 0 0,-45-3 2 0 0,1-1 0 0 0,0 1 0 0 0,-1 1 1 0 0,1-1-1 0 0,0 0 0 0 0,-1 0 0 0 0,1 0 0 0 0,0 0 1 0 0,-1 0-1 0 0,1 1 0 0 0,-1-1 0 0 0,1 0 1 0 0,0 0-1 0 0,-1 1 0 0 0,1-1 0 0 0,-1 1 0 0 0,1-1 1 0 0,-1 0-1 0 0,1 1 0 0 0,-1-1 0 0 0,1 1 0 0 0,-1-1 1 0 0,1 1-1 0 0,-1-1 0 0 0,1 2 0 0 0,2 2 5 0 0,1-1 1 0 0,-1 1-1 0 0,-1 0 0 0 0,1 0 0 0 0,0 0 0 0 0,-1 1 0 0 0,3 5 1 0 0,-5-8-10 0 0,0 0 0 0 0,0 0 0 0 0,0 0 0 0 0,0 0 1 0 0,0 1-1 0 0,-1-1 0 0 0,1 0 0 0 0,-1 0 1 0 0,1 0-1 0 0,-1 0 0 0 0,0 0 0 0 0,0 0 0 0 0,0 0 1 0 0,0 0-1 0 0,0-1 0 0 0,0 1 0 0 0,0 0 1 0 0,-3 2-1 0 0,-3 5-35 0 0,-2 0-1 0 0,-9 7 1 0 0,14-11 1 0 0,-24 17-680 0 0,-2-1 0 0 0,0-1 0 0 0,-63 30 0 0 0,7-3-2508 0 0,74-41 2448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5063 0 0,'0'0'27'0'0,"0"0"-1"0"0,0-1 0 0 0,0 1 1 0 0,-1 0-1 0 0,1-1 0 0 0,0 1 0 0 0,0 0 1 0 0,0-1-1 0 0,-1 1 0 0 0,1 0 1 0 0,0-1-1 0 0,0 1 0 0 0,-1 0 1 0 0,1 0-1 0 0,0-1 0 0 0,-1 1 0 0 0,1 0 1 0 0,0 0-1 0 0,-1 0 0 0 0,1 0 1 0 0,0-1-1 0 0,-1 1 0 0 0,1 0 0 0 0,0 0 1 0 0,-1 0-1 0 0,1 0 0 0 0,-1 0 1 0 0,1 0-1 0 0,0 0 0 0 0,-1 0 1 0 0,1 0-1 0 0,-1 0 0 0 0,1 0 0 0 0,-19 1 1506 0 0,12 0-556 0 0,-2-1 103 0 0,4 0 367 0 0,0 0-1 0 0,0 0 1 0 0,0 0 0 0 0,-7-2 0 0 0,9 1-1075 0 0,1 0 1 0 0,0 0-1 0 0,0 0 1 0 0,1 0 0 0 0,-1 0-1 0 0,0 0 1 0 0,0 0 0 0 0,0 0-1 0 0,1-1 1 0 0,-1 1-1 0 0,1-1 1 0 0,-1 1 0 0 0,-2-4-1 0 0,4 5-362 0 0,0-1 1 0 0,0 1-1 0 0,0 0 0 0 0,-1 0 0 0 0,1-1 0 0 0,0 1 1 0 0,0 0-1 0 0,-1 0 0 0 0,1 0 0 0 0,0 0 0 0 0,0-1 1 0 0,-1 1-1 0 0,1 0 0 0 0,0 0 0 0 0,-1 0 0 0 0,1 0 0 0 0,0 0 1 0 0,0 0-1 0 0,-1 0 0 0 0,1 0 0 0 0,0-1 0 0 0,-1 1 1 0 0,1 0-1 0 0,0 0 0 0 0,-1 1 0 0 0,1-1 0 0 0,0 0 1 0 0,-1 0-1 0 0,1 0 0 0 0,0 0 0 0 0,-1 0 0 0 0,1 0 1 0 0,0 0-1 0 0,0 0 0 0 0,-1 1 0 0 0,1-1 0 0 0,0 0 1 0 0,0 0-1 0 0,-1 0 0 0 0,1 1 0 0 0,0-1 0 0 0,0 0 1 0 0,-1 0-1 0 0,1 0 0 0 0,0 1 0 0 0,0-1 0 0 0,0 0 1 0 0,0 1-1 0 0,-1-1 0 0 0,-6 14 310 0 0,7-14-314 0 0,-4 8-11 0 0,-10 24-282 0 0,1 0-1 0 0,-12 47 0 0 0,15-37 124 0 0,0 2 86 0 0,7-5 89 0 0,3-30 388 0 0,10-6-329 0 0,30 9-43 0 0,-39-12-23 0 0,0 0 1 0 0,1 1-1 0 0,-1-1 1 0 0,0 0 0 0 0,0 1-1 0 0,0-1 1 0 0,0 0-1 0 0,1 0 1 0 0,-1 0-1 0 0,0 0 1 0 0,2 0-1 0 0,30-3 8 0 0,-23 2-14 0 0,-1 1 0 0 0,1 1 0 0 0,9 1 0 0 0,28 10-55 0 0,-27-3-8 0 0,21 13-10 0 0,-39-22 64 0 0,0 1-1 0 0,0 0 0 0 0,0 1 1 0 0,-1-1-1 0 0,1 0 0 0 0,0 0 1 0 0,-1 1-1 0 0,1-1 0 0 0,1 3 1 0 0,29 30-138 0 0,-30-32 128 0 0,0 0 1 0 0,0 0-1 0 0,-1 0 0 0 0,1 1 1 0 0,0-1-1 0 0,0 3 0 0 0,21 35-174 0 0,-13-19-184 0 0,5 23-78 0 0,-10-24-20 0 0,-1 14-39 0 0,-4-33 442 0 0,0 1 0 0 0,0 0 0 0 0,0 0 1 0 0,0 0-1 0 0,0-1 0 0 0,0 1 0 0 0,0 0 0 0 0,-2 3 1 0 0,1 2-65 0 0,-1 3-55 0 0,0 0 0 0 0,0 0 0 0 0,-1-1 0 0 0,-1 1-1 0 0,1-1 1 0 0,-8 12 0 0 0,6-12-70 0 0,-1 0 0 0 0,0-1 0 0 0,-1 0-1 0 0,0 0 1 0 0,-8 7 0 0 0,-15 7-567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46 373 17967 0 0,'-3'3'2280'0'0,"-8"30"-1552"0"0,1 7-360 0 0,-4 5-1592 0 0</inkml:trace>
  <inkml:trace contextRef="#ctx0" brushRef="#br0" timeOffset="1">32 132 7831 0 0,'0'-19'344'0'0,"-1"11"72"0"0,-1-1-328 0 0,1 2-88 0 0,-1 2 0 0 0,2 1 0 0 0,-1-1 1960 0 0,-1-1 376 0 0,-1-4 80 0 0,-1-1 16 0 0,-1-1-1096 0 0,1 3-216 0 0,1 2-48 0 0,0-1-8 0 0,4 2-968 0 0,2 0-200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76 7831 0 0,'-19'16'706'0'0,"-1"3"-550"0"0,17-13-108 0 0,0-1 80 0 0,-2 2 356 0 0,1 0 0 0 0,0 0 1 0 0,0 0-1 0 0,1 1 1 0 0,-4 10-1 0 0,0 0 294 0 0,-3 10 207 0 0,0 1-1 0 0,-5 34 1 0 0,15-45-278 0 0,3 29-7 0 0,-3-35 11 0 0,7-4 7 0 0,19 25 2 0 0,-26-32-700 0 0,0-1 1 0 0,0 1-1 0 0,1-1 0 0 0,-1 1 0 0 0,0-1 0 0 0,0 0 0 0 0,1 1 0 0 0,-1-1 1 0 0,0 0-1 0 0,0 1 0 0 0,1-1 0 0 0,-1 1 0 0 0,1-1 0 0 0,-1 0 1 0 0,0 0-1 0 0,1 1 0 0 0,-1-1 0 0 0,1 0 0 0 0,-1 0 0 0 0,0 0 0 0 0,1 1 1 0 0,-1-1-1 0 0,1 0 0 0 0,-1 0 0 0 0,1 0 0 0 0,-1 0 0 0 0,1 0 1 0 0,-1 0-1 0 0,1 0 0 0 0,-1 0 0 0 0,1 0 0 0 0,-1 0 0 0 0,1 0 1 0 0,5-1 103 0 0,1 0 0 0 0,-1-1 0 0 0,0 1 0 0 0,0-1 1 0 0,0-1-1 0 0,0 1 0 0 0,0-1 0 0 0,0 0 1 0 0,-1 0-1 0 0,1-1 0 0 0,8-7 0 0 0,3-5 52 0 0,-2-1 0 0 0,0 0 0 0 0,-1-1 0 0 0,13-21 0 0 0,-7 6-159 0 0,25-56 1 0 0,-44 87-16 0 0,8-19-82 0 0,10-31 1 0 0,-18 46 34 0 0,1 1 0 0 0,-1 0 0 0 0,0-1 0 0 0,0 1 0 0 0,-1 0 0 0 0,0-1 0 0 0,0 1-1 0 0,0-1 1 0 0,0 1 0 0 0,-1-1 0 0 0,0 1 0 0 0,-2-6 0 0 0,3 10 43 0 0,-1-1 0 0 0,1 1 1 0 0,-1-1-1 0 0,0 1 0 0 0,0 0 0 0 0,1 0 0 0 0,-1-1 0 0 0,0 1 0 0 0,0 0 0 0 0,0 0 0 0 0,0 0 1 0 0,0 0-1 0 0,-1 0 0 0 0,1 0 0 0 0,0 0 0 0 0,0 0 0 0 0,-1 1 0 0 0,1-1 0 0 0,-2 0 0 0 0,1 0 8 0 0,-1 1-1 0 0,1 0 0 0 0,0-1 0 0 0,0 1 0 0 0,-1 0 0 0 0,1 0 0 0 0,0 0 0 0 0,0 1 0 0 0,-1-1 1 0 0,1 0-1 0 0,-3 2 0 0 0,-3 1 49 0 0,0 0 0 0 0,0 1 0 0 0,1 0 0 0 0,-1 0 0 0 0,-11 10 0 0 0,6-3 36 0 0,0 1 1 0 0,1 0-1 0 0,1 1 0 0 0,0 0 1 0 0,1 1-1 0 0,-12 20 0 0 0,16-21-11 0 0,-6 21-14 0 0,9-26-1 0 0,3 1-11 0 0,-1 26-31 0 0,1-35-21 0 0,0 0-1 0 0,0 1 1 0 0,0-1 0 0 0,0 0-1 0 0,0 0 1 0 0,-1 1 0 0 0,1-1 0 0 0,0 0-1 0 0,0 0 1 0 0,0 1 0 0 0,0-1-1 0 0,0 0 1 0 0,0 1 0 0 0,0-1-1 0 0,0 0 1 0 0,0 0 0 0 0,1 1 0 0 0,-1-1-1 0 0,0 0 1 0 0,0 0 0 0 0,0 1-1 0 0,0-1 1 0 0,0 0 0 0 0,0 0 0 0 0,0 1-1 0 0,1-1 1 0 0,-1 0 0 0 0,0 0-1 0 0,0 0 1 0 0,0 1 0 0 0,1-1 0 0 0,-1 0-1 0 0,0 0 1 0 0,0 0 0 0 0,0 0-1 0 0,1 1 1 0 0,-1-1 0 0 0,0 0 0 0 0,0 0-1 0 0,1 0 1 0 0,-1 0 0 0 0,0 0-1 0 0,1 0 1 0 0,-1 0 0 0 0,0 0 0 0 0,0 0-1 0 0,1 0 1 0 0,-1 0 0 0 0,0 0-1 0 0,0 0 1 0 0,1 0 0 0 0,-1 0-1 0 0,0 0 1 0 0,1 0 0 0 0,-1 0 0 0 0,0 0-1 0 0,0 0 1 0 0,1 0 0 0 0,-1-1-1 0 0,8 1 6 0 0,-3 0-5 0 0,0 0-1 0 0,1 0 1 0 0,-1 0-1 0 0,0-1 1 0 0,1 0-1 0 0,-1 0 1 0 0,0 0-1 0 0,0-1 1 0 0,9-4-1 0 0,99-60-187 0 0,9-5 118 0 0,-101 61 69 0 0,3 2 11 0 0,-19 6 114 0 0,3 7-53 0 0,24 17 0 0 0,-24-16 9 0 0,-6 3 41 0 0,0 2-76 0 0,0-6-12 0 0,-1 1 0 0 0,0-1 0 0 0,0 0 1 0 0,-1 0-1 0 0,0 1 0 0 0,0 7 0 0 0,0-3 15 0 0,0 27 206 0 0,-3 7 65 0 0,2-13-169 0 0,1-23-39 0 0,0 1-15 0 0,2 27-1 0 0,-1-27-32 0 0,8-10-200 0 0,-1 0 115 0 0,-4 1-2 0 0,1-1 0 0 0,-1 1 1 0 0,1-1-1 0 0,-1 0 0 0 0,1 0 0 0 0,-1 0 1 0 0,0-1-1 0 0,1 0 0 0 0,-1 0 0 0 0,0 0 0 0 0,0 0 1 0 0,7-6-1 0 0,27-23-479 0 0,84-50 0 0 0,-89 66 508 0 0,-24 11 36 0 0,5 1 122 0 0,12 1 17 0 0,-20 1 106 0 0,2 6-191 0 0,24 16-7 0 0,-31-20-86 0 0,0-1 0 0 0,-1 0 0 0 0,1 1 0 0 0,0-1 0 0 0,-1 1 0 0 0,1-1 0 0 0,-1 1 0 0 0,1-1 0 0 0,-1 1-1 0 0,1 0 1 0 0,-1-1 0 0 0,1 1 0 0 0,-1-1 0 0 0,1 1 0 0 0,-1 0 0 0 0,0 0 0 0 0,1-1 0 0 0,-1 1 0 0 0,0 0 0 0 0,0 0 0 0 0,1-1 0 0 0,-1 1 0 0 0,0 0 0 0 0,0 1-1 0 0,11 52 13 0 0,-10-2-47 0 0,-3-30-129 0 0,-8 50-1762 0 0,1-19-5897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3679 0 0,'0'0'268'0'0,"0"-1"-1"0"0,-1 1 0 0 0,1 0 0 0 0,0-1 0 0 0,-1 1 1 0 0,1 0-1 0 0,0-1 0 0 0,-16 9 13275 0 0,16 0-12668 0 0,-2 26-297 0 0,1-25-128 0 0,1-5-351 0 0,0 1-1 0 0,0-1 1 0 0,-1 1-1 0 0,0-1 1 0 0,0 1-1 0 0,-2 5 0 0 0,1 0 10 0 0,-11 55 40 0 0,-14 98 97 0 0,-12 136-1735 0 0,38-291 1453 0 0,-2 12-418 0 0,-6 59-2885 0 0,6-32-1049 0 0,3-35-1118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6911 0 0,'0'0'6179'0'0,"9"2"-4288"0"0,1 2-1338 0 0,-4-1-59 0 0,1-1 0 0 0,0 0 0 0 0,-1-1-1 0 0,10 2 1 0 0,23 4 918 0 0,-17-5-156 0 0,19 0-640 0 0,69-7-1 0 0,-43-7-696 0 0,121-39 1 0 0,-74 18-4183 0 0,-79 23-2240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5527 0 0,'0'0'5600'0'0,"8"8"-4510"0"0,26 26 4 0 0,-25-25-118 0 0,0-8-505 0 0,28 2-226 0 0,-22-4-42 0 0,-9 0-139 0 0,-3 1-29 0 0,-1 0 1 0 0,1 0 0 0 0,0-1-1 0 0,-1 0 1 0 0,1 1-1 0 0,-1-1 1 0 0,0 0-1 0 0,4-2 1 0 0,21-9 333 0 0,59-38 3265 0 0,-65 40-2222 0 0,-17 9-982 0 0,12-3 55 0 0,3-3-103 0 0,21-6-576 0 0,-35 10 76 0 0,-4 3 25 0 0,1-1 0 0 0,-1 0 0 0 0,0 1 0 0 0,1-1 0 0 0,-1 0-1 0 0,0 0 1 0 0,0 0 0 0 0,0 0 0 0 0,0 0 0 0 0,0 0 0 0 0,0 0 0 0 0,0 0 0 0 0,0 0 0 0 0,1-3 0 0 0,-1 3-76 0 0,-1 1 0 0 0,0-1 0 0 0,0 0 0 0 0,0 1 0 0 0,1-1 0 0 0,-1 0 1 0 0,0 0-1 0 0,0 1 0 0 0,0-1 0 0 0,0 0 0 0 0,0 0 0 0 0,0 1 0 0 0,0-1 0 0 0,-1 0 0 0 0,1 1 0 0 0,0-1 0 0 0,0 0 1 0 0,0 0-1 0 0,-1 1 0 0 0,1-1 0 0 0,0 1 0 0 0,-1-1 0 0 0,1 0 0 0 0,-1 0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3223 0 0,'-11'-20'14298'0'0,"8"53"-13257"0"0,4-15-265 0 0,6 20-52 0 0,-1-15-67 0 0,12 33-237 0 0,-8-24-106 0 0,7 24 36 0 0,17 95 1 0 0,-31-114-477 0 0,-2 0 0 0 0,-1 0 1 0 0,-2 0-1 0 0,-1 0 0 0 0,-16 71 0 0 0,15-92-550 0 0,-5 11-151 0 0,0-5-1134 0 0,0 0-549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5983 0 0,'0'0'464'0'0,"9"2"-305"0"0,26 7 168 0 0,-26-7 1278 0 0,-2-1 556 0 0,3 0-1412 0 0,27 0 2929 0 0,15-3-762 0 0,-3-2-1631 0 0,-25 1-421 0 0,22-6-1745 0 0,-26 3-759 0 0,-10 4 1052 0 0,-6 1 150 0 0,1 0 1 0 0,-1-1-1 0 0,1 0 1 0 0,-1 1-1 0 0,0-2 1 0 0,8-3-1 0 0,-2 0-885 0 0,0-1-1 0 0,-1 0 1 0 0,1 0-1 0 0,-2-1 1 0 0,14-14-1 0 0,26-33 2522 0 0,26-23 10305 0 0,-69 73-11118 0 0,1 1 0 0 0,0 0 0 0 0,0 0 0 0 0,0 0 0 0 0,9-3 0 0 0,-11 4-287 0 0,9-4 123 0 0,-2 2-176 0 0,1 1 45 0 0,13-2-36 0 0,-21 5-53 0 0,-1 0 1 0 0,1 1-1 0 0,-1-1 1 0 0,0 1-1 0 0,1 0 1 0 0,6 1-1 0 0,-10-1-1 0 0,0 0 0 0 0,0 0 0 0 0,0 0 0 0 0,1 0 0 0 0,-1 0 0 0 0,0 0 0 0 0,0 0 0 0 0,0 0 0 0 0,0 0 0 0 0,0 0 0 0 0,0 0 0 0 0,1 0 0 0 0,-1 1 0 0 0,0-1 0 0 0,0 0 0 0 0,0 0 0 0 0,0 0 0 0 0,0 0 0 0 0,0 0 0 0 0,0 0 0 0 0,0 0 0 0 0,0 0 0 0 0,1 1 0 0 0,-1-1 0 0 0,0 0 0 0 0,0 0 0 0 0,0 0 0 0 0,0 0 0 0 0,0 0 0 0 0,0 1 0 0 0,0-1 0 0 0,0 0 0 0 0,0 0 0 0 0,0 0 0 0 0,0 0 0 0 0,0 0 0 0 0,0 1 0 0 0,0-1 0 0 0,0 0 0 0 0,0 0 0 0 0,0 0 0 0 0,0 0 0 0 0,0 0 0 0 0,0 0 0 0 0,-1 1 0 0 0,1-1 0 0 0,0 0 0 0 0,0 0 0 0 0,0 0 0 0 0,0 0 0 0 0,-10 7 0 0 0,-14 5 0 0 0,-41 11-95 0 0,40-15-102 0 0,-1 1 0 0 0,1 1 0 0 0,1 2 0 0 0,-27 16 0 0 0,32-13 57 0 0,4 4 128 0 0,2 7 87 0 0,11-21 30 0 0,2 5 146 0 0,2 28 62 0 0,-1-29 9 0 0,6-1-13 0 0,22 24-71 0 0,-28-31-224 0 0,-1 0-1 0 0,1 0 0 0 0,0 0 0 0 0,0 0 0 0 0,0 0 0 0 0,-1-1 0 0 0,1 1 0 0 0,0 0 0 0 0,0-1 0 0 0,0 1 0 0 0,0-1 1 0 0,0 1-1 0 0,0-1 0 0 0,0 1 0 0 0,2-1 0 0 0,31 12 188 0 0,-14-7-34 0 0,26 1-149 0 0,-21-5-90 0 0,18-1-627 0 0,72-11 0 0 0,-69 1-688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2054 7367 0 0,'-2'-4'282'0'0,"1"1"0"0"0,-1 0 0 0 0,1-1-1 0 0,0 1 1 0 0,0 0 0 0 0,0-1-1 0 0,1 1 1 0 0,-1-1 0 0 0,1 1-1 0 0,0-1 1 0 0,0 1 0 0 0,1-6 0 0 0,1-5 1501 0 0,7-25-1 0 0,-7 29-2034 0 0,68-195 2099 0 0,-19 64-3147 0 0,-28 64-2277 0 0,22-148 0 0 0,-24 19 2139 0 0,-11-85 4116 0 0,0 8 3288 0 0,23 51-2972 0 0,-2 26-2915 0 0,-30 194-229 0 0,0 6-177 0 0,0 0 1 0 0,-1 1 0 0 0,1-1-1 0 0,-1 0 1 0 0,-1 0-1 0 0,1 1 1 0 0,-1-1 0 0 0,-2-10-1 0 0,3 16 316 0 0,0 0 0 0 0,0 0 0 0 0,0 0-1 0 0,0 0 1 0 0,0 0 0 0 0,0 0 0 0 0,0 0-1 0 0,0 0 1 0 0,0 0 0 0 0,0 0 0 0 0,0 0-1 0 0,0 0 1 0 0,0 0 0 0 0,-1 0 0 0 0,1 0-1 0 0,0 0 1 0 0,0-1 0 0 0,0 1 0 0 0,0 0-1 0 0,0 0 1 0 0,0 0 0 0 0,0 0 0 0 0,0 0 0 0 0,0 0-1 0 0,0 0 1 0 0,0 0 0 0 0,0 0 0 0 0,0 0-1 0 0,0 0 1 0 0,0 0 0 0 0,0 0 0 0 0,-1 0-1 0 0,1 0 1 0 0,0 0 0 0 0,0 0 0 0 0,0 0-1 0 0,0 0 1 0 0,0 0 0 0 0,0 0 0 0 0,0 0-1 0 0,0 0 1 0 0,0 1 0 0 0,0-1 0 0 0,0 0 0 0 0,0 0-1 0 0,0 0 1 0 0,0 0 0 0 0,0 0 0 0 0,0 0-1 0 0,0 0 1 0 0,0 0 0 0 0,0 0 0 0 0,-1 0-1 0 0,1 0 1 0 0,0 0 0 0 0,0 0 0 0 0,0 0-1 0 0,0 0 1 0 0,0 0 9 0 0,0 1 1 0 0,1-1-1 0 0,-1 0 0 0 0,0 0 0 0 0,0 0 1 0 0,0 0-1 0 0,0 0 0 0 0,0 0 0 0 0,0 0 1 0 0,0 0-1 0 0,0 0 0 0 0,0 0 0 0 0,0 1 1 0 0,1-1-1 0 0,-1 0 0 0 0,0 0 0 0 0,0 0 1 0 0,0 0-1 0 0,0 0 0 0 0,0 0 0 0 0,0 0 0 0 0,0 0 1 0 0,1 0-1 0 0,-1 0 0 0 0,0 0 0 0 0,0 0 1 0 0,0 0-1 0 0,0 0 0 0 0,0 0 0 0 0,0 0 1 0 0,0 0-1 0 0,1 0 0 0 0,-1 0 0 0 0,0 0 1 0 0,0 0-1 0 0,0 0 0 0 0,0-1 0 0 0,0 1 1 0 0,0 0-1 0 0,0 0 0 0 0,1 0 0 0 0,-1 0 0 0 0,0 0 1 0 0,0 0-1 0 0,0 0 0 0 0,0 0 0 0 0,0 0 1 0 0,0 0-1 0 0,0-1 0 0 0,1 1 545 0 0,9 0-221 0 0,3 0-197 0 0,39 2 1132 0 0,-5 2-921 0 0,-36-3-65 0 0,1 1-23 0 0,35 5-7 0 0,-35-5-9 0 0,1 1-34 0 0,63 16 156 0 0,-19-4-118 0 0,1 0-144 0 0,-10-2-76 0 0,16-2-16 0 0,12-1 0 0 0,-13-6 0 0 0,-4-1 0 0 0,4-1 0 0 0,2 0 0 0 0,1 2 0 0 0,-2 2 0 0 0,-1 5 0 0 0,-55-9 0 0 0,1 0 0 0 0,0 1 0 0 0,0 0 0 0 0,14 8 0 0 0,-16-7 0 0 0,1 1 0 0 0,-1 0 0 0 0,0 0 0 0 0,-1 1 0 0 0,11 12 0 0 0,-13-14 0 0 0,0 2 0 0 0,-1-1 0 0 0,1 0 0 0 0,-1 0 0 0 0,-1 1 0 0 0,1 0 0 0 0,2 8 0 0 0,0 6-54 0 0,0 1 0 0 0,-2-1 0 0 0,0 1 0 0 0,-1-1-1 0 0,-3 42 1 0 0,-18 105-329 0 0,17-151 375 0 0,-39 213 209 0 0,-12 102 1508 0 0,35 354 297 0 0,20-579-2136 0 0,5 123-498 0 0,-5-196 68 0 0,-1-25-134 0 0,-1 0-1195 0 0,4 31-4666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0 462 7367 0 0,'0'0'568'0'0,"5"-4"-373"0"0,15-9 116 0 0,-15 10 3202 0 0,3-3-1401 0 0,127-111 2663 0 0,-114 96-4033 0 0,-2 0 0 0 0,0-1 0 0 0,-1-1 0 0 0,22-38 0 0 0,-36 53-798 0 0,-1 0 0 0 0,0 0 0 0 0,0 0 0 0 0,0 0 0 0 0,-1 0 0 0 0,0-1 0 0 0,1-12 0 0 0,-3 16 17 0 0,1 0 0 0 0,-1-1 0 0 0,-1 1 0 0 0,1 0 1 0 0,-1 0-1 0 0,0 0 0 0 0,0 0 0 0 0,0 0 0 0 0,0 0 0 0 0,-1 1 0 0 0,0-1 0 0 0,0 0 0 0 0,-1 1 0 0 0,-2-5 0 0 0,4 8-14 0 0,1 0 1 0 0,-1 0-1 0 0,0 0 0 0 0,0 0 1 0 0,0 0-1 0 0,1 0 0 0 0,-1 0 0 0 0,0 0 1 0 0,0 0-1 0 0,0 1 0 0 0,-1-1 1 0 0,1 0-1 0 0,0 1 0 0 0,0-1 0 0 0,0 1 1 0 0,0-1-1 0 0,-1 1 0 0 0,1 0 0 0 0,0-1 1 0 0,0 1-1 0 0,-1 0 0 0 0,0 0 1 0 0,0 0-16 0 0,0 1 0 0 0,0-1 0 0 0,0 1 1 0 0,0-1-1 0 0,1 1 0 0 0,-1 0 0 0 0,0 0 1 0 0,1 0-1 0 0,-1 0 0 0 0,0 0 0 0 0,1 0 1 0 0,0 0-1 0 0,-3 2 0 0 0,-1 3-105 0 0,-1 1-1 0 0,1-1 0 0 0,1 1 1 0 0,-1 0-1 0 0,-5 13 1 0 0,-5 15 162 0 0,1 0 1 0 0,2 1-1 0 0,2 1 1 0 0,-7 49-1 0 0,12-55 438 0 0,2 0-1 0 0,2 0 1 0 0,1 0-1 0 0,1 0 1 0 0,7 44-1 0 0,-2-56 34 0 0,10 28-118 0 0,-16-45-311 0 0,1 0 1 0 0,-1 0 0 0 0,1 0-1 0 0,0 0 1 0 0,0 0 0 0 0,0 0-1 0 0,0 0 1 0 0,3 2 0 0 0,22 31 241 0 0,-25-33-252 0 0,0-1-1 0 0,0 1 1 0 0,0-1 0 0 0,0 0-1 0 0,0 0 1 0 0,1 1-1 0 0,-1-1 1 0 0,0 0 0 0 0,1 0-1 0 0,2 1 1 0 0,-4-2-21 0 0,11 7 22 0 0,24 11 1 0 0,-26-14-37 0 0,-1-1 0 0 0,1-1-1 0 0,0 0 1 0 0,0 0 0 0 0,11 0 0 0 0,-3-1-209 0 0,21-2 0 0 0,-38 1 223 0 0,3 0-76 0 0,-1 0 0 0 0,0 0 0 0 0,0-1 0 0 0,1 1 1 0 0,-1-1-1 0 0,0 1 0 0 0,4-3 0 0 0,45-15-562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12439 0 0,'-6'-2'294'0'0,"5"2"-200"0"0,-1-1-1 0 0,0 1 1 0 0,0 0-1 0 0,1-1 1 0 0,-1 1-1 0 0,0 0 1 0 0,0 0-1 0 0,1 0 1 0 0,-1 0-1 0 0,-3 1 1 0 0,-3 0 29 0 0,2 1 201 0 0,0-1 1 0 0,0 1 0 0 0,0 1 0 0 0,0-1 0 0 0,0 1 0 0 0,-6 4-1 0 0,3-2-147 0 0,-7 4-860 0 0,0 1 0 0 0,1 0 0 0 0,0 1 0 0 0,0 0 0 0 0,1 1 0 0 0,1 1 0 0 0,-23 27 0 0 0,29-28 18 0 0,-2 11 733 0 0,7-17 779 0 0,5 3-321 0 0,8 27 238 0 0,-9-27 107 0 0,6-5 22 0 0,24 13-21 0 0,-15-11-100 0 0,-7-3-526 0 0,32 4 960 0 0,22 3 110 0 0,-15-1-737 0 0,-23-2-10 0 0,26 11-47 0 0,-27-8-196 0 0,26 13-80 0 0,-28-11-20 0 0,23 16-50 0 0,-11-3-193 0 0,-28-20-54 0 0,-7 5-378 0 0,3 29 32 0 0,-2-38 400 0 0,-1-1 1 0 0,0 1 0 0 0,0 0 0 0 0,0-1 0 0 0,0 1-1 0 0,0-1 1 0 0,0 1 0 0 0,0 0 0 0 0,0-1 0 0 0,0 1-1 0 0,0-1 1 0 0,0 1 0 0 0,0-1 0 0 0,0 1 0 0 0,-1 0-1 0 0,1-1 1 0 0,0 1 0 0 0,0-1 0 0 0,-1 1 0 0 0,1-1-1 0 0,0 1 1 0 0,-1-1 0 0 0,1 1 0 0 0,0-1 0 0 0,-1 1-1 0 0,0 0 1 0 0,-6 6-200 0 0,-1 1 0 0 0,0-1 0 0 0,0-1-1 0 0,-1 0 1 0 0,0 0 0 0 0,-19 10 0 0 0,8-9-198 0 0,-1 0 1 0 0,0-1-1 0 0,-27 4 0 0 0,8-4-138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 17503 0 0,'1'-2'803'0'0,"1"-2"-697"0"0,-1 4 631 0 0,-1 8 2890 0 0,-7 35-3368 0 0,2-22-31 0 0,-10 33-63 0 0,-38 201-818 0 0,47-214 487 0 0,0-6-26 0 0,-2 38-1 0 0,7-57 165 0 0,-1-4-34 0 0,2 0 0 0 0,0 22 0 0 0,1 0-295 0 0,-1-25-99 0 0,13-9-1237 0 0,8 0 1544 0 0,-20 0 129 0 0,0-1 0 0 0,0 1 0 0 0,0 0 0 0 0,0-1 0 0 0,0 1 0 0 0,-1-1 0 0 0,1 1 0 0 0,0-1 1 0 0,0 0-1 0 0,-1 1 0 0 0,1-1 0 0 0,0 0 0 0 0,-1 1 0 0 0,1-1 0 0 0,0 0 0 0 0,-1 0 0 0 0,1 1 0 0 0,-1-1 0 0 0,1 0 0 0 0,-1-1 1 0 0,11-28-2063 0 0,8-38 0 0 0,-13 41 29 0 0,2 1-1 0 0,11-28 1 0 0,-15 47 1864 0 0,0 0 0 0 0,0 1 0 0 0,0-1 0 0 0,1 1 0 0 0,9-9 0 0 0,-7 10 831 0 0,14-6 78 0 0,-9 7 233 0 0,-5 3-411 0 0,-3 0-26 0 0,0 0 1 0 0,0 0-1 0 0,-1 1 1 0 0,1-1-1 0 0,0 1 1 0 0,7 0-1 0 0,40 0 4028 0 0,116-12-544 0 0,1-13-3049 0 0,-62 6-3168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3011 2159 0 0,'-3'5'433'0'0,"-1"1"-1"0"0,1-1 1 0 0,-1 1 0 0 0,0-1-1 0 0,-8 7 1 0 0,0 1 167 0 0,2-4-948 0 0,10-9 379 0 0,-1 0 0 0 0,1 0 0 0 0,0 0 0 0 0,-1 0 0 0 0,1 0 0 0 0,0 0-1 0 0,0 1 1 0 0,-1-1 0 0 0,1 0 0 0 0,0 0 0 0 0,-1 0 0 0 0,1-1 0 0 0,0 1 0 0 0,0 0 0 0 0,-1 0 0 0 0,1 0 0 0 0,0 0 0 0 0,-1 0 0 0 0,1 0 0 0 0,0 0 0 0 0,0 0 0 0 0,-1-1 0 0 0,1 1 0 0 0,0 0 0 0 0,0 0 0 0 0,-1 0 0 0 0,1 0 0 0 0,0-1 0 0 0,0 1 0 0 0,0 0 0 0 0,0 0 0 0 0,-1-1 0 0 0,1 1 0 0 0,0 0 0 0 0,0 0-1 0 0,0-1 1 0 0,0 1 0 0 0,0 0-6 0 0,0-1-1 0 0,-1 1 0 0 0,1 0 0 0 0,0 0 0 0 0,0 0 0 0 0,0 0 0 0 0,0 0 0 0 0,0 0 0 0 0,0 0 1 0 0,0 0-1 0 0,0 0 0 0 0,0 0 0 0 0,0 0 0 0 0,0 0 0 0 0,0 0 0 0 0,0 0 0 0 0,-1 0 0 0 0,1 0 1 0 0,0 0-1 0 0,0 0 0 0 0,0 0 0 0 0,0 0 0 0 0,0 0 0 0 0,0 0 0 0 0,0 0 0 0 0,0 0 0 0 0,0 0 1 0 0,0 0-1 0 0,-1 0 0 0 0,1 0 0 0 0,0 0 0 0 0,0 0 0 0 0,0 0 0 0 0,0 0 0 0 0,0 0 1 0 0,0 0-1 0 0,0 0 0 0 0,0 0 0 0 0,0 0 0 0 0,0 0 0 0 0,0 0 0 0 0,-1 0 0 0 0,1 0 0 0 0,0 0 1 0 0,0 0-1 0 0,0 0 0 0 0,0 0 0 0 0,0 1 0 0 0,0-1 0 0 0,0 0 0 0 0,0 0 0 0 0,0 0 0 0 0,0 0 1 0 0,-5 8 463 0 0,-2 9-303 0 0,5-11-134 0 0,1-5 36 0 0,1 1-1 0 0,-1-1 1 0 0,0 1-1 0 0,1-1 1 0 0,-1 0-1 0 0,1 1 0 0 0,-1-1 1 0 0,1 1-1 0 0,0-1 1 0 0,0 1-1 0 0,0 0 1 0 0,0 1-1 0 0,5-5 429 0 0,0 0-338 0 0,0 0 0 0 0,-1-1 0 0 0,1 0 0 0 0,-1 1 1 0 0,1-2-1 0 0,-1 1 0 0 0,6-6 0 0 0,9-15 580 0 0,-14 18-610 0 0,-1 1 1 0 0,0-1-1 0 0,1 1 1 0 0,0 0-1 0 0,1 0 1 0 0,-1 0-1 0 0,1 1 0 0 0,-1 0 1 0 0,2 0-1 0 0,7-4 1 0 0,-2 4-1060 0 0,1 1 0 0 0,17-3 0 0 0,-23 5 1178 0 0,13-4-196 0 0,-5-2 483 0 0,0-1 1 0 0,0-1 0 0 0,-1 1 0 0 0,-1-2 0 0 0,16-13-1 0 0,-2 0-289 0 0,2 2 0 0 0,0 1 0 0 0,40-21 0 0 0,-33 21-480 0 0,-2 0 222 0 0,0-1-1 0 0,-1-1 0 0 0,-2-2 1 0 0,40-39-1 0 0,-70 62 5 0 0,226-208 1453 0 0,46 16-1285 0 0,43-24 378 0 0,-122 78-238 0 0,180-131-1262 0 0,-153 118 960 0 0,-169 118 80 0 0,77-55 471 0 0,66-41 18 0 0,79-28-585 0 0,-230 134 0 0 0,61-41 0 0 0,116-92 0 0 0,-182 127 100 0 0,36-27-949 0 0,127-75 0 0 0,188-103 5524 0 0,-304 181-4994 0 0,164-126-644 0 0,-226 160 948 0 0,64-50-750 0 0,-80 64-363 0 0,1 1 0 0 0,14-6 0 0 0,-11 4-2515 0 0,-1 3-1649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805 441 3223 0 0,'-13'3'1708'0'0,"4"-4"-417"0"0,7 1-1124 0 0,0 0-1 0 0,0 0 1 0 0,0-1-1 0 0,0 1 1 0 0,1 0 0 0 0,-1 0-1 0 0,0 1 1 0 0,0-1-1 0 0,0 0 1 0 0,1 1-1 0 0,-1-1 1 0 0,0 1-1 0 0,0-1 1 0 0,1 1-1 0 0,-1 0 1 0 0,0 0-1 0 0,1 0 1 0 0,-1 0-1 0 0,1 0 1 0 0,-2 1-1 0 0,2-1-129 0 0,0 0-1 0 0,0-1 1 0 0,1 1-1 0 0,-1-1 1 0 0,0 1 0 0 0,0-1-1 0 0,0 1 1 0 0,0-1-1 0 0,0 1 1 0 0,0-1-1 0 0,-2 1 1 0 0,-10 4-93 0 0,12-4 64 0 0,0 0-1 0 0,0 0 1 0 0,0 1-1 0 0,0-1 1 0 0,0 0 0 0 0,0 0-1 0 0,0 1 1 0 0,0-1 0 0 0,0 0-1 0 0,1 1 1 0 0,-1-1-1 0 0,1 1 1 0 0,-1-1 0 0 0,1 0-1 0 0,-1 4 1 0 0,-4 10 1361 0 0,-7-3 2336 0 0,-9 18-3753 0 0,16-30-90 0 0,0 0-1 0 0,0 0 1 0 0,-1-1 0 0 0,1 0 0 0 0,-6-1 0 0 0,-22-6 1252 0 0,3 1-827 0 0,6 0-228 0 0,0 1-1 0 0,0 1 1 0 0,-30-2 0 0 0,-39-9 1439 0 0,60 8-285 0 0,-47-18 0 0 0,70 21-1204 0 0,0 1-1 0 0,0-2 1 0 0,0 1 0 0 0,1-1 0 0 0,0-1 0 0 0,0 1 0 0 0,0-2 0 0 0,-11-11 0 0 0,11 10-187 0 0,7 6 129 0 0,-1 1 0 0 0,1-1 0 0 0,0 1 0 0 0,-1-1 0 0 0,1 0 0 0 0,1 1 0 0 0,-1-1-1 0 0,0 0 1 0 0,1 0 0 0 0,-2-5 0 0 0,-1-7 90 0 0,2-1 0 0 0,0-1 0 0 0,0 1 0 0 0,2-23 0 0 0,10-65 1440 0 0,-9 99-1425 0 0,-1 0-33 0 0,1 3-79 0 0,-1 0 1 0 0,1 0-1 0 0,-1-1 0 0 0,0 1 0 0 0,0 0 1 0 0,0-1-1 0 0,0 1 0 0 0,0 0 0 0 0,0-1 1 0 0,-1 1-1 0 0,0-4 0 0 0,-10 34-6122 0 0,10 39 6244 0 0,0-65 50 0 0,1-1 1 0 0,0 0-1 0 0,-1 1 0 0 0,0-1 0 0 0,1 1 1 0 0,-1-1-1 0 0,0 0 0 0 0,1 1 0 0 0,-1-1 0 0 0,0 0 1 0 0,0 0-1 0 0,0 1 0 0 0,0-1 0 0 0,0 0 0 0 0,-2 1 1 0 0,-9 12 118 0 0,9-8-203 0 0,3-5-27 0 0,-1 0 0 0 0,1 0 1 0 0,-1 0-1 0 0,1 1 1 0 0,-1-1-1 0 0,1 0 1 0 0,-1 0-1 0 0,0 0 0 0 0,0 0 1 0 0,1 0-1 0 0,-1-1 1 0 0,0 1-1 0 0,0 0 1 0 0,0 0-1 0 0,0-1 0 0 0,0 1 1 0 0,-2 1-1 0 0,2-2-5 0 0,0 1 0 0 0,1-1 0 0 0,-1 1 0 0 0,0-1 0 0 0,0 1 0 0 0,0 0 0 0 0,1-1 0 0 0,-1 1 0 0 0,0 0 0 0 0,1 0 0 0 0,-1 0 0 0 0,1-1 0 0 0,-1 1 0 0 0,0 2 0 0 0,1-2 0 0 0,-1-1 0 0 0,1 1 0 0 0,0 0 0 0 0,-1-1 0 0 0,1 1 0 0 0,0 0 0 0 0,-1-1 0 0 0,1 1 0 0 0,-1 0 0 0 0,1-1 0 0 0,-1 1 0 0 0,0-1 0 0 0,1 1 0 0 0,-1-1 0 0 0,1 1 0 0 0,-1-1 0 0 0,0 0 0 0 0,1 1 0 0 0,-1-1 0 0 0,0 0 0 0 0,0 1 0 0 0,1-1 0 0 0,-1 0 0 0 0,0 0 0 0 0,-1 0 0 0 0,1 0 0 0 0,1 0 0 0 0,-1 0 0 0 0,0 1 0 0 0,0-1 0 0 0,1 0 0 0 0,-1 0 0 0 0,0 0 0 0 0,1 0-1 0 0,-1 1 1 0 0,0-1 0 0 0,1 0 0 0 0,-1 1 0 0 0,0-1 0 0 0,1 1 0 0 0,-1-1 0 0 0,1 1 0 0 0,-1-1 0 0 0,1 1 0 0 0,-1-1-1 0 0,1 1 1 0 0,-1-1 0 0 0,1 1 0 0 0,-1-1 0 0 0,1 1 0 0 0,0 0 0 0 0,-1-1 0 0 0,1 1 0 0 0,0 0 0 0 0,0 0 0 0 0,-1-1-1 0 0,1 1 1 0 0,0 0 0 0 0,0-1 0 0 0,0 1 0 0 0,0 0 0 0 0,0 1 0 0 0,0-1 3 0 0,0 1 1 0 0,-1-1-1 0 0,1 0 0 0 0,0 1 1 0 0,-1-1-1 0 0,1 0 1 0 0,-1 1-1 0 0,1-1 0 0 0,-1 0 1 0 0,0 0-1 0 0,-1 2 1 0 0,1-9 647 0 0,1 4-439 0 0,1 7-34 0 0,2 130 329 0 0,-3-53-849 0 0,3 63-2740 0 0,-4-158 6099 0 0,-4-25-3493 0 0,12-285 306 0 0,-6 314 247 0 0,-1-6 93 0 0,3-31 271 0 0,-2 43-321 0 0,-1 0 0 0 0,1 0 0 0 0,0 0 0 0 0,0 0 0 0 0,0 0 0 0 0,0 0 0 0 0,1 0 0 0 0,-1 0-1 0 0,1 1 1 0 0,-1-1 0 0 0,5-4 0 0 0,-3 4 34 0 0,-1 0-1 0 0,1-1 1 0 0,-1 1 0 0 0,1-1-1 0 0,1-4 1 0 0,-3 6-124 0 0,0 0-1 0 0,0 0 1 0 0,0-1 0 0 0,0 1-1 0 0,1 0 1 0 0,-1 0 0 0 0,1 0-1 0 0,0 0 1 0 0,-1 1 0 0 0,1-1 0 0 0,0 0-1 0 0,0 1 1 0 0,0-1 0 0 0,0 1-1 0 0,0 0 1 0 0,5-2 0 0 0,-2 1 3 0 0,-2 1-23 0 0,0 0 0 0 0,0 0 1 0 0,1 0-1 0 0,-1 1 1 0 0,0-1-1 0 0,1 1 0 0 0,-1 0 1 0 0,1 0-1 0 0,-1 0 0 0 0,1 0 1 0 0,3 2-1 0 0,32 1 121 0 0,-29-3 6 0 0,1 1-1 0 0,34 2 15 0 0,-41-2-104 0 0,0-1 0 0 0,1 0 0 0 0,-1 1 1 0 0,0-1-1 0 0,1-1 0 0 0,-1 1 0 0 0,8-2 1 0 0,-2-1 31 0 0,1 1 9 0 0,0 0 0 0 0,0-1 1 0 0,-1-1-1 0 0,1 0 0 0 0,-1 0 0 0 0,0-1 0 0 0,0 0 0 0 0,9-7 0 0 0,-2 0-661 0 0,0-1-1 0 0,-2-1 0 0 0,18-18 1 0 0,-20 18-6742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3021 1839 0 0,'-1'-1'3'0'0,"1"1"-1"0"0,-1 0 0 0 0,1 0 1 0 0,-1 0-1 0 0,1 0 0 0 0,-1 0 1 0 0,1 1-1 0 0,-1-1 0 0 0,1 0 0 0 0,-1 0 1 0 0,0 0-1 0 0,1 0 0 0 0,-1 1 1 0 0,1-1-1 0 0,0 0 0 0 0,-1 0 0 0 0,1 1 1 0 0,-1-1-1 0 0,1 0 0 0 0,-1 1 1 0 0,1-1-1 0 0,0 0 0 0 0,-1 1 0 0 0,1-1 1 0 0,0 1-1 0 0,-1-1 0 0 0,0 2 1 0 0,-15 17 93 0 0,11-12-81 0 0,-1 1-18 0 0,3-4-2 0 0,-1 0-1 0 0,1 0 1 0 0,0 0-1 0 0,-1-1 1 0 0,0 1-1 0 0,0-1 1 0 0,0 0-1 0 0,0 0 1 0 0,0 0-1 0 0,-8 3 0 0 0,11-5 8 0 0,0-1-1 0 0,0 1 0 0 0,1-1 0 0 0,-1 1 1 0 0,0 0-1 0 0,0 0 0 0 0,1-1 0 0 0,-1 1 1 0 0,0 0-1 0 0,1 0 0 0 0,-1 0 0 0 0,1 0 1 0 0,-1 0-1 0 0,1 0 0 0 0,-1 0 0 0 0,1 1 1 0 0,-6 20 34 0 0,2-7-22 0 0,-6 19-58 0 0,10-33 43 0 0,-1 0-1 0 0,1 1 1 0 0,0-1-1 0 0,0 0 1 0 0,0 0-1 0 0,0 0 0 0 0,0 0 1 0 0,0 1-1 0 0,0-1 1 0 0,0 0-1 0 0,0 0 1 0 0,0 0-1 0 0,1 0 0 0 0,-1 0 1 0 0,0 0-1 0 0,1 1 1 0 0,-1-1-1 0 0,1 0 1 0 0,0 0-1 0 0,-1 0 0 0 0,1 0 1 0 0,0 0-1 0 0,-1-1 1 0 0,1 1-1 0 0,0 0 1 0 0,0 0-1 0 0,1 0 0 0 0,-2 0 2 0 0,1-1 0 0 0,-1 0 0 0 0,1 1 0 0 0,-1-1 0 0 0,1 0 0 0 0,-1 1 0 0 0,1-1 0 0 0,0 0 0 0 0,-1 0 0 0 0,1 0 0 0 0,-1 0 0 0 0,1 1 0 0 0,0-1 0 0 0,-1 0 0 0 0,1 0 0 0 0,-1 0 0 0 0,1 0 0 0 0,0 0 0 0 0,-1-1 0 0 0,1 1 0 0 0,-1 0 0 0 0,1 0 0 0 0,0 0 0 0 0,-1 0 0 0 0,1-1 0 0 0,-1 1 0 0 0,1 0 0 0 0,-1-1 0 0 0,1 1 0 0 0,-1 0 0 0 0,1-1 0 0 0,-1 1 0 0 0,1 0 0 0 0,-1-1 0 0 0,1 1 0 0 0,-1-1 0 0 0,0 1 0 0 0,1-1 0 0 0,-1 1 0 0 0,0-1 0 0 0,1 1 0 0 0,-1-1 0 0 0,0 0 0 0 0,0 1 0 0 0,0-1 0 0 0,0 1 0 0 0,1-1 0 0 0,-1 0 0 0 0,0 1 0 0 0,0-1 0 0 0,0 1 0 0 0,0-1 0 0 0,0 0 0 0 0,0 1 0 0 0,-1-2 0 0 0,1-1-168 0 0,-1-9 1668 0 0,-2 11-304 0 0,-3 5-381 0 0,0 0 4595 0 0,9-17-3899 0 0,-3 13-1447 0 0,0-1-1 0 0,0 0 0 0 0,0 1 0 0 0,1-1 1 0 0,-1 1-1 0 0,0-1 0 0 0,0 0 0 0 0,0 1 1 0 0,0-1-1 0 0,0 0 0 0 0,0 1 0 0 0,0-1 0 0 0,0 1 1 0 0,0-1-1 0 0,-1 0 0 0 0,1 1 0 0 0,0-1 1 0 0,-1 0-1 0 0,-5 8-656 0 0,-7 19-760 0 0,11-12 2365 0 0,2-13-934 0 0,0-1 0 0 0,0 0 0 0 0,0 0 0 0 0,0 1 0 0 0,0-1 0 0 0,0 0 0 0 0,1 0 0 0 0,-1 1-1 0 0,0-1 1 0 0,0 0 0 0 0,0 0 0 0 0,0 1 0 0 0,0-1 0 0 0,0 0 0 0 0,1 0 0 0 0,-1 0 0 0 0,0 0 0 0 0,0 1 0 0 0,0-1-1 0 0,1 0 1 0 0,-1 0 0 0 0,0 0 0 0 0,0 0 0 0 0,0 0 0 0 0,1 1 0 0 0,-1-1 0 0 0,0 0 0 0 0,1 0 0 0 0,0 0 48 0 0,0 0-1 0 0,0-1 1 0 0,1 1 0 0 0,-1 0 0 0 0,0-1 0 0 0,0 1 0 0 0,0-1 0 0 0,1 1 0 0 0,-1-1 0 0 0,0 1-1 0 0,0-1 1 0 0,0 0 0 0 0,0 0 0 0 0,0 1 0 0 0,0-1 0 0 0,-1 0 0 0 0,2-1 0 0 0,13-15 135 0 0,0-1 1 0 0,19-32 0 0 0,-24 34 214 0 0,1 0 1 0 0,1 0 0 0 0,0 2 0 0 0,24-24 0 0 0,-34 36-439 0 0,-1 1 0 0 0,0 1 0 0 0,0-1 0 0 0,1 0 0 0 0,-1 0 0 0 0,0 0 0 0 0,1 1 0 0 0,-1-1 0 0 0,1 0 0 0 0,-1 1 0 0 0,1 0 0 0 0,1-1 0 0 0,-2 1-22 0 0,0 0 0 0 0,-1 0 0 0 0,1 0 0 0 0,0 0 0 0 0,0 0 0 0 0,-1 0 0 0 0,1 1 0 0 0,0-1 0 0 0,0 0 0 0 0,-1 0 0 0 0,1 1 0 0 0,0-1 0 0 0,-1 0 0 0 0,1 1 0 0 0,0-1 1 0 0,-1 1-1 0 0,1-1 0 0 0,0 1 0 0 0,1 2-38 0 0,0 0 1 0 0,0 0-1 0 0,0 0 1 0 0,-1 0-1 0 0,1 1 1 0 0,-1-1-1 0 0,1 0 1 0 0,0 7-1 0 0,-1-8 32 0 0,-1 0 0 0 0,1 0 0 0 0,-1 0 0 0 0,1-1 0 0 0,0 1 0 0 0,-1 0 0 0 0,1-1-1 0 0,0 1 1 0 0,0 0 0 0 0,0-1 0 0 0,1 1 0 0 0,-1-1 0 0 0,3 3 0 0 0,-2-5 34 0 0,-1 1 0 0 0,1-1 0 0 0,0 0 0 0 0,-1 1 0 0 0,1-1 0 0 0,-1 0 0 0 0,1 0 0 0 0,-1 0 0 0 0,1 0 0 0 0,-1 0 0 0 0,2-3 0 0 0,-2 3-15 0 0,36-31 81 0 0,-14 10 107 0 0,49-33 0 0 0,-38 36-221 0 0,-8 4 24 0 0,-25 15 55 0 0,7-2-16 0 0,21-5-28 0 0,-22 5 179 0 0,0-1-113 0 0,7-3-47 0 0,0 0 0 0 0,0-1 1 0 0,-1-1-1 0 0,15-10 0 0 0,-7-1-38 0 0,-15 14-12 0 0,0-1 0 0 0,-1 1 1 0 0,2 1-1 0 0,-1-1 0 0 0,1 1 0 0 0,-1 0 0 0 0,1 1 0 0 0,0 0 0 0 0,1 0 0 0 0,-1 0 0 0 0,0 1 0 0 0,12-2 0 0 0,-16 3 0 0 0,9-2 0 0 0,1 0 0 0 0,-1-1 0 0 0,21-10 0 0 0,-14 2 24 0 0,-1-1 0 0 0,0 0 0 0 0,-1-2 0 0 0,26-28 0 0 0,-20 19 19 0 0,33-25-1 0 0,-8 16-31 0 0,-31 23-11 0 0,14-1 0 0 0,9 0 0 0 0,1-1 0 0 0,-30 8 5 0 0,-1 0-1 0 0,0 0 1 0 0,0-1-1 0 0,-1 0 1 0 0,0-1 0 0 0,0 0-1 0 0,0 0 1 0 0,0-1-1 0 0,-1 0 1 0 0,0-1-1 0 0,-1 0 1 0 0,0 0 0 0 0,9-12-1 0 0,0-4 29 0 0,2 1 1 0 0,0 1-1 0 0,1 0 0 0 0,1 2 1 0 0,36-29-1 0 0,-31 30 27 0 0,2 1-1 0 0,29-15 0 0 0,-30 18 7 0 0,0-1 0 0 0,37-30 0 0 0,83-89-66 0 0,-112 101 0 0 0,51-64 0 0 0,-40 43 0 0 0,-28 37 0 0 0,1 1 0 0 0,1 1 0 0 0,0 0 0 0 0,23-12 0 0 0,30-26 0 0 0,67-46 5 0 0,-67 50-90 0 0,-47 33 91 0 0,75-57 59 0 0,9-29 16 0 0,-14 12 6 0 0,-79 78-79 0 0,0 0 0 0 0,1 2 1 0 0,0 0-1 0 0,30-13 0 0 0,71-21-8 0 0,35-17 0 0 0,-140 55 0 0 0,-1-1 0 0 0,0 0 0 0 0,16-15 0 0 0,-16 12 0 0 0,1 1 0 0 0,22-13 0 0 0,-9 6-25 0 0,0 0 0 0 0,-2-2-1 0 0,30-28 1 0 0,26-21-57 0 0,393-241-122 0 0,-439 288 168 0 0,99-63-434 0 0,-105 64 354 0 0,-1-2 1 0 0,39-38-1 0 0,-18 10 116 0 0,55-44 0 0 0,-78 74 18 0 0,53-31 0 0 0,-61 42-15 0 0,0 1-1 0 0,0 1 0 0 0,1 0 1 0 0,29-6-1 0 0,-44 12-100 0 0,10-2-659 0 0,-13 3 747 0 0,0 0 1 0 0,0 0-1 0 0,0 0 0 0 0,0 0 1 0 0,0 0-1 0 0,0 0 0 0 0,0 0 1 0 0,-1 0-1 0 0,1 0 1 0 0,0 1-1 0 0,0-1 0 0 0,0 0 1 0 0,0 0-1 0 0,0 0 0 0 0,0 0 1 0 0,0 0-1 0 0,0 0 0 0 0,0 0 1 0 0,0 1-1 0 0,0-1 0 0 0,0 0 1 0 0,1 0-1 0 0,-1 0 1 0 0,0 0-1 0 0,0 0 0 0 0,0 0 1 0 0,0 0-1 0 0,0 0 0 0 0,0 1 1 0 0,0-1-1 0 0,0 0 0 0 0,0 0 1 0 0,0 0-1 0 0,0 0 0 0 0,0 0 1 0 0,0 0-1 0 0,0 0 0 0 0,1 0 1 0 0,-1 0-1 0 0,0 0 1 0 0,0 0-1 0 0,0 0 0 0 0,0 0 1 0 0,0 0-1 0 0,0 1 0 0 0,0-1 1 0 0,0 0-1 0 0,1 0 0 0 0,-1 0 1 0 0,0 0-1 0 0,0 0 0 0 0,0 0 1 0 0,0 0-1 0 0,-15 10 420 0 0,13-9-351 0 0,1 0 1 0 0,-1 0 0 0 0,0 0 0 0 0,1 0 0 0 0,-1 0-1 0 0,1 0 1 0 0,-1 0 0 0 0,1 1 0 0 0,0-1-1 0 0,-1 1 1 0 0,1-1 0 0 0,-2 3 0 0 0,-2 6 85 0 0,-1 0 0 0 0,-1-1 1 0 0,1 0-1 0 0,-16 15 0 0 0,17-19-76 0 0,0-1 0 0 0,0 0-1 0 0,-1 0 1 0 0,0-1 0 0 0,1 0-1 0 0,-1 0 1 0 0,0 0 0 0 0,0-1-1 0 0,-12 4 1 0 0,-10 1-92 0 0,1 0 0 0 0,0 2 1 0 0,1 1-1 0 0,0 2 0 0 0,0 0 0 0 0,-44 30 0 0 0,21-8 40 0 0,-44 34 30 0 0,-24 34-14 0 0,15-13 9 0 0,78-69 52 0 0,-43 33 281 0 0,57-45-366 0 0,0 0 0 0 0,1 1 0 0 0,0 0 1 0 0,-10 13-1 0 0,-10 11 9 0 0,5-9-54 0 0,-2 0 0 0 0,0-1 0 0 0,-1-2 0 0 0,-57 34 0 0 0,47-34-96 0 0,-19 9-36 0 0,44-23 168 0 0,2-1 0 0 0,-1 2 0 0 0,1 0 0 0 0,-14 13 0 0 0,12-11 0 0 0,-10 11-122 0 0,-33 42 0 0 0,40-43 41 0 0,-2-1 0 0 0,0-1 0 0 0,-29 24 0 0 0,22-29 81 0 0,19-11 0 0 0,0 1 0 0 0,1-1 0 0 0,-1 1 0 0 0,-5 4 0 0 0,-111 87-183 0 0,17-14 38 0 0,59-39 233 0 0,45-41-88 0 0,-1 1 0 0 0,1-1 0 0 0,-1 0 0 0 0,0 1 0 0 0,1-1 0 0 0,-1 0 0 0 0,1 0 0 0 0,-1 0 0 0 0,0 1 0 0 0,1-1 0 0 0,-1 0 0 0 0,0 0 0 0 0,1 0 0 0 0,-1 0 0 0 0,0 0 0 0 0,0 0 0 0 0,0-1 0 0 0,0 1 0 0 0,1 0 0 0 0,-1 0 0 0 0,1 0 0 0 0,-1 0 0 0 0,0 0 0 0 0,1 0 0 0 0,-1 0 0 0 0,1 0 0 0 0,-1 0 0 0 0,1 0 0 0 0,-1 0 0 0 0,0 1 0 0 0,1-1 0 0 0,-1 0 0 0 0,1 0 0 0 0,-1 0 0 0 0,1 1 0 0 0,-1-1 0 0 0,1 0 0 0 0,-1 1 0 0 0,1-1 0 0 0,-1 1 0 0 0,-6 7-30 0 0,1 0 0 0 0,0 0 0 0 0,-6 12 1 0 0,5-9-22 0 0,0-1 0 0 0,-9 12 0 0 0,-5 1 57 0 0,0-1 0 0 0,-2 0-1 0 0,-1-2 1 0 0,0 0 0 0 0,-2-2-1 0 0,-32 19 1 0 0,-112 45-289 0 0,144-65 203 0 0,0 1-1 0 0,1 1 1 0 0,-42 42-1 0 0,61-56 81 0 0,-45 46 16 0 0,-24 21 101 0 0,47-47-130 0 0,-29 25-149 0 0,-101 69 1 0 0,138-109 286 0 0,-25 12 0 0 0,-12 6 98 0 0,4 0-116 0 0,25-14-319 0 0,-27 19 0 0 0,-22 23-607 0 0,35-24 1409 0 0,-72 41 0 0 0,40-26-466 0 0,22-12-757 0 0,-291 171 905 0 0,334-201-270 0 0,-1-1 0 0 0,1-1 1 0 0,-1 0-1 0 0,1 0 0 0 0,-1-1 0 0 0,-19 2 0 0 0,-11 3 47 0 0,20-1-34 0 0,0 0-1 0 0,0 2 1 0 0,1 0-1 0 0,0 1 1 0 0,1 1-1 0 0,0 0 1 0 0,-20 17-1 0 0,-13 13 44 0 0,-44 47 0 0 0,69-62-37 0 0,-1 2 51 0 0,0-2 0 0 0,-1-2 0 0 0,-33 22 0 0 0,39-31-113 0 0,0 1 0 0 0,1 1-1 0 0,1 1 1 0 0,-26 28 0 0 0,34-32-70 0 0,1 1 0 0 0,1 0 0 0 0,0 1 0 0 0,0 0 1 0 0,2 1-1 0 0,0 0 0 0 0,-9 25 0 0 0,17-39-32 0 0,-1-1-1 0 0,1 0 1 0 0,0 0-1 0 0,-1 0 1 0 0,1 0-1 0 0,0 0 1 0 0,0 1-1 0 0,0-1 1 0 0,0 0-1 0 0,0 0 1 0 0,0 0-1 0 0,1 1 1 0 0,-1-1-1 0 0,0 0 1 0 0,1 1-1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17 455 0 0,'0'-5'0'0'0,"0"-1"0"0"0,0 2 0 0 0,0 2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3583 0 0,'0'2'-37'0'0,"0"1"-1"0"0,0-1 1 0 0,-1 0-1 0 0,1 1 1 0 0,-1-1-1 0 0,0 0 1 0 0,1 0-1 0 0,-1 1 1 0 0,0-1-1 0 0,0 0 1 0 0,-1 0-1 0 0,1 0 1 0 0,-2 2-1 0 0,3-4 96 0 0,0 0 0 0 0,0 0 0 0 0,0 0 0 0 0,0 0 0 0 0,0 0 0 0 0,0 0 0 0 0,-1 0-1 0 0,1 0 1 0 0,0 0 0 0 0,0 0 0 0 0,0 0 0 0 0,0 0 0 0 0,0 0 0 0 0,0 0 0 0 0,0 0 0 0 0,-1 0 0 0 0,1 0 0 0 0,0 0 0 0 0,0 0 0 0 0,0 0-1 0 0,0 0 1 0 0,0 0 0 0 0,0 0 0 0 0,0 0 0 0 0,-1 0 0 0 0,1 0 0 0 0,0 0 0 0 0,0-1 0 0 0,0 1 0 0 0,0 0 0 0 0,0 0 0 0 0,0 0 0 0 0,0 0-1 0 0,0 0 1 0 0,0 0 0 0 0,0 0 0 0 0,0 0 0 0 0,0 0 0 0 0,-1-1 0 0 0,1 1 0 0 0,0 0 0 0 0,0 0 0 0 0,0 0 0 0 0,0 0 0 0 0,0 0 0 0 0,0 0-1 0 0,0 0 1 0 0,0-1 0 0 0,0 1 0 0 0,0 0 0 0 0,0 0 0 0 0,0 0 0 0 0,0 0 0 0 0,0 0 0 0 0,1-1 0 0 0,-1 1-8 0 0,0 0 0 0 0,0-1 0 0 0,0 1 0 0 0,0 0 1 0 0,0 0-1 0 0,0-1 0 0 0,0 1 0 0 0,0 0 0 0 0,0-1 1 0 0,1 1-1 0 0,-1 0 0 0 0,0 0 0 0 0,0-1 0 0 0,0 1 1 0 0,0 0-1 0 0,1 0 0 0 0,-1-1 0 0 0,0 1 0 0 0,0 0 0 0 0,1 0 1 0 0,-1 0-1 0 0,0-1 0 0 0,1 1 0 0 0,-1 0 0 0 0,0 0 1 0 0,1 0-1 0 0,10-4 1071 0 0,-7 2 2502 0 0,-9 11-1585 0 0,-166 239-1767 0 0,140-203-1099 0 0,21-33 761 0 0,1 1 1 0 0,0 0 0 0 0,1 0-1 0 0,1 1 1 0 0,0 0-1 0 0,-9 26 1 0 0,15-38 12 0 0,0 1-222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1375 0 0,'-1'1'364'0'0,"0"0"-1"0"0,-1 0 1 0 0,1 0-1 0 0,0 0 1 0 0,-1 0-1 0 0,1-1 1 0 0,-1 1-1 0 0,1 0 1 0 0,-1-1-1 0 0,0 1 1 0 0,1-1-1 0 0,-4 1 1 0 0,-10 4 1065 0 0,25-2-2914 0 0,16 14 7297 0 0,23 22-4670 0 0,-37-29-63 0 0,2 1-275 0 0,41 34-120 0 0,-31-26-20 0 0,17 12-83 0 0,-31-23-319 0 0,2-1-138 0 0,34 22-1194 0 0,-35-22-4674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1 455 0 0,'0'0'84'0'0,"1"1"0"0"0,-1-1 0 0 0,0 0-1 0 0,1 1 1 0 0,-1-1 0 0 0,0 1 0 0 0,1-1-1 0 0,-1 1 1 0 0,0-1 0 0 0,0 1-1 0 0,1-1 1 0 0,-1 1 0 0 0,0-1 0 0 0,0 1-1 0 0,0-1 1 0 0,0 1 0 0 0,0-1 0 0 0,1 1-1 0 0,-1-1 1 0 0,0 1 0 0 0,0-1-1 0 0,0 1 1 0 0,-1-1 0 0 0,1 1 0 0 0,0-1-1 0 0,0 1 1 0 0,0-1 0 0 0,0 1 0 0 0,0-1-1 0 0,-1 1 1 0 0,1-1 0 0 0,0 1-1 0 0,0-1 1 0 0,-1 1 0 0 0,1-1 0 0 0,0 0-1 0 0,-1 2 1 0 0,-18 18 3830 0 0,11-12-2218 0 0,8-8-1656 0 0,0 1 0 0 0,0-1 0 0 0,0 0 0 0 0,0 0 0 0 0,-1 0 0 0 0,1 0 0 0 0,0 0 0 0 0,0 0 0 0 0,0 1 0 0 0,0-1 0 0 0,-1 0 0 0 0,1 0 0 0 0,0 0 0 0 0,0 0 0 0 0,0 0 0 0 0,-1 0 0 0 0,1 0 0 0 0,0 0-1 0 0,0 0 1 0 0,-1 0 0 0 0,1 0 0 0 0,0 0 0 0 0,0 0 0 0 0,0 0 0 0 0,-1 0 0 0 0,1 0 0 0 0,0 0 0 0 0,0 0 0 0 0,0 0 0 0 0,-1 0 0 0 0,1-1 0 0 0,-2 1 618 0 0,2 4-543 0 0,0-4-113 0 0,0 0-1 0 0,0 1 1 0 0,0-1 0 0 0,0 0-1 0 0,0 0 1 0 0,0 0-1 0 0,0 0 1 0 0,0 0-1 0 0,0 0 1 0 0,0 0-1 0 0,0 0 1 0 0,0 1 0 0 0,0-1-1 0 0,1 0 1 0 0,-1 0-1 0 0,0 0 1 0 0,0 0-1 0 0,0 0 1 0 0,0 0-1 0 0,0 0 1 0 0,0 0-1 0 0,0 0 1 0 0,0 0 0 0 0,0 0-1 0 0,1 0 1 0 0,-1 0-1 0 0,0 0 1 0 0,0 0-1 0 0,0 0 1 0 0,0 0-1 0 0,0 0 1 0 0,0 0 0 0 0,1 0-1 0 0,-1 0 1 0 0,0 0-1 0 0,0 0 1 0 0,0 0-1 0 0,0 0 1 0 0,0 0-1 0 0,0 0 1 0 0,0 0 0 0 0,1 0-1 0 0,-1 0 0 0 0,0 0 0 0 0,0 0 0 0 0,0 0 0 0 0,1 0 0 0 0,-1 0 0 0 0,0 0 0 0 0,0 0 0 0 0,0-1 0 0 0,1 1 0 0 0,-1 0 0 0 0,0 1 0 0 0,0-1 0 0 0,0 0 0 0 0,1 0 1 0 0,-1 0-1 0 0,0 0 0 0 0,0 0 0 0 0,0 0 0 0 0,1 0 0 0 0,-1 0 0 0 0,0 0 0 0 0,0 0 0 0 0,0 0 0 0 0,0 0 0 0 0,1 1 0 0 0,-1-1 0 0 0,0 0 0 0 0,0 0 0 0 0,0 0 0 0 0,0 0 0 0 0,0 0 0 0 0,1 1 0 0 0,-1-1 0 0 0,0 0 0 0 0,0 0 0 0 0,0 0 0 0 0,0 1 0 0 0,0-1 0 0 0,0 0 0 0 0,1 3 141 0 0,-1 1 0 0 0,1-1 0 0 0,-1 0 0 0 0,0 0 0 0 0,0 1-1 0 0,0-1 1 0 0,0 0 0 0 0,-1 0 0 0 0,1 1 0 0 0,-1-1 0 0 0,0 0-1 0 0,0 0 1 0 0,0 0 0 0 0,-2 4 0 0 0,-3 5 61 0 0,0 0 0 0 0,-10 13-1 0 0,-33 46-39 0 0,-48 79-1555 0 0,93-144-1795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4607 0 0,'0'2'164'0'0,"-1"0"0"0"0,1 0 0 0 0,0 0 0 0 0,0 0 0 0 0,0 0 0 0 0,0 0 0 0 0,0 0 0 0 0,0 0 0 0 0,1 0 0 0 0,-1 0 0 0 0,0 0 0 0 0,1 0 0 0 0,0 0 0 0 0,-1 0 0 0 0,2 1 0 0 0,-1-1 644 0 0,4 6 168 0 0,15 24 75 0 0,-15-24 18 0 0,3-1 6 0 0,25 24 12 0 0,-25-23 7 0 0,5-1 2 0 0,36 22-44 0 0,-37-21-186 0 0,1-4-88 0 0,40 14-11 0 0,-40-13-154 0 0,-2-6-621 0 0,41 0-260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128 361 3223 0 0,'2'-4'240'0'0,"7"-12"-118"0"0,-6 12 718 0 0,0-2-362 0 0,15-31-80 0 0,-8 19-343 0 0,-2-1 0 0 0,0-1 0 0 0,-1 0 0 0 0,8-40 0 0 0,-14 54 348 0 0,0 0 1 0 0,0 0-1 0 0,-1-1 0 0 0,0 1 1 0 0,0 0-1 0 0,-1 0 1 0 0,0-1-1 0 0,0 1 0 0 0,0 0 1 0 0,0 0-1 0 0,-1 0 1 0 0,0 0-1 0 0,-1 0 0 0 0,1 0 1 0 0,-1 0-1 0 0,0 1 1 0 0,-1 0-1 0 0,1-1 0 0 0,-1 1 1 0 0,0 0-1 0 0,0 1 1 0 0,-7-6-1 0 0,9 8-232 0 0,0 0 0 0 0,0 0 0 0 0,-1 1 0 0 0,1-1 0 0 0,0 1 0 0 0,-1-1 0 0 0,1 1 0 0 0,-1 0 0 0 0,0 0 0 0 0,1 0 0 0 0,-1 0 0 0 0,0 1 0 0 0,0-1 0 0 0,1 1 1 0 0,-1 0-1 0 0,0-1 0 0 0,0 1 0 0 0,-3 1 0 0 0,2 0-144 0 0,1 0-1 0 0,-1 0 1 0 0,1 0 0 0 0,0 0 0 0 0,0 1 0 0 0,0-1 0 0 0,0 1 0 0 0,0 0 0 0 0,0 0 0 0 0,0 0 0 0 0,1 1-1 0 0,-1-1 1 0 0,1 1 0 0 0,-4 3 0 0 0,-1 3-85 0 0,1 1-1 0 0,0 0 0 0 0,0 0 1 0 0,1 0-1 0 0,0 1 1 0 0,0 0-1 0 0,2 0 1 0 0,-1 0-1 0 0,-2 20 0 0 0,1-2 158 0 0,2 0-1 0 0,1 48 1 0 0,3-47 172 0 0,1 0 1 0 0,2-1 0 0 0,1 1-1 0 0,13 43 1 0 0,-8-54 139 0 0,18 28-23 0 0,-27-45-357 0 0,-1 0 1 0 0,1 0-1 0 0,1-1 1 0 0,-1 1-1 0 0,0-1 1 0 0,0 1-1 0 0,0-1 0 0 0,1 1 1 0 0,-1-1-1 0 0,1 0 1 0 0,1 1-1 0 0,35 27 345 0 0,-36-27-346 0 0,-1-1 1 0 0,1 0-1 0 0,-1 0 0 0 0,1 0 1 0 0,-1 0-1 0 0,1 0 0 0 0,0 0 1 0 0,0-1-1 0 0,-1 1 0 0 0,3 0 1 0 0,38 12 122 0 0,-40-12-146 0 0,0-1 1 0 0,0 1-1 0 0,0-1 0 0 0,-1 1 1 0 0,1-1-1 0 0,0 0 0 0 0,0 0 1 0 0,0 0-1 0 0,4 0 0 0 0,-6 0-7 0 0,19-1 35 0 0,21-4 0 0 0,-27 3-13 0 0,1-1 0 0 0,-1-1 0 0 0,0 0 0 0 0,1-1 0 0 0,-2 0 0 0 0,15-9 0 0 0,-14 7-200 0 0,-1-2 1 0 0,1 0-1 0 0,-1-1 0 0 0,-1 0 0 0 0,0 0 1 0 0,0-1-1 0 0,-1-1 0 0 0,0 0 0 0 0,-1 0 0 0 0,-1-1 1 0 0,14-26-1 0 0,-8 14-836 0 0,-10 19 809 0 0,-1 0 1763 0 0,5 10-889 0 0,21 12 16 0 0,-29-16-659 0 0,1 1 1 0 0,-1-1-1 0 0,1 0 0 0 0,-1 0 0 0 0,1 1 1 0 0,-1-1-1 0 0,1 0 0 0 0,-1 1 1 0 0,1-1-1 0 0,-1 1 0 0 0,1-1 0 0 0,-1 0 1 0 0,1 1-1 0 0,-1-1 0 0 0,0 1 0 0 0,1-1 1 0 0,-1 1-1 0 0,0 0 0 0 0,0-1 0 0 0,1 1 1 0 0,-1-1-1 0 0,0 2 0 0 0,3 6 90 0 0,11 26 113 0 0,7 13-173 0 0,64 118-235 0 0,-36-70-1019 0 0,-30-58 538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2759 0 0,'0'0'207'0'0,"0"-2"578"0"0,0 2-527 0 0,0 0-1 0 0,0-1 0 0 0,-1 1 0 0 0,1-1 0 0 0,0 1 0 0 0,0-1 0 0 0,0 1 0 0 0,-1-1 0 0 0,1 1 0 0 0,0 0 0 0 0,0-1 1 0 0,-1 1-1 0 0,1 0 0 0 0,0-1 0 0 0,-1 1 0 0 0,1 0 0 0 0,-1-1 0 0 0,1 1 0 0 0,0 0 0 0 0,-1-1 0 0 0,0 1 0 0 0,1 0-262 0 0,-1 0 0 0 0,1-1-1 0 0,-1 1 1 0 0,1 0-1 0 0,-1 0 1 0 0,1-1 0 0 0,0 1-1 0 0,-1 0 1 0 0,1-1-1 0 0,0 1 1 0 0,-1 0 0 0 0,1-1-1 0 0,0 1 1 0 0,-1 0-1 0 0,1-1 1 0 0,0 1-1 0 0,0-1 1 0 0,-1 1 0 0 0,1-1-1 0 0,0 1 1 0 0,0-1-1 0 0,0 1 1 0 0,0-1 0 0 0,0 1-1 0 0,0 0 1 0 0,0-1-1 0 0,0 1 1 0 0,0-1-1 0 0,0 1 1 0 0,0-1 0 0 0,0 1-1 0 0,0-1 1 0 0,0 0-1 0 0,1-3 418 0 0,2-8 2495 0 0,-2 12-2866 0 0,-1 0-1 0 0,0-1 0 0 0,0 1 1 0 0,0 0-1 0 0,0 0 0 0 0,0 0 1 0 0,0 0-1 0 0,0 0 0 0 0,0-1 0 0 0,0 1 1 0 0,1 0-1 0 0,-1 0 0 0 0,0 0 1 0 0,0 0-1 0 0,0 0 0 0 0,0 0 1 0 0,1-1-1 0 0,-1 1 0 0 0,0 0 1 0 0,0 0-1 0 0,0 0 0 0 0,0 0 1 0 0,1 0-1 0 0,-1 0 0 0 0,0 0 1 0 0,0 0-1 0 0,0 0 0 0 0,0 0 1 0 0,1 0-1 0 0,-1 0 0 0 0,0 0 1 0 0,0 0-1 0 0,0 0 0 0 0,1 0 1 0 0,-1 0-1 0 0,0 0 0 0 0,0 0 0 0 0,0 0 1 0 0,0 0-1 0 0,1 1 0 0 0,-1-1 1 0 0,0 0-1 0 0,0 0 0 0 0,0 0 1 0 0,0 0-1 0 0,0 0 0 0 0,1 0 1 0 0,-1 0-1 0 0,0 1 0 0 0,0-1 1 0 0,0 0-1 0 0,0 0 0 0 0,0 0-58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58 111 4143 0 0,'-2'0'654'0'0,"0"0"-1"0"0,1 0 0 0 0,-1-1 0 0 0,0 1 0 0 0,1 0 1 0 0,-1-1-1 0 0,0 1 0 0 0,1-1 0 0 0,-1 0 0 0 0,1 0 0 0 0,-1 1 1 0 0,1-1-1 0 0,-1 0 0 0 0,1 0 0 0 0,-1 0 0 0 0,-1-2 1 0 0,1 0-203 0 0,0 1 0 0 0,0-1 0 0 0,0 0 0 0 0,0 0 1 0 0,0 0-1 0 0,1 0 0 0 0,-3-6 0 0 0,1 1-664 0 0,1-1 0 0 0,0 0 0 0 0,0 0-1 0 0,1 1 1 0 0,0-16 0 0 0,1 22-698 0 0,1 2-37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 5527 0 0,'-4'3'488'0'0,"1"-2"-392"0"0,0 1-96 0 0,0-4 1960 0 0,3-1 376 0 0,-2-1 64 0 0,2-5 24 0 0,-1-5-816 0 0,-1-7-160 0 0,1-3-32 0 0,2-1-6480 0 0,2-1-1304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1375 0 0,'1'5'927'0'0,"-1"0"0"0"0,0 0-1 0 0,0 1 1 0 0,0-1 0 0 0,-1 0-1 0 0,0 0 1 0 0,-2 8 0 0 0,2-10 659 0 0,-2 11-718 0 0,-1-1 0 0 0,-9 20-1 0 0,-1 3-1070 0 0,-40 100-1232 0 0,9-24-122 0 0,32-66 207 0 0,12-41 532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2759 0 0,'-2'5'5105'0'0,"10"1"1892"0"0,32 23-6027 0 0,-30-21-11 0 0,3-1-47 0 0,40 21-176 0 0,-40-21-80 0 0,2-1-15 0 0,43 19-126 0 0,-44-19-527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0 919 0 0,'3'0'5304'0'0,"-3"0"-5228"0"0,0 0 1 0 0,0 0 0 0 0,0 0-1 0 0,-1 1 1 0 0,1-1 0 0 0,0 0-1 0 0,0 0 1 0 0,0 0 0 0 0,0 0-1 0 0,0 0 1 0 0,-6 8 3724 0 0,7-5-4926 0 0,0-1 1330 0 0,0-1-1 0 0,0 1 1 0 0,0-1 0 0 0,-1 0-1 0 0,1 1 1 0 0,0 0 0 0 0,-1-1 0 0 0,1 1-1 0 0,-1-1 1 0 0,0 1 0 0 0,1 0-1 0 0,-1-1 1 0 0,0 3 0 0 0,1 1 1330 0 0,0 3-1072 0 0,4 23-463 0 0,1 16-1836 0 0,-5-39 119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4607 0 0,'-1'8'1645'0'0,"-11"18"9477"0"0,9-20-10799 0 0,3 1-697 0 0,1 29-1286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2303 0 0,'0'0'96'0'0,"-5"25"32"0"0,1-4 600 0 0,4-18 120 0 0,0 3 2776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45 919 0 0,'0'0'67'0'0,"3"-3"550"0"0,-1 0-1 0 0,1 0 1 0 0,-1 0-1 0 0,0-1 0 0 0,2-4 1 0 0,10-13 2519 0 0,-23 39-588 0 0,6-14-2420 0 0,1-1 0 0 0,0 0 0 0 0,0 0 0 0 0,1 1 0 0 0,-1-1 1 0 0,1 1-1 0 0,-1 0 0 0 0,1-1 0 0 0,0 1 0 0 0,0 4 0 0 0,0 4-1124 0 0,0 23-1 0 0,1-20 1285 0 0,0-13 120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3679 0 0,'-8'-17'10368'0'0,"8"17"-10152"0"0,0 0 0 0 0,-1 0 0 0 0,1 0 0 0 0,0 0-1 0 0,0 0 1 0 0,-1 0 0 0 0,1 0 0 0 0,0 0 0 0 0,-1 0 0 0 0,1-1-1 0 0,-5 8 2321 0 0,4-4-2367 0 0,0 0 0 0 0,1 0 1 0 0,-1 0-1 0 0,1 1 0 0 0,0-1 0 0 0,0 0 0 0 0,0 0 0 0 0,1 5 0 0 0,5 27-541 0 0,-5-26-1285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19351 0 0,'69'9'1720'0'0,"-1"-2"-1312"0"0,30 2-208 0 0,26 2 24 0 0,28 1 8 0 0,76 4 0 0 0,45 5-112 0 0,0-1-24 0 0,-38-1-8 0 0,-37 2-9152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157 127 1839 0 0,'-1'-3'81'0'0,"0"0"0"0"0,0 0 0 0 0,1 0 0 0 0,0 0 0 0 0,0 0 0 0 0,-1 0 0 0 0,2 0 0 0 0,-1 0 0 0 0,1-4 0 0 0,-1 2-80 0 0,5-77 578 0 0,-7 77 1653 0 0,-1 8-767 0 0,-3 13-224 0 0,5-13-1162 0 0,0 0 71 0 0,0 0-1 0 0,0 0 0 0 0,1 0 1 0 0,-1 0-1 0 0,1 0 1 0 0,-1 0-1 0 0,1 0 1 0 0,0 0-1 0 0,1 0 1 0 0,0 6-1 0 0,0 8 3678 0 0,-1-3-3792 0 0,1-5-110 0 0,-1 0 1 0 0,0 0 0 0 0,-1 0-1 0 0,0 0 1 0 0,0 0-1 0 0,-1 0 1 0 0,0 0-1 0 0,-1 0 1 0 0,-3 8-1 0 0,-13 19 463 0 0,-2-2 1 0 0,-33 44-1 0 0,40-59-706 0 0,-2 7-3745 0 0,9-14-153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4143 0 0,'-1'2'363'0'0,"0"1"-1"0"0,1-1 0 0 0,-1 0 0 0 0,0 0 1 0 0,1 0-1 0 0,-1 0 0 0 0,1 1 0 0 0,-1-1 0 0 0,1 4 1 0 0,0-5-69 0 0,0 0 0 0 0,0 0 0 0 0,1 0 1 0 0,-1 0-1 0 0,0 0 0 0 0,1 0 0 0 0,-1 0 0 0 0,0 0 1 0 0,1 0-1 0 0,-1 0 0 0 0,1-1 0 0 0,-1 1 0 0 0,1 0 1 0 0,0 0-1 0 0,-1 0 0 0 0,1-1 0 0 0,0 1 1 0 0,0 0-1 0 0,-1-1 0 0 0,1 1 0 0 0,0-1 0 0 0,0 1 1 0 0,0-1-1 0 0,0 1 0 0 0,1 0 0 0 0,0 0 421 0 0,3 0 42 0 0,11-1 2950 0 0,-5-1-3567 0 0,-5 1 4 0 0,1 0 0 0 0,-1 0 0 0 0,1 0 0 0 0,-1 1 0 0 0,9 2 0 0 0,44 8-36 0 0,5 8-224 0 0,-51-15-567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3 919 0 0,'-7'-2'8191'0'0,"-2"3"-7729"0"0,2 7-3751 0 0,3 0 4023 0 0,-4 9 3245 0 0,6-13-3711 0 0,1-1 1 0 0,-1 1 0 0 0,1-1-1 0 0,-1 1 1 0 0,0 4-1 0 0,-1 36-524 0 0,3-42-37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1375 0 0,'-2'2'69'0'0,"1"0"0"0"0,0 0 0 0 0,0-1 0 0 0,0 1-1 0 0,1 0 1 0 0,-1 0 0 0 0,0 0 0 0 0,0 4 0 0 0,-5 12 403 0 0,-2 0 219 0 0,8-16-443 0 0,-1 1 0 0 0,0-1 1 0 0,0 1-1 0 0,0-1 0 0 0,0 0 0 0 0,0 1 0 0 0,-1-1 0 0 0,1 0 0 0 0,-3 3 0 0 0,-2 3 1087 0 0,4-5-577 0 0,-2-9 65 0 0,-3 4-836 0 0,7 2-15 0 0,0 0 0 0 0,-1 0 0 0 0,1 0 0 0 0,0 0 0 0 0,0 0 0 0 0,-1 0-1 0 0,1 0 1 0 0,0 0 0 0 0,0 0 0 0 0,-1 0 0 0 0,1 0 0 0 0,0 0 0 0 0,0-1 0 0 0,-1 1 0 0 0,1 0 0 0 0,0 0 0 0 0,0 0 0 0 0,0 0 0 0 0,-1 0 0 0 0,1-1 0 0 0,0 1 0 0 0,0 0 0 0 0,0 0 0 0 0,-1 0-1 0 0,1 0 1 0 0,0-1 0 0 0,0 1 0 0 0,0 0 0 0 0,0 0 0 0 0,0-1 0 0 0,-1 1 0 0 0,1 0 0 0 0,0 0 0 0 0,0 0 0 0 0,0-1 0 0 0,0 1 0 0 0,0 0 0 0 0,0-1 0 0 0,0 1 0 0 0,0 0 0 0 0,0 0 0 0 0,0-1 0 0 0,0 1-1 0 0,0 0 1 0 0,0-3 378 0 0,-1 5-94 0 0,1-2-226 0 0,1 0 1 0 0,-1 0-1 0 0,0 0 1 0 0,0 1-1 0 0,0-1 1 0 0,0 0-1 0 0,0 0 1 0 0,0 1-1 0 0,0-1 1 0 0,-1 0-1 0 0,1 0 1 0 0,0 0-1 0 0,0 1 1 0 0,0-1-1 0 0,0 0 1 0 0,0 0-1 0 0,0 0 0 0 0,0 1 1 0 0,0-1-1 0 0,0 0 1 0 0,-1 0-1 0 0,1 0 1 0 0,0 0-1 0 0,0 1 1 0 0,0-1-1 0 0,0 0 1 0 0,0 0-1 0 0,-1 0 1 0 0,1 0-1 0 0,0 0 1 0 0,0 0-1 0 0,0 0 1 0 0,-1 1-1 0 0,1-1 1 0 0,0 0-1 0 0,0 0 1 0 0,0 0-1 0 0,-1 0 1 0 0,1 0-1 0 0,0 0 1 0 0,0 0-1 0 0,-1 0 1 0 0,1 0-1 0 0,0 0 0 0 0,0 0 1 0 0,0 0-1 0 0,-1 0 1 0 0,1 0-1 0 0,0 0 1 0 0,0-1-1 0 0,-5 27 1022 0 0,5-26-1048 0 0,-1 1 0 0 0,1-1 0 0 0,-1 0 0 0 0,1 0 0 0 0,-1 1 0 0 0,1-1 0 0 0,-1 1 0 0 0,1-1 0 0 0,0 0 0 0 0,-1 1 0 0 0,1-1 0 0 0,0 1 0 0 0,-1-1 0 0 0,1 1 0 0 0,0-1 0 0 0,0 1 0 0 0,-1-1 0 0 0,1 1 0 0 0,0-1 0 0 0,0 1 0 0 0,0-1 0 0 0,0 1 0 0 0,-1-1 0 0 0,1 1 0 0 0,0-1 0 0 0,0 1 0 0 0,0 0 0 0 0,1 0 0 0 0,-1-1 35 0 0,0 0-1 0 0,0 0 1 0 0,0 0-1 0 0,0-1 1 0 0,0 1-1 0 0,0 0 1 0 0,0 0-1 0 0,0 0 1 0 0,0 0-1 0 0,0 0 1 0 0,0-1 0 0 0,0 1-1 0 0,-1 0 1 0 0,1 0-1 0 0,0 0 1 0 0,0 0-1 0 0,0 0 1 0 0,0 0-1 0 0,0-1 1 0 0,0 1-1 0 0,0 0 1 0 0,0 0-1 0 0,0 0 1 0 0,0 0-1 0 0,-1 0 1 0 0,1 0-1 0 0,0 0 1 0 0,0 0-1 0 0,0 0 1 0 0,0-1-1 0 0,0 1 1 0 0,0 0-1 0 0,-1 0 1 0 0,1 0-1 0 0,0 0 1 0 0,0 0-1 0 0,0 0 1 0 0,0 0-1 0 0,0 0 1 0 0,0 0-1 0 0,-1 0 1 0 0,1 0-1 0 0,0 0 1 0 0,0 0-1 0 0,0 0 1 0 0,0 0-1 0 0,0 0 1 0 0,-1 0 0 0 0,1 0-1 0 0,0 0 1 0 0,0 1-1 0 0,0-1 1 0 0,0 0-1 0 0,0 0 1 0 0,0 0-1 0 0,-1 0 1 0 0,1 0-1 0 0,0 0 1 0 0,0 0-1 0 0,0 0 1 0 0,0 0-1 0 0,0 0 1 0 0,0 1-1 0 0,0-1 1 0 0,0 0-1 0 0,0 0 1 0 0,0 0-1 0 0,-1 0 1 0 0,1 1-1 0 0,-25 32 1768 0 0,9-6-1855 0 0,-79 117-3285 0 0,83-130 3771 0 0,-20 20 0 0 0,-5 5 165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2703 0 0,'-2'1'331'0'0,"-1"1"0"0"0,1 0 0 0 0,-1 0 0 0 0,1-1 0 0 0,-4 6 0 0 0,6-7-249 0 0,-1 1-1 0 0,1-1 1 0 0,-1 1 0 0 0,1-1 0 0 0,0 1 0 0 0,-1 0 0 0 0,1-1 0 0 0,0 1-1 0 0,-1-1 1 0 0,1 1 0 0 0,0 0 0 0 0,0 0 0 0 0,0-1 0 0 0,0 1-1 0 0,0 0 1 0 0,-1-1 0 0 0,1 1 0 0 0,0 0 0 0 0,1-1 0 0 0,-1 1 0 0 0,0 0-1 0 0,0 0 1 0 0,0-1 0 0 0,0 1 0 0 0,0 0 0 0 0,1-1 0 0 0,-1 1 0 0 0,0 0-1 0 0,1-1 1 0 0,0 2 0 0 0,-1-2 86 0 0,1 0-1 0 0,0 0 1 0 0,0 0 0 0 0,-1 0-1 0 0,1 0 1 0 0,0 0 0 0 0,0 0-1 0 0,-1 0 1 0 0,1 0 0 0 0,0 0-1 0 0,0 0 1 0 0,-1-1 0 0 0,1 1-1 0 0,0 0 1 0 0,-1 0 0 0 0,1-1-1 0 0,0 1 1 0 0,-1-1 0 0 0,1 1-1 0 0,0 0 1 0 0,-1-1 0 0 0,2 0-1 0 0,15-14 2053 0 0,7-19 99 0 0,-24 34-2308 0 0,0 0 1 0 0,0 0-1 0 0,0 0 1 0 0,1 0-1 0 0,-1 0 0 0 0,0 0 1 0 0,0-1-1 0 0,0 1 1 0 0,0 0-1 0 0,0 0 1 0 0,0 0-1 0 0,1 0 1 0 0,-1 0-1 0 0,0 0 1 0 0,0 0-1 0 0,0 0 1 0 0,0 0-1 0 0,0 0 1 0 0,1 0-1 0 0,-1 0 1 0 0,0 0-1 0 0,0 0 1 0 0,0 0-1 0 0,0 0 1 0 0,0 0-1 0 0,1 0 1 0 0,-1 0-1 0 0,0 0 1 0 0,0 0-1 0 0,0 0 0 0 0,0 0 1 0 0,1 0-1 0 0,-1 0 1 0 0,0 0-1 0 0,0 0 1 0 0,0 0-1 0 0,0 1 1 0 0,4 6 167 0 0,1 14-151 0 0,-4-16 11 0 0,5 20 657 0 0,0-1 0 0 0,18 42 0 0 0,-17-54-408 0 0,24 31-66 0 0,8 4-266 0 0,-30-38-62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 1375 0 0,'0'-1'161'0'0,"0"0"0"0"0,0 1 0 0 0,1-1 0 0 0,-1 0 0 0 0,0 0 0 0 0,0 0 0 0 0,0 0 0 0 0,0 1 0 0 0,0-1 0 0 0,0 0 0 0 0,0 0 0 0 0,0 0 0 0 0,0 0 0 0 0,0 1 0 0 0,-1-1 0 0 0,1 0 0 0 0,0 0 0 0 0,-1 0-1 0 0,1 1 1 0 0,-1-2 0 0 0,-2-8-2067 0 0,-12 26 6096 0 0,13-10-1855 0 0,7-8-971 0 0,9-6-363 0 0,-6-2-405 0 0,-7 5-311 0 0,-7 5 29 0 0,3 0-227 0 0,1 1-1 0 0,0 0 1 0 0,0 0 0 0 0,0 0-1 0 0,0 0 1 0 0,0 0 0 0 0,0 0-1 0 0,0 1 1 0 0,0-1 0 0 0,1 1-1 0 0,-1-1 1 0 0,1 1 0 0 0,-1 0-1 0 0,1 0 1 0 0,-1-1 0 0 0,1 1-1 0 0,0 0 1 0 0,-2 4 0 0 0,2-4-44 0 0,1 1 1 0 0,-1 0-1 0 0,1 0 1 0 0,-1-1-1 0 0,1 1 1 0 0,0 0-1 0 0,0-1 1 0 0,0 1 0 0 0,1 0-1 0 0,-1 0 1 0 0,1-1-1 0 0,1 5 1 0 0,-1-4 169 0 0,-1 0 0 0 0,1 1 0 0 0,-1-1 0 0 0,1 1-1 0 0,-1-1 1 0 0,0 1 0 0 0,0-1 0 0 0,-1 6 0 0 0,-2 6-1712 0 0,-9 22 0 0 0,11-34 457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3679 0 0,'-4'20'7250'0'0,"1"2"-4109"0"0,5 12-2 0 0,-1-27-2766 0 0,0 1 0 0 0,-1 0 1 0 0,1-1-1 0 0,-2 1 0 0 0,0 10 1 0 0,-4 0-726 0 0,2-6-4950 0 0,2-5-630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5983 0 0,'-5'6'997'0'0,"1"-1"-1"0"0,0 1 0 0 0,0 0 1 0 0,0 0-1 0 0,1 1 0 0 0,0-1 1 0 0,0 1-1 0 0,-2 7 0 0 0,2-4-537 0 0,0 0 0 0 0,1 0 0 0 0,0 1 0 0 0,0-1-1 0 0,1 11 1 0 0,2-7-398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3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1375 0 0,'0'2'173'0'0,"-1"0"-1"0"0,1 0 0 0 0,-1-1 0 0 0,0 1 1 0 0,0 0-1 0 0,0 0 0 0 0,0-1 0 0 0,0 1 1 0 0,0-1-1 0 0,-1 1 0 0 0,1-1 0 0 0,-1 1 1 0 0,1-1-1 0 0,-1 0 0 0 0,1 0 0 0 0,-4 2 0 0 0,5-3-155 0 0,0 0-1 0 0,0 0 0 0 0,0 0 1 0 0,0 0-1 0 0,0 0 0 0 0,0 0 0 0 0,0 0 1 0 0,0 0-1 0 0,0 0 0 0 0,0 0 1 0 0,0 0-1 0 0,0 0 0 0 0,0 0 0 0 0,0 0 1 0 0,0 0-1 0 0,0 0 0 0 0,0 0 1 0 0,0 0-1 0 0,0-1 0 0 0,0 1 1 0 0,0 0-1 0 0,0 0 0 0 0,0 0 0 0 0,0 0 1 0 0,0 0-1 0 0,0 0 0 0 0,0 0 1 0 0,0 0-1 0 0,0 0 0 0 0,0 0 0 0 0,0 0 1 0 0,0 0-1 0 0,0 0 0 0 0,0 0 1 0 0,0 0-1 0 0,-1 0 0 0 0,1 0 0 0 0,0 0 1 0 0,0 0-1 0 0,0 0 0 0 0,0 0 1 0 0,0 0-1 0 0,0 0 0 0 0,0 0 0 0 0,0 0 1 0 0,0 0-1 0 0,0 0 0 0 0,0 0 1 0 0,0 0-1 0 0,0 0 0 0 0,0 0 0 0 0,0 0 1 0 0,0 0-1 0 0,0 0 0 0 0,0 0 1 0 0,0 0-1 0 0,0 0 0 0 0,0 0 0 0 0,3-5 1725 0 0,0 4-32 0 0,-5 8-846 0 0,-9 14 383 0 0,10-20-1062 0 0,1 0-1 0 0,0-1 0 0 0,-1 1 1 0 0,1-1-1 0 0,-1 1 1 0 0,1-1-1 0 0,-1 0 0 0 0,1 1 1 0 0,-1-1-1 0 0,1 1 1 0 0,-1-1-1 0 0,1 0 1 0 0,-1 1-1 0 0,1-1 0 0 0,-1 0 1 0 0,0 0-1 0 0,1 0 1 0 0,-1 1-1 0 0,1-1 1 0 0,-1 0-1 0 0,0 0 0 0 0,1 0 1 0 0,-1 0-1 0 0,0 0 1 0 0,1 0-1 0 0,-1 0 0 0 0,1 0 1 0 0,-1 0-1 0 0,0 0 1 0 0,1-1-1 0 0,-2 1 1 0 0,2 0-219 0 0,0-1 1 0 0,0 1 0 0 0,-1 0 0 0 0,1 0 0 0 0,0 0 0 0 0,0 0 0 0 0,0 0 0 0 0,0-1-1 0 0,-1 1 1 0 0,1 0 0 0 0,0 0 0 0 0,0 0 0 0 0,0 0 0 0 0,-1 0 0 0 0,1 0-1 0 0,0 0 1 0 0,0 0 0 0 0,0 0 0 0 0,-1 0 0 0 0,1 0 0 0 0,0 0 0 0 0,0 0-1 0 0,0 0 1 0 0,-1 0 0 0 0,1 0 0 0 0,0 0 0 0 0,0 0 0 0 0,-1 0 0 0 0,1 0 0 0 0,0 0-1 0 0,0 0 1 0 0,0 0 0 0 0,0 0 0 0 0,-1 0 0 0 0,1 1 0 0 0,0-1 0 0 0,0 0-1 0 0,0 0 1 0 0,-1 0 0 0 0,1 0 0 0 0,0 0 0 0 0,0 1 0 0 0,0-1 0 0 0,-1 1-16 0 0,1-1 0 0 0,-1 1 1 0 0,1-1-1 0 0,-1 1 0 0 0,1-1 1 0 0,-1 1-1 0 0,0-1 0 0 0,1 1 1 0 0,-1-1-1 0 0,0 1 1 0 0,0-1-1 0 0,1 0 0 0 0,-1 1 1 0 0,-1-1-1 0 0,-28 6 1111 0 0,28-5-1031 0 0,1-1 0 0 0,-1 0 0 0 0,1 0 0 0 0,0 0 0 0 0,-1 0 0 0 0,1 0 0 0 0,0 0 0 0 0,-1 0 0 0 0,1-1-1 0 0,-1 1 1 0 0,1 0 0 0 0,0-1 0 0 0,-1 1 0 0 0,1-1 0 0 0,0 1 0 0 0,0-1 0 0 0,0 0 0 0 0,-1 0-1 0 0,1 1 1 0 0,-1-2 0 0 0,-1-3-10 0 0,2 4-17 0 0,1 1 0 0 0,0-1 0 0 0,-1 0 0 0 0,1 1 0 0 0,0-1 0 0 0,-1 1 0 0 0,1-1 0 0 0,-1 1 0 0 0,1-1 0 0 0,-1 1 1 0 0,0-1-1 0 0,1 1 0 0 0,-1-1 0 0 0,1 1 0 0 0,-2-1 0 0 0,1 1-16 0 0,0 1 0 0 0,0-1 1 0 0,0 0-1 0 0,1 1 0 0 0,-1-1 0 0 0,0 1 1 0 0,0 0-1 0 0,1-1 0 0 0,-1 1 0 0 0,0-1 1 0 0,1 1-1 0 0,-1 0 0 0 0,0 0 0 0 0,0 1 1 0 0,-1-1-67 0 0,1 0 1 0 0,-1 0 0 0 0,1 1 0 0 0,-1-1 0 0 0,0-1-1 0 0,1 1 1 0 0,-1 0 0 0 0,0 0 0 0 0,0-1-1 0 0,0 1 1 0 0,-2 0 0 0 0,2-1 57 0 0,-1 1 0 0 0,1-1 0 0 0,0 1 0 0 0,0 0 0 0 0,0 0 0 0 0,0 0 0 0 0,0 0-1 0 0,0 0 1 0 0,-3 3 0 0 0,0 1-272 0 0,0 1-1 0 0,1 1 0 0 0,-1-1 0 0 0,1 1 0 0 0,0-1 1 0 0,-5 13-1 0 0,-13 46 705 0 0,21-59-594 0 0,0-4 142 0 0,0 0-1 0 0,1 0 0 0 0,-1 0 0 0 0,1 0 0 0 0,0 0 1 0 0,-1 0-1 0 0,1 0 0 0 0,0 0 0 0 0,0 0 1 0 0,0 0-1 0 0,1 0 0 0 0,-1-1 0 0 0,0 1 0 0 0,1 0 1 0 0,-1 0-1 0 0,1 0 0 0 0,0 0 0 0 0,0 0 1 0 0,-1 0-1 0 0,1-1 0 0 0,0 1 0 0 0,1 0 0 0 0,1 2 1 0 0,-2-2 169 0 0,0-1 1 0 0,0 1-1 0 0,-1-1 0 0 0,1 1 1 0 0,-1 0-1 0 0,1-1 1 0 0,-1 1-1 0 0,1 0 0 0 0,-1-1 1 0 0,0 1-1 0 0,0 0 1 0 0,0 0-1 0 0,0-1 1 0 0,0 4-1 0 0,-7 27-924 0 0,3-10 604 0 0,3-20 257 0 0,1 0 0 0 0,0 0 0 0 0,0 0 1 0 0,0 0-1 0 0,0 0 0 0 0,0 0 0 0 0,0 0 0 0 0,1 0 0 0 0,-1 0 0 0 0,1 0 0 0 0,-1 0 0 0 0,1 0 0 0 0,0-1 0 0 0,0 1 0 0 0,0 0 0 0 0,0 0 0 0 0,0-1 0 0 0,0 1 0 0 0,0-1 0 0 0,3 3 1 0 0,0 0 44 0 0,2 0 1 0 0,-1-1-1 0 0,0 0 1 0 0,1 0-1 0 0,-1 0 1 0 0,9 2-1 0 0,-13-4-187 0 0,6 8 8 0 0,18 29 71 0 0,-19-28 304 0 0,-5-2-138 0 0,2 8-65 0 0,-1-1 1 0 0,-1 0 0 0 0,-1 21-1 0 0,-6 3-65 0 0,8-36 702 0 0,-2-3-706 0 0,0 0 1 0 0,1 1 0 0 0,-1-1-1 0 0,0 0 1 0 0,0 0 0 0 0,0 1 0 0 0,0-1-1 0 0,1 0 1 0 0,-1 0 0 0 0,0 1-1 0 0,0-1 1 0 0,0 0 0 0 0,0 0 0 0 0,0 1-1 0 0,0-1 1 0 0,0 0 0 0 0,0 1-1 0 0,0-1 1 0 0,0 0 0 0 0,0 0 0 0 0,0 1-1 0 0,0-1 1 0 0,0 0 0 0 0,0 1 0 0 0,0-1-1 0 0,-2 25 61 0 0,2-22-250 0 0,1 0 0 0 0,-1 0-1 0 0,0 0 1 0 0,-1 0 0 0 0,1 0 0 0 0,-1 0-1 0 0,1 0 1 0 0,-1 0 0 0 0,0-1 0 0 0,0 1 0 0 0,-1 3-1 0 0,1-5 191 0 0,0-1 0 0 0,1 1 0 0 0,-1 0 0 0 0,0-1 0 0 0,0 1-1 0 0,0-1 1 0 0,0 0 0 0 0,0 1 0 0 0,0-1 0 0 0,0 0 0 0 0,0 1 0 0 0,0-1-1 0 0,0 0 1 0 0,0 0 0 0 0,0 0 0 0 0,0 0 0 0 0,0 0 0 0 0,0 0 0 0 0,0 0-1 0 0,0 0 1 0 0,0 0 0 0 0,0 0 0 0 0,-1-1 0 0 0,-28-7 464 0 0,22 5-579 0 0,-6-1 92 0 0,-24-6-104 0 0,35 10 143 0 0,1 0-1 0 0,-1 1 1 0 0,1-1-1 0 0,0 1 1 0 0,-1 0-1 0 0,1-1 1 0 0,-1 1-1 0 0,-3 3 1 0 0,-9 2 73 0 0,4-3-79 0 0,10-3-31 0 0,-1 0 0 0 0,1 0 0 0 0,0 0 0 0 0,0 1 1 0 0,0-1-1 0 0,0 0 0 0 0,0 1 0 0 0,0-1 0 0 0,0 1 0 0 0,0-1 0 0 0,0 1 0 0 0,0-1 0 0 0,0 1 0 0 0,0 0 1 0 0,0 0-1 0 0,0-1 0 0 0,1 1 0 0 0,-1 0 0 0 0,0 0 0 0 0,0 1 0 0 0,-1 0 10 0 0,2-2-20 0 0,-1 1 0 0 0,0-1 1 0 0,1 1-1 0 0,-1-1 0 0 0,1 1 0 0 0,-1-1 0 0 0,1 1 0 0 0,0-1 1 0 0,-1 1-1 0 0,1-1 0 0 0,-1 1 0 0 0,1 0 0 0 0,0-1 0 0 0,-1 1 1 0 0,1 0-1 0 0,0-1 0 0 0,0 1 0 0 0,0 0 0 0 0,0-1 0 0 0,0 1 1 0 0,-1 0-1 0 0,1-1 0 0 0,0 1 0 0 0,1 1 0 0 0,-1-2-4 0 0,0 0 0 0 0,0 0 0 0 0,0 0 0 0 0,0 0 0 0 0,0 0 0 0 0,0 0 0 0 0,0 0 0 0 0,1 0 0 0 0,-1 0 0 0 0,0 1 0 0 0,0-1 0 0 0,0 0 0 0 0,0 0 0 0 0,0 0 0 0 0,0 0 0 0 0,1 0 0 0 0,-1 0 0 0 0,0-1 0 0 0,0 1 0 0 0,0 0 0 0 0,0 0 0 0 0,0 0 0 0 0,0 0 0 0 0,0 0 0 0 0,1 0 0 0 0,-1 0 0 0 0,0 0 0 0 0,0 0 0 0 0,0 0 0 0 0,0 0 0 0 0,0 0 0 0 0,0 0 0 0 0,0 0 0 0 0,0 0 0 0 0,0-1 0 0 0,0 1 0 0 0,1 0 0 0 0,-1 0 0 0 0,0 0 0 0 0,0 0 0 0 0,0 0 0 0 0,0 0 0 0 0,0-1 0 0 0,4-2 0 0 0,-4 3 5 0 0,1-1 0 0 0,-1 1 0 0 0,0 1-1 0 0,0-1 1 0 0,0 0 0 0 0,0 0 0 0 0,0 0-1 0 0,1 0 1 0 0,-1 0 0 0 0,0 0 0 0 0,0 0-1 0 0,0 0 1 0 0,0 0 0 0 0,0 0 0 0 0,0 0-1 0 0,1 0 1 0 0,-1 0 0 0 0,0 0 0 0 0,0 0 0 0 0,0 0-1 0 0,0 1 1 0 0,0-1 0 0 0,0 0 0 0 0,0 0-1 0 0,0 0 1 0 0,0 0 0 0 0,1 0 0 0 0,-1 0-1 0 0,0 0 1 0 0,0 1 0 0 0,0-1 0 0 0,0 0-1 0 0,0 0 1 0 0,0 0 0 0 0,0 0 0 0 0,0 0 0 0 0,0 1-1 0 0,0-1 1 0 0,0 0 0 0 0,0 0 0 0 0,0 0-1 0 0,0 0 1 0 0,0 0 0 0 0,0 1 0 0 0,0-1-1 0 0,0 1 17 0 0,0 0 0 0 0,0 0-1 0 0,1 1 1 0 0,-1-1-1 0 0,1 0 1 0 0,-1 0 0 0 0,1 0-1 0 0,-1 0 1 0 0,1 0-1 0 0,-1 0 1 0 0,1 0-1 0 0,0 0 1 0 0,0 0 0 0 0,-1 0-1 0 0,1-1 1 0 0,0 1-1 0 0,0 0 1 0 0,0 0-1 0 0,0-1 1 0 0,0 1 0 0 0,1 0-1 0 0,39 18-36 0 0,-19-11 272 0 0,-22-8-238 0 0,1 0-1 0 0,-1 0 0 0 0,1 0 0 0 0,-1 0 0 0 0,1 1 0 0 0,-1-1 0 0 0,1 0 0 0 0,-1 0 0 0 0,1 1 1 0 0,-1-1-1 0 0,1 0 0 0 0,-1 1 0 0 0,0-1 0 0 0,1 0 0 0 0,-1 1 0 0 0,1-1 0 0 0,-1 1 0 0 0,0-1 1 0 0,1 1-1 0 0,-1-1 0 0 0,0 0 0 0 0,0 1 0 0 0,0-1 0 0 0,1 1 0 0 0,-1-1 0 0 0,0 1 0 0 0,0 0 1 0 0,0-1-1 0 0,0 1 0 0 0,0 0 0 0 0,1 1-40 0 0,-1-1-1 0 0,1 1 1 0 0,0-1 0 0 0,-1 1 0 0 0,1-1 0 0 0,0 0-1 0 0,0 1 1 0 0,0-1 0 0 0,0 0 0 0 0,0 1-1 0 0,0-1 1 0 0,0 0 0 0 0,0 0 0 0 0,0 0 0 0 0,1 0-1 0 0,-1 0 1 0 0,0 0 0 0 0,1 0 0 0 0,-1-1 0 0 0,1 1-1 0 0,-1 0 1 0 0,1-1 0 0 0,-1 1 0 0 0,1-1-1 0 0,0 0 1 0 0,-1 1 0 0 0,1-1 0 0 0,-1 0 0 0 0,1 0-1 0 0,0 0 1 0 0,-1 0 0 0 0,1 0 0 0 0,2-1 0 0 0,-4 1 1 0 0,0 0 0 0 0,1 0 0 0 0,-1 0 1 0 0,1 0-1 0 0,-1 0 0 0 0,1 0 0 0 0,-1 0 0 0 0,0 0 1 0 0,1 0-1 0 0,-1 0 0 0 0,1 0 0 0 0,-1 0 1 0 0,0 1-1 0 0,1-1 0 0 0,-1 0 0 0 0,0 0 1 0 0,1 0-1 0 0,-1 1 0 0 0,0-1 0 0 0,1 0 1 0 0,-1 0-1 0 0,0 1 0 0 0,1-1 0 0 0,-1 0 1 0 0,0 1-1 0 0,0-1 0 0 0,1 0 0 0 0,-1 1 1 0 0,0-1-1 0 0,0 0 0 0 0,0 1 0 0 0,1-1 0 0 0,-1 1 1 0 0,0-1-1 0 0,0 0 0 0 0,0 1 0 0 0,0-1 1 0 0,0 1-1 0 0,0-1 0 0 0,0 0 0 0 0,0 1 1 0 0,0-1-1 0 0,0 1 0 0 0,0-1 0 0 0,0 1 1 0 0,0-1-1 0 0,0 1 0 0 0,-5 25-2681 0 0,3-20 1975 0 0,1-2 627 0 0,0 1 1 0 0,-1-1-1 0 0,1 0 1 0 0,-1 1-1 0 0,0-1 1 0 0,-4 6 0 0 0,4-7 142 0 0,0 0 0 0 0,0 0 0 0 0,0 1-1 0 0,1-1 1 0 0,-1 1 0 0 0,1-1 0 0 0,0 1 0 0 0,0 0 0 0 0,0 0 0 0 0,0 6 0 0 0,1-8-55 0 0,-2 51 21 0 0,1-48-200 0 0,0 0 0 0 0,0 0-1 0 0,0 0 1 0 0,0 0 0 0 0,-1-1-1 0 0,1 1 1 0 0,-1 0 0 0 0,-4 5-1 0 0,4-8 73 0 0,1 0 0 0 0,-1 0 0 0 0,1-1 0 0 0,-1 1 0 0 0,0-1 0 0 0,0 1 0 0 0,0-1 0 0 0,0 0 0 0 0,0 0 0 0 0,0 0 0 0 0,0 0 0 0 0,0 0 0 0 0,-3 1 0 0 0,3-2 124 0 0,0 1-1 0 0,0-1 1 0 0,0 1 0 0 0,0 0-1 0 0,0 0 1 0 0,0 0 0 0 0,0 0-1 0 0,1 0 1 0 0,-1 0 0 0 0,0 1-1 0 0,1-1 1 0 0,-1 0 0 0 0,1 1-1 0 0,-1-1 1 0 0,1 1 0 0 0,0 0-1 0 0,0 0 1 0 0,-2 2 0 0 0,-1 7 12 0 0,0 0 1 0 0,-3 16-1 0 0,5-18 77 0 0,1-8 655 0 0,2 5-477 0 0,3 17 28 0 0,-3-17 323 0 0,2 2-362 0 0,11 32-208 0 0,2-1-14 0 0,-13-32 718 0 0,3 2-394 0 0,15 26 286 0 0,-16-26 1690 0 0,-3-1-1677 0 0,8 23-49 0 0,-7-24 521 0 0,-2-1-887 0 0,1 1-221 0 0,-1-5-79 0 0,0 1 1 0 0,0 0-1 0 0,-1-1 1 0 0,1 1-1 0 0,-1-1 1 0 0,0 1-1 0 0,0 3 1 0 0,6 1-184 0 0,17 23 105 0 0,-17-22 48 0 0,4-7 161 0 0,32 4 26 0 0,-31-4 243 0 0,-2-3-154 0 0,28-7-21 0 0,16-6-139 0 0,-44 13-316 0 0,-2-1-1749 0 0,26-9-4309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218 154 455 0 0,'-1'-1'52'0'0,"1"1"-1"0"0,0-1 1 0 0,-1 0-1 0 0,1 1 1 0 0,-1-1-1 0 0,1 1 1 0 0,-1-1-1 0 0,0 1 1 0 0,1-1-1 0 0,-1 1 1 0 0,1 0-1 0 0,-1-1 1 0 0,0 1-1 0 0,1 0 0 0 0,-1 0 1 0 0,0-1-1 0 0,0 1 1 0 0,1 0-1 0 0,-1 0 1 0 0,0 0-1 0 0,-1 0 1 0 0,-20 0 1881 0 0,19 1-1522 0 0,0-1 0 0 0,0 0 0 0 0,0 0 0 0 0,0 0 0 0 0,0 0 0 0 0,-4-1 0 0 0,-16-3 585 0 0,23 3-1118 0 0,0 1 0 0 0,0 0 0 0 0,0-1 0 0 0,0 1 0 0 0,0-1 0 0 0,0 1 0 0 0,0 0 0 0 0,0-1 0 0 0,0 1 0 0 0,1 0 0 0 0,-1-1 0 0 0,0 1 0 0 0,0-1 0 0 0,0 1 0 0 0,1 0 0 0 0,-1 0 0 0 0,0-1 0 0 0,0 1 0 0 0,1 0 0 0 0,-1-1 0 0 0,0 1 0 0 0,1 0 0 0 0,-1 0 0 0 0,1-1 0 0 0,7-7 1219 0 0,-7 7-995 0 0,-1 1-1 0 0,0 0 1 0 0,0 0 0 0 0,0 0 0 0 0,1 0-1 0 0,-1 0 1 0 0,0 0 0 0 0,0 0 0 0 0,1-1 0 0 0,-1 1-1 0 0,0 0 1 0 0,0 0 0 0 0,0 0 0 0 0,0 0-1 0 0,1-1 1 0 0,-1 1 0 0 0,0 0 0 0 0,0 0 0 0 0,0 0-1 0 0,0-1 1 0 0,0 1 0 0 0,0 0 0 0 0,1 0-1 0 0,-1-1 1 0 0,0 1 0 0 0,0 0 0 0 0,0 0 0 0 0,0-1-1 0 0,0 1 1 0 0,0 0 0 0 0,0 0 0 0 0,0-1-1 0 0,0 1 1 0 0,0 0 0 0 0,0 0 0 0 0,0-1 0 0 0,0 1-1 0 0,-1 0 1 0 0,1 0 0 0 0,0-1 0 0 0,0 1-1 0 0,0 0 1 0 0,0 0 0 0 0,0 0 0 0 0,0-1 0 0 0,-1 1-1 0 0,1 0 1 0 0,0 0 0 0 0,0 0 0 0 0,0-1-1 0 0,0 1 1 0 0,-1 0 0 0 0,1 0 0 0 0,0 0 0 0 0,0 0-1 0 0,-1 0 1 0 0,1 0 0 0 0,0-1 0 0 0,-1 1 6 0 0,0 0 1 0 0,0 0-1 0 0,0 0 1 0 0,1-1-1 0 0,-1 1 1 0 0,0 0-1 0 0,0 0 1 0 0,1 0-1 0 0,-1 0 1 0 0,0 0-1 0 0,0 1 1 0 0,0-1-1 0 0,1 0 1 0 0,-1 0-1 0 0,0 0 1 0 0,0 1-1 0 0,1-1 1 0 0,-2 1-1 0 0,-7 9-88 0 0,4-3 64 0 0,8-15 774 0 0,0-4 1470 0 0,-3 12-2260 0 0,0 0 1 0 0,0 0 0 0 0,0-1 0 0 0,0 1 0 0 0,0 0 0 0 0,-1 0-1 0 0,1 0 1 0 0,0-1 0 0 0,0 1 0 0 0,0 0 0 0 0,0 0 0 0 0,0 0-1 0 0,0-1 1 0 0,-1 1 0 0 0,1 0 0 0 0,0 0 0 0 0,0 0 0 0 0,0 0-1 0 0,0 0 1 0 0,-1-1 0 0 0,1 1 0 0 0,0 0 0 0 0,0 0 0 0 0,0 0 0 0 0,-1 0-1 0 0,1 0 1 0 0,0 0 0 0 0,0 0 0 0 0,-1 0-24 0 0,0 0 1 0 0,1 0-1 0 0,-1 0 1 0 0,1 1-1 0 0,-1-1 1 0 0,1 0-1 0 0,-1 0 0 0 0,0 1 1 0 0,1-1-1 0 0,-1 0 1 0 0,1 1-1 0 0,0-1 1 0 0,-1 1-1 0 0,1-1 1 0 0,-1 1-1 0 0,1-1 0 0 0,0 1 1 0 0,-1-1-1 0 0,1 1 1 0 0,0-1-1 0 0,-1 1 1 0 0,1-1-1 0 0,0 1 1 0 0,0-1-1 0 0,-1 1 1 0 0,1 0-1 0 0,0-1 0 0 0,0 1 1 0 0,0-1-1 0 0,0 1 1 0 0,0 1-1 0 0,-1 1 39 0 0,1-1-79 0 0,-1 0-1 0 0,1 0 0 0 0,0 0 0 0 0,0 0 0 0 0,-1 0 1 0 0,1 1-1 0 0,0-1 0 0 0,1 0 0 0 0,-1 0 0 0 0,0 0 0 0 0,1 0 1 0 0,0 2-1 0 0,-1-4 0 0 0,0 0-1 0 0,0 0 1 0 0,0 1-1 0 0,0-1 1 0 0,0 0 0 0 0,0 0-1 0 0,0 0 1 0 0,0 0 0 0 0,0 0-1 0 0,1 0 1 0 0,-1 0 0 0 0,0 0-1 0 0,0 0 1 0 0,0 0 0 0 0,0 0-1 0 0,0 0 1 0 0,0 0 0 0 0,0 0-1 0 0,0 0 1 0 0,0 0 0 0 0,1 0-1 0 0,-1 0 1 0 0,0 0 0 0 0,0 0-1 0 0,0 0 1 0 0,0 0 0 0 0,0 0-1 0 0,0 0 1 0 0,0 0 0 0 0,0 0-1 0 0,0 0 1 0 0,0 0 0 0 0,1 0-1 0 0,-1 0 1 0 0,0 0-1 0 0,0 0 1 0 0,0 0 0 0 0,0-1-1 0 0,0 1 1 0 0,0 0 0 0 0,0 0-1 0 0,0 0 1 0 0,0 0 0 0 0,0 0-1 0 0,0 0 1 0 0,0 0 0 0 0,0 0-1 0 0,0 0 1 0 0,0 0 0 0 0,0 0-1 0 0,0-1 1 0 0,3-7 89 0 0,-3-9 72 0 0,-3 6 52 0 0,1 5-134 0 0,0-1 1 0 0,0 0-1 0 0,1 1 0 0 0,0-1 1 0 0,0-8-1 0 0,-1-14-83 0 0,2 27 0 0 0,-1 0 0 0 0,1 0 0 0 0,-1 0 0 0 0,1 0 0 0 0,-1 0 0 0 0,1-1 0 0 0,-1 1 0 0 0,0 0 0 0 0,0 0 0 0 0,-2-2 0 0 0,0 3 0 0 0,3 1 0 0 0,-1 0 0 0 0,1 0 0 0 0,0 0 0 0 0,0 0 0 0 0,0 0 0 0 0,0 0 0 0 0,-1 0 0 0 0,1 0 0 0 0,0 0 0 0 0,0 0 0 0 0,0 0 0 0 0,0 0 0 0 0,-1 0 0 0 0,1 0 0 0 0,0 0 0 0 0,0 0 0 0 0,0 0 0 0 0,-1 0 0 0 0,1 0 0 0 0,0 0 0 0 0,0 0 0 0 0,0 0 0 0 0,0 0 0 0 0,0-1 0 0 0,-1 1 0 0 0,1 0 0 0 0,0 0 0 0 0,0 0 0 0 0,0 0 0 0 0,0 0 0 0 0,0-1 0 0 0,0 1 0 0 0,0 0 0 0 0,-1 0 0 0 0,1 0 0 0 0,0 0 0 0 0,0 0 0 0 0,0-1 0 0 0,0 1 0 0 0,0 0 0 0 0,0 0 0 0 0,0 0 0 0 0,0-1 0 0 0,0 1 0 0 0,0 0 0 0 0,0 0 0 0 0,0 0 0 0 0,0 0 0 0 0,0-1 0 0 0,0 1 0 0 0,0 0 0 0 0,0 0 0 0 0,0 0 0 0 0,0 0 0 0 0,0-1 0 0 0,0 1 0 0 0,1 0 0 0 0,-1 0 0 0 0,0 0 0 0 0,0 0 0 0 0,0 0 0 0 0,0-1 0 0 0,0 1 0 0 0,1 0 0 0 0,1-8 0 0 0,-3 13 0 0 0,1-1-25 0 0,1-3 15 0 0,-1 0-1 0 0,0-1 1 0 0,0 1 0 0 0,0 0 0 0 0,0 0 0 0 0,0 0 0 0 0,0-1-1 0 0,0 1 1 0 0,0 0 0 0 0,-1 0 0 0 0,1-1 0 0 0,0 1 0 0 0,0 0-1 0 0,0 0 1 0 0,-1-1 0 0 0,1 1 0 0 0,-1 0 0 0 0,1-1 0 0 0,0 1 0 0 0,-1 0-1 0 0,1-1 1 0 0,-1 1 0 0 0,1-1 0 0 0,-1 1 0 0 0,0-1 0 0 0,1 1-1 0 0,-1-1 1 0 0,-1 1 0 0 0,1 0 10 0 0,0-1 0 0 0,0 1 0 0 0,0-1 0 0 0,0 0 0 0 0,0 0 0 0 0,0 0 0 0 0,0 0 0 0 0,0 0 0 0 0,-1 0 0 0 0,1 0 0 0 0,0 0 0 0 0,0 0 0 0 0,0 0 0 0 0,0 0 0 0 0,0-1 0 0 0,0 1 0 0 0,-1-1 0 0 0,4 3-163 0 0,0 1 0 0 0,0-1 0 0 0,1 0 0 0 0,-1 1 0 0 0,-1 0 0 0 0,1 0 0 0 0,0-1 0 0 0,-1 1 0 0 0,1 0 0 0 0,0 5 0 0 0,1-1-28 0 0,-3-6 217 0 0,1 0 0 0 0,-1 0 0 0 0,0 0 0 0 0,0 0-1 0 0,0 1 1 0 0,0-1 0 0 0,0 0 0 0 0,0 0 0 0 0,0 0 0 0 0,0 0 0 0 0,0 1-1 0 0,-1-1 1 0 0,1 0 0 0 0,0 0 0 0 0,-1 0 0 0 0,1 0 0 0 0,-1 0 0 0 0,1 0-1 0 0,-1 0 1 0 0,0 0 0 0 0,1 0 0 0 0,-1 0 0 0 0,0 0 0 0 0,0 0-1 0 0,0-1 1 0 0,1 1 0 0 0,-1 0 0 0 0,0 0 0 0 0,0-1 0 0 0,0 1 0 0 0,0-1-1 0 0,0 1 1 0 0,-2 0 0 0 0,1 0 21 0 0,2 0-36 0 0,0-1 1 0 0,-1 0 0 0 0,1 0 0 0 0,0 0 0 0 0,0 1-1 0 0,-1-1 1 0 0,1 0 0 0 0,0 0 0 0 0,-1 0 0 0 0,1 0-1 0 0,0 0 1 0 0,-1 1 0 0 0,1-1 0 0 0,0 0 0 0 0,-1 0-1 0 0,1 0 1 0 0,0 0 0 0 0,-1 0 0 0 0,1 0 0 0 0,0 0 0 0 0,-1 0-1 0 0,1 0 1 0 0,0 0 0 0 0,-1 0 0 0 0,1-1 0 0 0,0 1-1 0 0,-1 0 1 0 0,1 0 0 0 0,0 0 0 0 0,0 0 0 0 0,-1 0-1 0 0,1-1 1 0 0,0 1 0 0 0,-1 0 0 0 0,1 0 0 0 0,0 0-1 0 0,0-1 1 0 0,-1 1 0 0 0,1 0 0 0 0,0 0 0 0 0,0-1 0 0 0,0 1-1 0 0,0 0 1 0 0,-1-1 0 0 0,1 1 0 0 0,0 0 0 0 0,0 0-1 0 0,0-1 1 0 0,0 1 0 0 0,0 0 0 0 0,0-1 0 0 0,0 1-1 0 0,0 0 1 0 0,0-1 0 0 0,0 1 0 0 0,0 0 0 0 0,0-1 0 0 0,0 1-1 0 0,0 0 1 0 0,0-1 0 0 0,0 1 0 0 0,0 0 0 0 0,0-1-1 0 0,0 1 1 0 0,0 0 0 0 0,1-1 0 0 0,-1 1 0 0 0,0 0-1 0 0,1-1 1 0 0,-1 1-15 0 0,0 0 0 0 0,0 0 0 0 0,0 0 0 0 0,0-1-1 0 0,0 1 1 0 0,0 0 0 0 0,0 0 0 0 0,1 0 0 0 0,-1 0 0 0 0,0 0 0 0 0,0 0 0 0 0,0 0-1 0 0,0 0 1 0 0,0 0 0 0 0,1 0 0 0 0,-1-1 0 0 0,0 1 0 0 0,0 0 0 0 0,0 0-1 0 0,0 0 1 0 0,0 0 0 0 0,1 0 0 0 0,-1 0 0 0 0,0 0 0 0 0,0 0 0 0 0,0 0-1 0 0,0 0 1 0 0,1 1 0 0 0,-1-1 0 0 0,0 0 0 0 0,0 0 0 0 0,0 0 0 0 0,0 0-1 0 0,0 0 1 0 0,1 0 0 0 0,-1 0 0 0 0,0 0 0 0 0,0 0 0 0 0,0 0 0 0 0,0 1 0 0 0,0-1-1 0 0,0 0 1 0 0,1 0 0 0 0,-1 0 0 0 0,0 0 0 0 0,0 0 0 0 0,0 0 0 0 0,0 1-1 0 0,0-1 1 0 0,0 0 0 0 0,0 0 0 0 0,0 0 0 0 0,0 0 0 0 0,0 0 0 0 0,0 1-1 0 0,0-1 1 0 0,0 0 0 0 0,0 0 0 0 0,0 0 0 0 0,0 0 0 0 0,0 1 0 0 0,0-1-1 0 0,0 0 1 0 0,0 0 0 0 0,1 11-201 0 0,-8 14 248 0 0,5-17-19 0 0,-1 1-1 0 0,2 0 1 0 0,-1 0 0 0 0,1 0-1 0 0,0 13 1 0 0,0 21-25 0 0,-1-11 0 0 0,-5 50 0 0 0,2-37 0 0 0,-9 219 0 0 0,16-233-10 0 0,4 13-33 0 0,3 1 32 0 0,2 0 11 0 0,-3 5 0 0 0,-1 15-24 0 0,-2 0 1 0 0,-7 92-1 0 0,-25 131-56 0 0,24-263 79 0 0,-2 21 27 0 0,-6 41 230 0 0,2 106 1 0 0,8-183-221 0 0,4 21 124 0 0,2 7-71 0 0,-1-21 1 0 0,6 12 6 0 0,-8-22 6 0 0,2 2 2 0 0,17 40-17 0 0,5 11-70 0 0,-20-46-23 0 0,-2-4-10 0 0,0 1 1 0 0,3 14-1 0 0,-4-15 6 0 0,6 31-84 0 0,-6-31 49 0 0,-2-6 9 0 0,1 0 1 0 0,-2 0-1 0 0,1 1 0 0 0,0-1 0 0 0,-1 1 1 0 0,0-1-1 0 0,0 8 0 0 0,-11 188-1453 0 0,-17 150-638 0 0,28-347 2187 0 0,-1 3 12 0 0,1-1 0 0 0,0 0 0 0 0,0 1 0 0 0,1 6 1 0 0,3 15 428 0 0,0 16 233 0 0,1-3 352 0 0,-3-30-984 0 0,3 30 518 0 0,-2-1-433 0 0,2 10-182 0 0,-1-2-414 0 0,-1-1-116 0 0,4 162-871 0 0,-1-49 3182 0 0,-10 109-69 0 0,2-229-1706 0 0,0 5-11 0 0,1-4 0 0 0,0-3 0 0 0,-1-2 0 0 0,-1-4 0 0 0,1-4 0 0 0,1-1 0 0 0,-2 0-12 0 0,-8 70-217 0 0,1-38 79 0 0,3-23-107 0 0,-3 53 0 0 0,9-58 209 0 0,1 10 151 0 0,0-7 195 0 0,-2 2-63 0 0,-3 14-339 0 0,4-45-76 0 0,1 0-20 0 0,-11 80-4383 0 0,10-79 3903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10591 0 0,'0'0'4047'0'0,"0"-3"-2443"0"0,-2-9-145 0 0,1 9-199 0 0,3-1-838 0 0,7-10-95 0 0,-6 11-375 0 0,2 10-1767 0 0,16 24 1551 0 0,-20-30 283 0 0,-1 0-1 0 0,1 0 1 0 0,0 0-1 0 0,-1 0 1 0 0,1 0-1 0 0,-1 0 0 0 0,1 0 1 0 0,-1 0-1 0 0,0 0 1 0 0,1 0-1 0 0,-1 0 1 0 0,0 2-1 0 0,9 42 944 0 0,5 20 176 0 0,25 159 1126 0 0,-31-147-1841 0 0,-4 1-1 0 0,-3 0 0 0 0,-4 0 1 0 0,-24 143-1 0 0,18-176-402 0 0,8-39-18 0 0,0 0 0 0 0,-1-1 1 0 0,0 1-1 0 0,-5 9 0 0 0,6-14-1 0 0,1 0 0 0 0,-1 0 1 0 0,1 0-1 0 0,-1 1 0 0 0,0-2 1 0 0,1 1-1 0 0,-1 0 0 0 0,0 0 1 0 0,0 0-1 0 0,0 0 0 0 0,0 0 1 0 0,0-1-1 0 0,0 1 0 0 0,0 0 1 0 0,0-1-1 0 0,0 1 0 0 0,0-1 1 0 0,0 1-1 0 0,-3 0 0 0 0,4-1-1 0 0,-8-3-17 0 0,7 1 6 0 0,0 1-1 0 0,0 0 1 0 0,0-1 0 0 0,0 1 0 0 0,0-1-1 0 0,0 1 1 0 0,0-1 0 0 0,1 0 0 0 0,-1 1-1 0 0,0-3 1 0 0,-2-10-108 0 0,0 1 1 0 0,1-1-1 0 0,0 0 0 0 0,1 0 1 0 0,0 0-1 0 0,2 0 0 0 0,-1 0 1 0 0,2 0-1 0 0,0 0 0 0 0,0 0 1 0 0,8-22-1 0 0,-3 26-113 0 0,14-15-4 0 0,-21 24 222 0 0,1 0 0 0 0,-1 1 0 0 0,1-1 0 0 0,0 0 0 0 0,-1 1 0 0 0,1-1 0 0 0,-1 1 0 0 0,1-1-1 0 0,0 1 1 0 0,-1-1 0 0 0,1 1 0 0 0,0-1 0 0 0,0 1 0 0 0,-1 0 0 0 0,1 0 0 0 0,0-1 0 0 0,1 1 0 0 0,29-10-249 0 0,-30 9 243 0 0,1 1 0 0 0,-1 0-1 0 0,0-1 1 0 0,1 1 0 0 0,-1 0-1 0 0,1 0 1 0 0,-1 0 0 0 0,0 0-1 0 0,1 0 1 0 0,-1 0 0 0 0,1 0-1 0 0,1 1 1 0 0,22 2-62 0 0,0 2-1 0 0,-1 0 0 0 0,0 2 1 0 0,32 13-1 0 0,161 95-819 0 0,-164-85 513 0 0,-41-23 285 0 0,22 12-45 0 0,-1 1 0 0 0,31 25-1 0 0,-55-38 146 0 0,-1 1-1 0 0,10 11 1 0 0,14 22 261 0 0,-31-40-231 0 0,-1 0-1 0 0,1-1 1 0 0,0 1-1 0 0,-1 0 1 0 0,1 0-1 0 0,0 0 1 0 0,-1 0-1 0 0,0 0 1 0 0,1 0-1 0 0,-1 0 1 0 0,1 0-1 0 0,-1 0 1 0 0,0 0-1 0 0,0 1 1 0 0,0 0-1 0 0,4 30 421 0 0,-3-31-429 0 0,-1-1 1 0 0,0 1 0 0 0,0-1-1 0 0,0 1 1 0 0,0-1 0 0 0,0 1-1 0 0,0-1 1 0 0,0 1 0 0 0,0 0 0 0 0,0-1-1 0 0,0 1 1 0 0,0-1 0 0 0,0 1-1 0 0,0-1 1 0 0,-1 1 0 0 0,1-1 0 0 0,0 1-1 0 0,0-1 1 0 0,-1 1 0 0 0,1-1-1 0 0,0 1 1 0 0,-1-1 0 0 0,1 1-1 0 0,-1 0 1 0 0,0 0-2 0 0,-1 2 38 0 0,-1 1 0 0 0,0-1 0 0 0,1 1 0 0 0,-2-1 0 0 0,1 0-1 0 0,0 0 1 0 0,0-1 0 0 0,-1 1 0 0 0,0-1 0 0 0,0 1 0 0 0,1-1 0 0 0,-1 0 0 0 0,-6 1 0 0 0,-7 2 76 0 0,0-2 0 0 0,-1 0 0 0 0,0-1 0 0 0,-30-1 0 0 0,-74-9-503 0 0,101 6 305 0 0,-172-22-2401 0 0,-18-1-3288 0 0,188 23 743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4607 0 0,'0'0'354'0'0,"-4"3"201"0"0,1 0 2062 0 0,1-1-2575 0 0,1 1 263 0 0,0-1 0 0 0,-1 0 1 0 0,1 0-1 0 0,-1 0 0 0 0,1 0 0 0 0,-1 0 1 0 0,0 0-1 0 0,0-1 0 0 0,0 1 0 0 0,0-1 1 0 0,0 1-1 0 0,-5 1 2290 0 0,8 4-2029 0 0,3 18 49 0 0,-3-19 196 0 0,-1-1 86 0 0,-1 2-598 0 0,1 19 1073 0 0,17 379-628 0 0,-17-387-480 0 0,1-5 13 0 0,-1 0-1 0 0,0 0 0 0 0,-1 0 0 0 0,-1 0 0 0 0,0 0 0 0 0,-6 19 0 0 0,8-31-266 0 0,0 0 0 0 0,0-1 0 0 0,0 1-1 0 0,-1 0 1 0 0,1-1 0 0 0,0 1 0 0 0,-1-1 0 0 0,1 1 0 0 0,0 0 0 0 0,-1-1 0 0 0,1 1 0 0 0,-1-1-1 0 0,1 1 1 0 0,-1-1 0 0 0,1 1 0 0 0,-1-1 0 0 0,1 1 0 0 0,-1-1 0 0 0,1 0 0 0 0,-1 1 0 0 0,0-1 0 0 0,1 0-1 0 0,-1 1 1 0 0,0-1 0 0 0,1 0 0 0 0,-1 0 0 0 0,0 0 0 0 0,1 0 0 0 0,-1 1 0 0 0,0-1 0 0 0,1 0 0 0 0,-1 0-1 0 0,0 0 1 0 0,0 0 0 0 0,1-1 0 0 0,-1 1 0 0 0,-1 0 0 0 0,1-1-9 0 0,-1 0-1 0 0,1 0 1 0 0,-1 0-1 0 0,1 0 1 0 0,0 0 0 0 0,-1 0-1 0 0,1 0 1 0 0,0-1-1 0 0,0 1 1 0 0,0 0 0 0 0,0-1-1 0 0,0 1 1 0 0,0-1 0 0 0,-1-2-1 0 0,-5-12-35 0 0,1-1 1 0 0,1 0-1 0 0,-3-21 0 0 0,-6-54-250 0 0,13 81 261 0 0,-2-9 12 0 0,2 0 0 0 0,1 0 0 0 0,0 0 0 0 0,1 0 0 0 0,1 0 0 0 0,2 0 0 0 0,-1 1 0 0 0,2-1 0 0 0,11-27 0 0 0,-10 34 41 0 0,1 1 1 0 0,1 1-1 0 0,0-1 0 0 0,0 1 0 0 0,15-13 1 0 0,-20 21-26 0 0,-2 0 4 0 0,1 1-1 0 0,0 0 1 0 0,1-1-1 0 0,-1 1 1 0 0,0 0-1 0 0,0 0 1 0 0,5-2-1 0 0,12-8 46 0 0,10-5-31 0 0,-24 15-16 0 0,0 0 0 0 0,1 0 0 0 0,-1 0 0 0 0,1 0 0 0 0,-1 1 0 0 0,9-1 0 0 0,16 2 100 0 0,3 2-1353 0 0,-25 4 710 0 0,27 18-611 0 0,-26-18-263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83 150 6911 0 0,'-8'27'7862'0'0,"18"-26"-7106"0"0,28 1-138 0 0,-38-2-600 0 0,1 0 0 0 0,-1 0 0 0 0,0 0 0 0 0,1 0-1 0 0,-1 0 1 0 0,0 0 0 0 0,1 1 0 0 0,-1-1 0 0 0,1 0-1 0 0,-1 0 1 0 0,0 0 0 0 0,1 0 0 0 0,-1 0 0 0 0,1-1 0 0 0,-1 1-1 0 0,0 0 1 0 0,1 0 0 0 0,-1 0 0 0 0,1 0 0 0 0,-1 0-1 0 0,0 0 1 0 0,1-1 0 0 0,-1 1 0 0 0,0 0 0 0 0,1 0 0 0 0,-1-1-1 0 0,0 1 1 0 0,1 0 0 0 0,-1 0 0 0 0,0-1 0 0 0,0 1-1 0 0,1-1 1 0 0,3-6 112 0 0,0 0-1 0 0,0 0 0 0 0,0 0 1 0 0,-1 0-1 0 0,0-1 0 0 0,-1 0 1 0 0,0 1-1 0 0,2-13 0 0 0,-2 6-150 0 0,1-30-358 0 0,-2 41 159 0 0,-2 1 0 0 0,1-1 0 0 0,0 1 1 0 0,0 0-1 0 0,-1-1 0 0 0,1 1 0 0 0,-1 0 0 0 0,0-1 1 0 0,0 1-1 0 0,0 0 0 0 0,0 0 0 0 0,0 0 1 0 0,0 0-1 0 0,-3-4 0 0 0,4 5 53 0 0,-2 1 27 0 0,-5 7-660 0 0,-11 10 760 0 0,-33 27 0 0 0,43-38 630 0 0,1 0-1 0 0,-1 0 0 0 0,1 1 1 0 0,1 0-1 0 0,-1 1 0 0 0,1-1 1 0 0,1 1-1 0 0,-1 0 0 0 0,1 1 1 0 0,1-1-1 0 0,-6 15 0 0 0,9-21-91 0 0,1 4-61 0 0,1 17-12 0 0,0-17 207 0 0,5 2-457 0 0,19 24-14 0 0,-19-24-17 0 0,3-2-75 0 0,29 18-45 0 0,-37-23-18 0 0,1 0-1 0 0,-1 0 0 0 0,1 0 1 0 0,0 0-1 0 0,0-1 0 0 0,-1 1 1 0 0,1 0-1 0 0,0-1 0 0 0,3 1 1 0 0,-5-1-6 0 0,15 4 6 0 0,24 2 1 0 0,-27-5-14 0 0,0-1 0 0 0,15-2 0 0 0,-27 2 7 0 0,1 0-8 0 0,0 0 0 0 0,0 0 0 0 0,0 0-1 0 0,0 0 1 0 0,0 0 0 0 0,1-1 0 0 0,-1 1 0 0 0,0 0 0 0 0,0-1 0 0 0,0 1 0 0 0,0-1 0 0 0,1 0-1 0 0,20-12-112 0 0,-16 10 1 0 0,2 0-143 0 0,24-8-599 0 0,-24 8-261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5439 0 0,'-17'13'728'0'0,"-14"12"6076"0"0,29-25-6345 0 0,0 0-1 0 0,0 0 1 0 0,0 1-1 0 0,0-1 0 0 0,0 1 1 0 0,0-1-1 0 0,0 1 1 0 0,0 0-1 0 0,0 0 0 0 0,0 0 1 0 0,-3 1-1 0 0,-17 17 1499 0 0,13-10-1804 0 0,-8 9 18 0 0,0 0 1 0 0,2 1-1 0 0,0 0 1 0 0,-23 40-1 0 0,35-53-119 0 0,0 0-1 0 0,0 1 0 0 0,1-1 1 0 0,0 0-1 0 0,0 1 1 0 0,-1 9-1 0 0,3-14 341 0 0,8 4-272 0 0,23 19-7 0 0,-24-18-27 0 0,3-9-13 0 0,2 0-49 0 0,-6 2-9 0 0,-1-1 1 0 0,1 0-1 0 0,0-1 1 0 0,-1 1-1 0 0,1-1 1 0 0,5-2-1 0 0,31-12-3 0 0,12-4-44 0 0,-8 6-129 0 0,-37 11-38 0 0,2 2-1 0 0,32-6-9 0 0,-33 6-40 0 0,-8 5-402 0 0,0-1 541 0 0,0 1 1 0 0,1-1-1 0 0,-1 1 1 0 0,6 5-1 0 0,-2-2-74 0 0,-5-7 166 0 0,-1 0 1 0 0,0 0 0 0 0,1 1-1 0 0,-1-1 1 0 0,0 0-1 0 0,0 0 1 0 0,1 1 0 0 0,-1-1-1 0 0,0 0 1 0 0,0 1-1 0 0,1-1 1 0 0,-1 0 0 0 0,0 1-1 0 0,0-1 1 0 0,0 0-1 0 0,0 1 1 0 0,0-1-1 0 0,0 0 1 0 0,1 1 0 0 0,-1-1-1 0 0,0 0 1 0 0,0 1-1 0 0,0-1 1 0 0,0 0 0 0 0,0 1-1 0 0,0-1 1 0 0,0 1-1 0 0,-1-1 1 0 0,1 0 0 0 0,0 1-1 0 0,0-1 1 0 0,0 0-1 0 0,0 1 1 0 0,-1-1 0 0 0,-4 11-303 0 0,-1-1 1 0 0,0 0 0 0 0,0 0 0 0 0,-1-1 0 0 0,-1 0 0 0 0,0 0 0 0 0,-14 12 0 0 0,-1-2 5 0 0,0-1 1 0 0,-27 16-1 0 0,46-31 322 0 0,-32 18 43 0 0,33-20 53 0 0,0 0-1 0 0,0 0 0 0 0,0 0 0 0 0,-1 0 0 0 0,1 0 0 0 0,0 0 0 0 0,0-1 0 0 0,0 1 0 0 0,-1-1 0 0 0,-3 0 1 0 0,7 0-100 0 0,0 0-1 0 0,-1 0 1 0 0,1 0 0 0 0,0 0 0 0 0,0 0 0 0 0,0 0 0 0 0,-1 0 0 0 0,1 0 0 0 0,0 0 0 0 0,0 0 0 0 0,0 0 0 0 0,-1-1 0 0 0,1 1 0 0 0,0 0 0 0 0,0 0 0 0 0,0 0 0 0 0,0 0 0 0 0,-1 0-1 0 0,1 0 1 0 0,0 0 0 0 0,0-1 0 0 0,0 1 0 0 0,0 0 0 0 0,0 0 0 0 0,0 0 0 0 0,-1 0 0 0 0,1-1 0 0 0,0 1 0 0 0,0 0 0 0 0,0 0 0 0 0,0 0 0 0 0,0 0 0 0 0,0-1 0 0 0,0 1 0 0 0,0 0 0 0 0,0 0-1 0 0,0 0 1 0 0,0-1 0 0 0,0 1 0 0 0,0 0 0 0 0,0 0 0 0 0,0 0 0 0 0,0-1 0 0 0,0 1 0 0 0,0 0 0 0 0,0 0 0 0 0,1-7-327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13359 0 0,'-3'3'205'0'0,"-9"20"1184"0"0,11-20-637 0 0,-1 2 250 0 0,-1 0-660 0 0,1-3-134 0 0,1 1 1 0 0,0-1-1 0 0,0 1 1 0 0,0-1-1 0 0,0 1 1 0 0,0 0-1 0 0,0 3 1 0 0,-1 0 18 0 0,-2 19 559 0 0,2-6-397 0 0,1-15-34 0 0,2 3-124 0 0,-1 1-167 0 0,3 25 361 0 0,5 8-44 0 0,-4-3-281 0 0,-1-4-80 0 0,-4-10-61 0 0,1-19-172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14279 0 0,'-14'10'632'0'0,"8"-5"136"0"0,-1-1-616 0 0,1 1-152 0 0,3-2 0 0 0,-2-2 0 0 0,1 2 320 0 0,-5 2 40 0 0,-3 2 8 0 0,-3 1-4816 0 0,1-2-968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239 380 7831 0 0,'0'0'603'0'0,"0"-3"-396"0"0,-1-5 1138 0 0,1-1 0 0 0,-2 1-1 0 0,1 0 1 0 0,-1-1 0 0 0,0 1 0 0 0,-7-14 0 0 0,9 22-1230 0 0,0-1 0 0 0,-1 0-1 0 0,1 1 1 0 0,-1-1 0 0 0,1 1-1 0 0,-1-1 1 0 0,1 1-1 0 0,-1-1 1 0 0,1 1 0 0 0,-1-1-1 0 0,1 1 1 0 0,-1-1 0 0 0,0 1-1 0 0,1 0 1 0 0,-1-1 0 0 0,0 1-1 0 0,0 0 1 0 0,0-1 0 0 0,-18-1 464 0 0,1 1-507 0 0,-25-9 852 0 0,34 7-836 0 0,1 1-1 0 0,-1 0 1 0 0,1 0-1 0 0,-17 0 0 0 0,22 2-83 0 0,1 0 0 0 0,-1 1 0 0 0,1-1-1 0 0,-1 0 1 0 0,0 1 0 0 0,1 0-1 0 0,0 0 1 0 0,-1 0 0 0 0,1 0 0 0 0,-1 0-1 0 0,1 0 1 0 0,0 0 0 0 0,0 1-1 0 0,0-1 1 0 0,0 1 0 0 0,0 0 0 0 0,0 0-1 0 0,0-1 1 0 0,0 1 0 0 0,-2 4-1 0 0,-4 8 8 0 0,1 8-24 0 0,4-12-4 0 0,2-5 3 0 0,0-1 0 0 0,0 1-1 0 0,1-1 1 0 0,-1 1 0 0 0,1-1 0 0 0,0 1-1 0 0,1 5 1 0 0,-1 1-9 0 0,-1-3-17 0 0,1-1-1 0 0,1 1 0 0 0,1 13 1 0 0,3 17-87 0 0,0-18-1 0 0,12 33 7 0 0,5-5 28 0 0,-22-47 89 0 0,1 0 0 0 0,-1 0 1 0 0,1 0-1 0 0,-1 0 0 0 0,1 0 1 0 0,0 0-1 0 0,-1 0 0 0 0,1 0 1 0 0,0 0-1 0 0,0 0 0 0 0,0-1 1 0 0,0 1-1 0 0,0 0 0 0 0,1 0 1 0 0,29 22 62 0 0,-23-17 49 0 0,0-7 10 0 0,27-5 8 0 0,-33 5-112 0 0,-1 1 1 0 0,1 0 0 0 0,-1 0 0 0 0,0-1 0 0 0,0 1-1 0 0,1-1 1 0 0,-1 1 0 0 0,0-1 0 0 0,2 0 0 0 0,5-3 36 0 0,-5 3-24 0 0,0 0 0 0 0,0 0-1 0 0,0-1 1 0 0,-1 1 0 0 0,1-1-1 0 0,0 0 1 0 0,-1 0 0 0 0,1 0-1 0 0,1-3 1 0 0,4 0 28 0 0,-5 3-15 0 0,0 0 0 0 0,0-1 1 0 0,0 1-1 0 0,-1-1 0 0 0,1 1 1 0 0,0-1-1 0 0,3-6 0 0 0,1 2 34 0 0,-5 5-32 0 0,1-1 0 0 0,-1 1 1 0 0,1-1-1 0 0,-1 0 1 0 0,0 0-1 0 0,0 0 0 0 0,0-1 1 0 0,2-5-1 0 0,4-9 86 0 0,0 0 0 0 0,-2-1 0 0 0,0 0 0 0 0,5-29 0 0 0,-8 24-145 0 0,-2 0 0 0 0,0 0 0 0 0,-4-38 0 0 0,-18-72-190 0 0,5 29 122 0 0,7 61 1053 0 0,11 74-952 0 0,4 9-16 0 0,1-1 0 0 0,3 9 0 0 0,4 20-80 0 0,-2-4-16 0 0,0-1 0 0 0,-9-48 84 0 0,6 40-52 0 0,-3-3 52 0 0,-4-32 11 0 0,-1-11-17 0 0,0 0 0 0 0,0 0 0 0 0,5 14 0 0 0,-5-14 5 0 0,0-4 3 0 0,-1-1-1 0 0,1 0 0 0 0,0 1 1 0 0,0-1-1 0 0,0 0 1 0 0,0 1-1 0 0,1-1 0 0 0,2 4 1 0 0,8 17-133 0 0,-9-18 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 6447 0 0,'0'0'1924'0'0,"-1"-1"-536"0"0,-13-8 7915 0 0,7 9-5949 0 0,8 7-3204 0 0,9 39 91 0 0,1-5-162 0 0,1 3-25 0 0,-9-30-45 0 0,-2-9 2 0 0,0 0 1 0 0,0-1-1 0 0,1 1 0 0 0,-1-1 1 0 0,1 1-1 0 0,3 5 0 0 0,11 24 87 0 0,-12-25 280 0 0,4-6-267 0 0,23 11 1 0 0,-31-14-110 0 0,0 0 0 0 0,1 1 0 0 0,-1-1 0 0 0,0 0 0 0 0,0 0 0 0 0,0 0 0 0 0,1 1 0 0 0,-1-1 0 0 0,0 0 1 0 0,0 0-1 0 0,1 0 0 0 0,-1 0 0 0 0,0 0 0 0 0,0 0 0 0 0,1 0 0 0 0,-1 1 0 0 0,0-1 0 0 0,0 0 0 0 0,1 0 0 0 0,-1 0 0 0 0,0 0 0 0 0,1 0 0 0 0,-1 0 0 0 0,0 0 0 0 0,0 0 0 0 0,1 0 0 0 0,-1 0 0 0 0,0-1 0 0 0,0 1 0 0 0,1 0 0 0 0,-1 0 0 0 0,0 0 0 0 0,0 0 0 0 0,1 0 0 0 0,-1 0 0 0 0,0-1 1 0 0,0 1-1 0 0,0 0 0 0 0,1 0 0 0 0,-1 0 0 0 0,0 0 0 0 0,0-1 0 0 0,0 1 0 0 0,1 0 0 0 0,-1 0 0 0 0,0-1 0 0 0,0 1 0 0 0,0 0 0 0 0,0 0 0 0 0,0-1 0 0 0,0 1 0 0 0,0 0 0 0 0,17-30 89 0 0,-13 20-73 0 0,-1 6-20 0 0,-1-1 1 0 0,0 0 0 0 0,0 0 0 0 0,1-8 0 0 0,5-20-194 0 0,-7 28 139 0 0,-1 3-13 0 0,0 0 0 0 0,0 0 0 0 0,0 0 0 0 0,1 0 0 0 0,-1 0 0 0 0,1 0 0 0 0,-1 0-1 0 0,1 1 1 0 0,0-1 0 0 0,1-3 0 0 0,6-12-184 0 0,-6 13-23 0 0,4 11-1444 0 0,17 20 1273 0 0,-17-21 1 0 0,-3 1-436 0 0,11 19 442 0 0,-10-19 10 0 0,0-1-724 0 0,12 20 749 0 0,-12-19-124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 5063 0 0,'0'0'3176'0'0,"-2"-3"-1712"0"0,0 0-1174 0 0,0 0 0 0 0,0 0-1 0 0,0 1 1 0 0,-1-1-1 0 0,1 1 1 0 0,-1-1 0 0 0,1 1-1 0 0,-1 0 1 0 0,0 0-1 0 0,0 0 1 0 0,0 0 0 0 0,0 1-1 0 0,-6-3 1 0 0,6 3 7 0 0,0 1-1 0 0,0-1 1 0 0,0 1 0 0 0,0-1 0 0 0,0 1 0 0 0,0 0-1 0 0,0 0 1 0 0,0 1 0 0 0,0-1 0 0 0,0 1-1 0 0,1-1 1 0 0,-1 1 0 0 0,-4 1 0 0 0,4 0 1420 0 0,0 1-1038 0 0,-10 9-21 0 0,10-9 184 0 0,0 0-718 0 0,-9 9-27 0 0,9-9-82 0 0,-1 0-753 0 0,-9 11 270 0 0,10-10 11 0 0,2 2-316 0 0,-5 18 403 0 0,4-18 41 0 0,3 1 161 0 0,3 20 68 0 0,-3-21 17 0 0,2 1 63 0 0,7 18 252 0 0,-8-19 470 0 0,3-1-321 0 0,16 15 64 0 0,-15-15 1216 0 0,-2-5-1597 0 0,1 0-1 0 0,-1-1 0 0 0,1 1 0 0 0,8-3 0 0 0,-3 1-4 0 0,-2 1 381 0 0,-4-4-312 0 0,11-13-8 0 0,-11 13-35 0 0,-3 1-29 0 0,3-14-24 0 0,-3 13 204 0 0,4 22-38 0 0,-4-15-185 0 0,0-1-1 0 0,0 1 1 0 0,-1 0 0 0 0,1 0-1 0 0,-1 0 1 0 0,1 0-1 0 0,-1 0 1 0 0,0-1-1 0 0,0 1 1 0 0,0 3-1 0 0,4 2 47 0 0,17 29-62 0 0,0-3-79 0 0,-17-27-48 0 0,4-3-435 0 0,24 10 445 0 0,-24-9-33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0,'0'0'6583'0'0,"4"9"-5991"0"0,12 25-89 0 0,-12-26-21 0 0,-4-2-247 0 0,2 21 406 0 0,2-1 181 0 0,2 21 376 0 0,3 17-537 0 0,1-3-150 0 0,1 4-228 0 0,-1 5-55 0 0,-2-12 33 0 0,-2-7-12 0 0,0-11-226 0 0,4 21-1706 0 0,-6-32-3730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5527 0 0,'0'0'13666'0'0,"3"8"-12882"0"0,10 23 16 0 0,-9-23 377 0 0,-1 0-863 0 0,12 26-24 0 0,-11-25-24 0 0,-1 0-63 0 0,2 1-144 0 0,-2-4-3 0 0,-1 0 0 0 0,1 0 1 0 0,-1 0-1 0 0,1 11 0 0 0,8 27 165 0 0,3 4-143 0 0,-4-8-65 0 0,2 6-13 0 0,-1-11-16 0 0,-10-30 6 0 0,0-1-1 0 0,1 0 1 0 0,-1 0-1 0 0,1 0 1 0 0,0-1-1 0 0,0 1 1 0 0,3 4 0 0 0,0 0-4 0 0,-1-1-68 0 0,4-8-48 0 0,25-4 135 0 0,-33 5-3 0 0,1 0 0 0 0,-1 0 0 0 0,0 0 0 0 0,0 0 0 0 0,1 0 0 0 0,-1 0 0 0 0,0 0 0 0 0,1 0 0 0 0,-1 0 0 0 0,0 0 0 0 0,1 0 0 0 0,-1 0 0 0 0,0 0 0 0 0,0 0 0 0 0,1 0 0 0 0,-1 0 0 0 0,0-1 0 0 0,1 1 0 0 0,-1 0 0 0 0,0 0 0 0 0,0 0 0 0 0,1 0 0 0 0,-1-1 0 0 0,0 1 0 0 0,0 0 0 0 0,1 0 0 0 0,-1 0 0 0 0,0-1 0 0 0,0 1 0 0 0,0 0 0 0 0,0 0 0 0 0,1-1 0 0 0,-1 1 0 0 0,0 0 0 0 0,0 0 0 0 0,0-1 0 0 0,0 1 0 0 0,6-24 146 0 0,-2 0-77 0 0,4-9-6 0 0,-1 7-62 0 0,1 1 1 0 0,1 0-1 0 0,1 1 0 0 0,1 0 0 0 0,2 1 0 0 0,0 0 1 0 0,1 1-1 0 0,2 0 0 0 0,22-24 0 0 0,-32 39-68 0 0,19-21-442 0 0,46-40-1 0 0,-29 32-1833 0 0,-14 14-5022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94 7831 0 0,'0'0'11296'0'0,"6"-1"-10142"0"0,0-1-908 0 0,-4 1-161 0 0,0 0 0 0 0,0 0 0 0 0,1 0-1 0 0,-1 1 1 0 0,0-1 0 0 0,0 1-1 0 0,1 0 1 0 0,3-1 925 0 0,-9 7-930 0 0,0 0-72 0 0,-11 18-123 0 0,11-20 80 0 0,-11 18-124 0 0,10-15 122 0 0,2-4 12 0 0,0 0-1 0 0,0 0 0 0 0,0 0 0 0 0,1 1 1 0 0,-1-1-1 0 0,1 0 0 0 0,-1 7 0 0 0,-8 22-102 0 0,6-15 22 0 0,2-6 94 0 0,1-7 22 0 0,0 1 1 0 0,0-1-1 0 0,1 1 0 0 0,-1 0 0 0 0,1-1 1 0 0,0 1-1 0 0,2 6 0 0 0,-3-2 17 0 0,1-2-1 0 0,1-1 0 0 0,-1 1 0 0 0,1-1-1 0 0,1 7 1 0 0,-1-4 9 0 0,-1-6-10 0 0,0 1 1 0 0,1-1 0 0 0,-1 1-1 0 0,1 0 1 0 0,0-1 0 0 0,0 1-1 0 0,3 4 1 0 0,4 14 102 0 0,-6-17-7 0 0,2 1-27 0 0,14 16-13 0 0,-13-17-1 0 0,1 0 5 0 0,19 13 23 0 0,-19-14 11 0 0,1 0 1 0 0,29 9-8 0 0,-31-12-99 0 0,0 0 0 0 0,1 0 0 0 0,-1-1 1 0 0,0 0-1 0 0,10 0 0 0 0,20-6 56 0 0,-32 6-55 0 0,0-1 1 0 0,-1 1-1 0 0,1-1 0 0 0,0 0 1 0 0,-1 0-1 0 0,1 0 0 0 0,0 0 1 0 0,-1 0-1 0 0,5-3 0 0 0,-1 0 15 0 0,6-5 59 0 0,19-22-15 0 0,-22 19-81 0 0,0-1-1 0 0,-1 0 0 0 0,0-1 1 0 0,-1 0-1 0 0,-1 0 0 0 0,0 0 1 0 0,0-1-1 0 0,-2 0 0 0 0,0 0 1 0 0,-1 0-1 0 0,0 0 0 0 0,1-23 1 0 0,-4 26-41 0 0,0 0 0 0 0,-1 1 1 0 0,0-1-1 0 0,-1 0 1 0 0,0 1-1 0 0,-1 0 0 0 0,-6-16 1 0 0,6 19 3 0 0,-1 0 0 0 0,0 0 1 0 0,0 0-1 0 0,-1 1 0 0 0,0 0 1 0 0,0 0-1 0 0,-1 0 0 0 0,0 1 1 0 0,0 0-1 0 0,-10-9 0 0 0,5 10-15 0 0,-18-7 67 0 0,15 8 82 0 0,-16 2 2 0 0,15 4-2 0 0,-14 5 31 0 0,14-2 9 0 0,7-1-85 0 0,4-3-19 0 0,0 1 1 0 0,0-1 0 0 0,0 1-1 0 0,1 0 1 0 0,-1 1-1 0 0,1-1 1 0 0,-5 5-1 0 0,-22 17 9 0 0,1 6 8 0 0,9-8-46 0 0,-1 2-112 0 0,18-20-97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36 9215 0 0,'0'0'4926'0'0,"-3"2"-3858"0"0,-8 7 10 0 0,11-8-1051 0 0,0-1 0 0 0,0 0 0 0 0,0 0 0 0 0,0 0 0 0 0,0 0 0 0 0,0 0 0 0 0,-1 0 0 0 0,1 1 0 0 0,0-1 0 0 0,0 0 0 0 0,0 0 0 0 0,0 0 0 0 0,0 0 0 0 0,0 0 0 0 0,-1 0 0 0 0,1 0 0 0 0,0 0 0 0 0,0 0 0 0 0,0 0 0 0 0,0 0 0 0 0,0 0 0 0 0,-1 0 0 0 0,1 0 0 0 0,0 0 0 0 0,0 0 0 0 0,0 0 0 0 0,0 0 0 0 0,0 0 0 0 0,-1 0 0 0 0,1 0 0 0 0,0 0 0 0 0,0 0 0 0 0,0 0 0 0 0,0 0 0 0 0,0 0 0 0 0,-1 0 0 0 0,1 0 0 0 0,0 0 0 0 0,0-1 0 0 0,-22-10 1906 0 0,9 4-1389 0 0,-1 0 1 0 0,0 0-1 0 0,-1 2 0 0 0,-15-5 1 0 0,17 9-305 0 0,4 3-63 0 0,7 0-65 0 0,-9 7-33 0 0,8-7-14 0 0,1 4-1 0 0,-4 18-29 0 0,5-9-114 0 0,0-5 47 0 0,2 31-117 0 0,-1-33 110 0 0,0-4 9 0 0,0-1 0 0 0,0 1 0 0 0,0 0 0 0 0,1 0 0 0 0,0-1 0 0 0,-1 1 0 0 0,3 4 0 0 0,4 21-122 0 0,-6-22 10 0 0,4 2 36 0 0,14 25 12 0 0,-14-26 4 0 0,1-2 33 0 0,19 17 129 0 0,-19-17 201 0 0,3-3-124 0 0,24 11 23 0 0,-25-10 195 0 0,-1-7-184 0 0,22-10-6 0 0,-28 12-168 0 0,-1 1 0 0 0,1 0 0 0 0,-1 0-1 0 0,1 0 1 0 0,0-1 0 0 0,-1 1 0 0 0,1 0 0 0 0,-1 0-1 0 0,1-1 1 0 0,-1 1 0 0 0,0 0 0 0 0,1-1 0 0 0,-1 1-1 0 0,1-1 1 0 0,-1 1 0 0 0,0-1 0 0 0,1 1 0 0 0,-1-1-1 0 0,1 0 1 0 0,2-4 48 0 0,-1 4-33 0 0,-1 0 0 0 0,0-1 0 0 0,0 0 0 0 0,0 1 0 0 0,0-1 0 0 0,-1 0 0 0 0,1 1 0 0 0,0-1 0 0 0,-1 0 0 0 0,1 0 0 0 0,0-3 0 0 0,1 0 25 0 0,-1 3-29 0 0,-1 0 0 0 0,1 1 0 0 0,0-1 1 0 0,-1 0-1 0 0,1 0 0 0 0,-1 0 0 0 0,0 0 0 0 0,0 0 1 0 0,0 0-1 0 0,0-4 0 0 0,1 1 20 0 0,-1 3-26 0 0,0 0-1 0 0,1 0 1 0 0,-1 1 0 0 0,0-1 0 0 0,0 0-1 0 0,0 0 1 0 0,0 0 0 0 0,-1 1 0 0 0,1-1 0 0 0,0 0-1 0 0,-1 0 1 0 0,0-1 0 0 0,-4-14-80 0 0,3 12-66 0 0,1 3-17 0 0,-5-6 6 0 0,6 12 0 0 0,6 19 30 0 0,-5-19 183 0 0,1 4 18 0 0,1-1-20 0 0,1 1-58 0 0,14 26 60 0 0,-1-5-68 0 0,-13-22-58 0 0,1-1-213 0 0,13 18 78 0 0,-14-18 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8983 0 0,'0'0'682'0'0,"-2"0"-470"0"0,-1 0 67 0 0,0 0 0 0 0,1 0 0 0 0,-1-1 0 0 0,0 1 0 0 0,1-1 0 0 0,-1 1 0 0 0,1-1 0 0 0,-1 0 0 0 0,1 0 0 0 0,-1 0 0 0 0,-2-2 0 0 0,-1 0 2685 0 0,0 3 1498 0 0,6 0-4374 0 0,0 0-1 0 0,0 0 1 0 0,0 1 0 0 0,2 6 1032 0 0,9 11-1737 0 0,-10-16 1070 0 0,3 5-84 0 0,0 1-136 0 0,18 43 102 0 0,-3-2-32 0 0,-14-37-257 0 0,13 36 181 0 0,-14-37-198 0 0,10 30 91 0 0,16 85 0 0 0,-22-69-109 0 0,1 16 42 0 0,-9-63-49 0 0,0-3-33 0 0,0-1 0 0 0,1 0 0 0 0,0 0 0 0 0,2 9 0 0 0,3 14-58 0 0,-4-22-94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0,'0'0'10182'0'0,"4"5"-8636"0"0,18 23 5236 0 0,-19-21-6054 0 0,9 21-22 0 0,-9-21 222 0 0,-4-1-771 0 0,-2 20-27 0 0,2-19-13 0 0,1-1-18 0 0,-1 2-67 0 0,1 24 205 0 0,2-2-128 0 0,-1-22 10 0 0,7 23 112 0 0,-6-25-154 0 0,4-2 3 0 0,-6-4-80 0 0,2 2 7 0 0,0-1-1 0 0,0 1 1 0 0,0-1-1 0 0,0 0 1 0 0,0 0-1 0 0,0 0 1 0 0,1 0 0 0 0,-1 0-1 0 0,0 0 1 0 0,4 0-1 0 0,-3-1 0 0 0,-1-1-1 0 0,0 1 1 0 0,0 0-1 0 0,0-1 1 0 0,0 0-1 0 0,0 1 1 0 0,0-1-1 0 0,0 0 1 0 0,0 0-1 0 0,0 0 1 0 0,0 0-1 0 0,-1 0 1 0 0,1-1-1 0 0,2-1 1 0 0,0-1 8 0 0,-1 1 0 0 0,0-1 0 0 0,0 1 1 0 0,0-1-1 0 0,3-4 0 0 0,-1 0 14 0 0,9-21 123 0 0,3-8-33 0 0,-1 5-300 0 0,-14 26 140 0 0,-1 4 19 0 0,0-1 0 0 0,0 1 0 0 0,0 0 1 0 0,0 0-1 0 0,0 0 0 0 0,0 0 0 0 0,1 0 0 0 0,-1 0 0 0 0,3-2 0 0 0,8-11-188 0 0,-9 11-27 0 0,2 1-9 0 0,16-9 30 0 0,-21 12 214 0 0,1 0-1 0 0,-1-1 1 0 0,1 1 0 0 0,-1 0 0 0 0,0 0-1 0 0,1 0 1 0 0,-1-1 0 0 0,1 1 0 0 0,-1 0 0 0 0,1 0-1 0 0,-1 0 1 0 0,1 0 0 0 0,-1 0 0 0 0,0 0-1 0 0,1 0 1 0 0,-1 0 0 0 0,1 0 0 0 0,-1 0-1 0 0,1 0 1 0 0,-1 0 0 0 0,1 0 0 0 0,-1 0 0 0 0,1 1-1 0 0,-1-1 1 0 0,1 0 0 0 0,27 8 5 0 0,-27-8 1 0 0,-1 0 0 0 0,1 1-1 0 0,-1-1 1 0 0,1 0 0 0 0,-1 0-1 0 0,1 0 1 0 0,-1 0 0 0 0,1 1-1 0 0,-1-1 1 0 0,1 0 0 0 0,-1 0-1 0 0,1 1 1 0 0,-1-1 0 0 0,1 0-1 0 0,-1 1 1 0 0,0-1 0 0 0,1 0-1 0 0,-1 1 1 0 0,0-1 0 0 0,1 1-1 0 0,-1-1 1 0 0,0 1 0 0 0,1 0-1 0 0,13 21 70 0 0,-11-17 14 0 0,0 2 0 0 0,6 19 69 0 0,-7-20 1121 0 0,3-8-1716 0 0,17-9 255 0 0,-16 8-41 0 0,-2 0-539 0 0,13-10 392 0 0,-13 9-47 0 0,4 5-1775 0 0,32 4 751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0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26 187 455 0 0,'0'0'15431'0'0,"7"1"-14320"0"0,29 4 990 0 0,-30-9-1306 0 0,17-12-99 0 0,-17 12-22 0 0,-1-1-66 0 0,14-14-268 0 0,-19 19-327 0 0,1-1 1 0 0,-1 1-1 0 0,0 0 0 0 0,1-1 0 0 0,-1 1 0 0 0,1-1 0 0 0,-1 1 1 0 0,0-1-1 0 0,1 1 0 0 0,-1-1 0 0 0,0 1 0 0 0,0-1 0 0 0,1 1 1 0 0,-1-1-1 0 0,0 1 0 0 0,0-2 0 0 0,2-1 47 0 0,-2 2-42 0 0,1 0-1 0 0,-1 0 1 0 0,1 0-1 0 0,-1 0 1 0 0,1 0-1 0 0,-1 0 1 0 0,0 0-1 0 0,0 0 1 0 0,1 0-1 0 0,-1 0 1 0 0,0-1-1 0 0,0 1 0 0 0,0 0 1 0 0,0 0-1 0 0,-1 0 1 0 0,1 0-1 0 0,0-2 1 0 0,0-1 26 0 0,0 3-32 0 0,0-1 1 0 0,0 1-1 0 0,-1-1 1 0 0,1 1 0 0 0,0 0-1 0 0,0-1 1 0 0,-1 1-1 0 0,1 0 1 0 0,-1-1-1 0 0,1 1 1 0 0,-1 0 0 0 0,0 0-1 0 0,-1-3 1 0 0,0-1 16 0 0,2 3-16 0 0,-1-1 1 0 0,0 1-1 0 0,0 0 0 0 0,-1 0 1 0 0,1 0-1 0 0,0 0 0 0 0,0 0 1 0 0,-1 0-1 0 0,-2-2 0 0 0,-15-17 2 0 0,-6 0-30 0 0,20 19-13 0 0,0-1-1 0 0,0 1 0 0 0,0 0 0 0 0,0 0 1 0 0,0 0-1 0 0,-8-1 0 0 0,9 3 118 0 0,1 4 6 0 0,-12 12 12 0 0,11-12 386 0 0,4 3-346 0 0,-1 24-107 0 0,0-29-38 0 0,1-1 1 0 0,0 1 0 0 0,0-1-1 0 0,1 0 1 0 0,-1 1 0 0 0,0-1-1 0 0,0 1 1 0 0,1-1 0 0 0,0 2-1 0 0,9 29-75 0 0,-8-24-44 0 0,2-1-10 0 0,11 21-1 0 0,-11-21-1 0 0,1 2-6 0 0,14 24-1 0 0,-15-25 12 0 0,2 0 59 0 0,1 1 56 0 0,-2-1-19 0 0,1-1 1 0 0,13 14 0 0 0,6 6 27 0 0,-19-20 80 0 0,1-1 16 0 0,2 1-63 0 0,-4-2 19 0 0,1-1 0 0 0,0 1 0 0 0,12 6 0 0 0,5 3 99 0 0,-18-11 1 0 0,2 1-25 0 0,19 10-117 0 0,-20-11-80 0 0,-4-3 63 0 0,-1 0 1 0 0,1 0-1 0 0,-1 0 0 0 0,0 1 1 0 0,1-1-1 0 0,-1 0 1 0 0,0 1-1 0 0,1-1 1 0 0,-1 0-1 0 0,3 2 0 0 0,-3-1-71 0 0,0-1-1 0 0,0 1 0 0 0,1-1 0 0 0,-1 1 1 0 0,0-1-1 0 0,1 0 0 0 0,-1 1 0 0 0,0-1 1 0 0,1 0-1 0 0,2 0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5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1 1839 0 0,'-8'0'1260'0'0,"6"0"-1074"0"0,0 0 0 0 0,1 0 0 0 0,-1 0 0 0 0,0 0 0 0 0,1 0 0 0 0,-1 0 0 0 0,0 0 0 0 0,1 1 0 0 0,-1-1 0 0 0,1 1 0 0 0,-1-1 0 0 0,1 1 0 0 0,-1 0 0 0 0,1-1 0 0 0,-1 1 0 0 0,1 0 0 0 0,-12 9 4783 0 0,15-22-1000 0 0,-2 12-3922 0 0,0 0 0 0 0,0 0 0 0 0,0 0 0 0 0,0 0 0 0 0,0 0 0 0 0,0 0 0 0 0,0-1 0 0 0,0 1 0 0 0,0 0 0 0 0,0 0-1 0 0,0 0 1 0 0,0 0 0 0 0,0-1 0 0 0,0 1 0 0 0,0 0 0 0 0,0 0 0 0 0,0 0 0 0 0,0 0 0 0 0,0 0 0 0 0,0-1 0 0 0,0 1 0 0 0,0 0 0 0 0,0 0 0 0 0,0 0-1 0 0,0 0 1 0 0,0 0 0 0 0,-1-1 0 0 0,1 1 0 0 0,0 0 0 0 0,0 0 0 0 0,0 0 0 0 0,0 0 0 0 0,0 0 0 0 0,0 0 0 0 0,0 0 0 0 0,-1 0 0 0 0,1 0 0 0 0,0-1-1 0 0,0 1 1 0 0,0 0 0 0 0,0 0 0 0 0,0 0 0 0 0,-1 0 0 0 0,1 0 0 0 0,0 0 0 0 0,0 0 0 0 0,0 0 0 0 0,0 0 0 0 0,-1 0 0 0 0,1 0 0 0 0,0 0 0 0 0,0 0-1 0 0,-9 8 803 0 0,-8 17-552 0 0,16-25-255 0 0,-148 205 1260 0 0,98-139-1197 0 0,-32 59 489 0 0,16-21 114 0 0,65-102-648 0 0,-11 15 114 0 0,13-16-163 0 0,-1-1-1 0 0,1 1 1 0 0,0-1 0 0 0,-1 1-1 0 0,1-1 1 0 0,0 0 0 0 0,-1 1-1 0 0,1-1 1 0 0,-1 0 0 0 0,1 1 0 0 0,-1-1-1 0 0,1 0 1 0 0,-1 1 0 0 0,1-1-1 0 0,-1 0 1 0 0,1 0 0 0 0,-1 1-1 0 0,1-1 1 0 0,-1 0 0 0 0,1 0 0 0 0,-1 0-1 0 0,1 0 1 0 0,-1 0 0 0 0,0 0-1 0 0,1 0 1 0 0,-2 0 0 0 0,2 0-32 0 0,0-1 0 0 0,-1 1 0 0 0,1-1 0 0 0,0 1 0 0 0,0 0 0 0 0,0-1 0 0 0,0 1 0 0 0,-1-1 0 0 0,1 1 0 0 0,0-1 0 0 0,0 1 0 0 0,0-1-1 0 0,0 1 1 0 0,0 0 0 0 0,0-1 0 0 0,0 1 0 0 0,0-1 0 0 0,0 1 0 0 0,0-1 0 0 0,0 1 0 0 0,1-1 0 0 0,-1 1 0 0 0,0-1 0 0 0,3-8-3120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6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3679 0 0,'12'-16'10952'0'0,"-9"6"-6875"0"0,-1 18-1878 0 0,2 4-2187 0 0,0-4-14 0 0,-3-4-7 0 0,1 0 0 0 0,-1 0 0 0 0,1-1 0 0 0,0 1 0 0 0,0-1 1 0 0,1 1-1 0 0,2 2 0 0 0,0 3-3 0 0,-1-3-5 0 0,1 1-1 0 0,-1-1 1 0 0,10 10 0 0 0,24 25 3 0 0,15 10 14 0 0,3-2 0 0 0,-12-13-21 0 0,-33-28-53 0 0,-1 0 1 0 0,19 10-1 0 0,-16-11 19 0 0,-2 0-1445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7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1026 690 4607 0 0,'-6'5'3048'0'0,"5"-5"-2613"0"0,-1 1 1 0 0,1-1-1 0 0,0 1 0 0 0,0-1 1 0 0,0 0-1 0 0,0 1 1 0 0,0-1-1 0 0,-1 0 0 0 0,-16-2 2727 0 0,17 1-3140 0 0,-1 1-1 0 0,1-1 0 0 0,-1 1 1 0 0,1 0-1 0 0,-1 0 0 0 0,0 0 1 0 0,1-1-1 0 0,-1 1 0 0 0,1 1 1 0 0,-1-1-1 0 0,0 0 0 0 0,1 0 1 0 0,-1 1-1 0 0,1-1 0 0 0,-1 0 1 0 0,0 1-1 0 0,-1 0 0 0 0,-5 5-11 0 0,0 1 0 0 0,0-1 0 0 0,1 1-1 0 0,0 0 1 0 0,0 1 0 0 0,1 0 0 0 0,-9 13 0 0 0,8-10 714 0 0,-1 0 0 0 0,-1-1 0 0 0,-15 15 0 0 0,20-22-533 0 0,0 0 0 0 0,0 0-1 0 0,0 0 1 0 0,-1 0 0 0 0,1-1 0 0 0,-1 1 0 0 0,0-1 0 0 0,1-1-1 0 0,-1 1 1 0 0,0-1 0 0 0,0 0 0 0 0,0 0 0 0 0,0 0 0 0 0,-9 0 0 0 0,-98 18 270 0 0,-1 0-729 0 0,99-18 376 0 0,-1-1 0 0 0,1 0 1 0 0,-1 0-1 0 0,0-1 0 0 0,-24-6 0 0 0,11-1 35 0 0,1-1 0 0 0,1-1-1 0 0,0-1 1 0 0,0-2-1 0 0,1 0 1 0 0,1-2 0 0 0,0 0-1 0 0,1-2 1 0 0,-41-39 0 0 0,55 46-110 0 0,-1-1 1 0 0,2-1 0 0 0,0 1-1 0 0,0-2 1 0 0,1 1 0 0 0,0-1-1 0 0,1 0 1 0 0,-8-25 0 0 0,2-9 103 0 0,-10-61-1 0 0,10 40-70 0 0,8 50-55 0 0,0 2-18 0 0,1-1 1 0 0,-1-21-1 0 0,4 34-6 0 0,-1 0-1 0 0,1 0 0 0 0,1 0 0 0 0,-1 0 0 0 0,1 0 1 0 0,-1 0-1 0 0,1 0 0 0 0,1 0 0 0 0,-1 0 0 0 0,0 0 1 0 0,1 1-1 0 0,0-1 0 0 0,0 0 0 0 0,4-5 0 0 0,6-2-39 0 0,16-5 0 0 0,27-7 42 0 0,1 0 11 0 0,7-2 0 0 0,9 2 0 0 0,9 0-25 0 0,-8 8-99 0 0,-42 10-15 0 0,34-4 3 0 0,-33 4 7 0 0,32-6 29 0 0,-34 6 17 0 0,24-6 3 0 0,-31 8 13 0 0,28 3 54 0 0,-2 6 0 0 0,-48-6 10 0 0,0 0 1 0 0,0 0-1 0 0,0 1 1 0 0,0-1-1 0 0,0 0 1 0 0,0 0-1 0 0,0 1 1 0 0,-1-1-1 0 0,1 0 0 0 0,0 1 1 0 0,0-1-1 0 0,0 1 1 0 0,-1-1-1 0 0,1 1 1 0 0,0-1-1 0 0,0 1 1 0 0,-1-1-1 0 0,1 1 1 0 0,-1 0-1 0 0,2 1 0 0 0,-2-2 3 0 0,9 9 0 0 0,0 2-1 0 0,8 10 0 0 0,-12-12 17 0 0,0 0 1 0 0,-1 0 0 0 0,7 17-1 0 0,-5-10 22 0 0,-3-9 6 0 0,-1 1 0 0 0,1 0 0 0 0,-2 0 0 0 0,2 8 0 0 0,25 163 621 0 0,-1-33-272 0 0,3 25-198 0 0,-25-132-191 0 0,-3 0 0 0 0,-2 56 0 0 0,0-82-22 0 0,-2-1-1 0 0,1 0 0 0 0,-2 0 1 0 0,1 0-1 0 0,-2 0 1 0 0,0 0-1 0 0,-9 19 0 0 0,9-24 8 0 0,0-1 0 0 0,0 0 0 0 0,0 0 0 0 0,-1 0 0 0 0,0 0 0 0 0,0-1 0 0 0,-1 0 0 0 0,1 0 0 0 0,-1 0 0 0 0,0-1 0 0 0,-1 1 0 0 0,1-2 0 0 0,-13 7 0 0 0,11-7-16 0 0,1 0-1 0 0,-1-1 1 0 0,-1 0-1 0 0,1 0 1 0 0,0-1-1 0 0,0 0 1 0 0,-1 0-1 0 0,1-1 0 0 0,0 0 1 0 0,-16-2-1 0 0,18 1-68 0 0,0 0-1 0 0,0-1 0 0 0,0 1 0 0 0,0-1 0 0 0,1-1 1 0 0,-1 1-1 0 0,1-1 0 0 0,-1 0 0 0 0,1 0 0 0 0,0-1 1 0 0,0 1-1 0 0,0-1 0 0 0,1 0 0 0 0,-1 0 0 0 0,-5-8 1 0 0,1-1-742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0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1332 2759 0 0,'-2'8'104'0'0,"-1"-1"-1"0"0,0 0 0 0 0,-1 0 0 0 0,1 0 1 0 0,-2-1-1 0 0,1 1 0 0 0,-1-1 0 0 0,-6 8 1 0 0,8-11 1023 0 0,-24 16 10147 0 0,35-24-9538 0 0,10-19-644 0 0,-1 0 0 0 0,23-42 1 0 0,19-57-752 0 0,-46 96-226 0 0,146-335-244 0 0,-44 64-804 0 0,-60 144 1151 0 0,-35 107 205 0 0,2 1 0 0 0,1 1-1 0 0,2 1 1 0 0,37-46-1 0 0,-58 83-377 0 0,0 2 3 0 0,0 1-1 0 0,0-1 1 0 0,0 1 0 0 0,0 0-1 0 0,8-5 1 0 0,-9 8-12 0 0,6 5-28 0 0,34 16-81 0 0,-42-20 69 0 0,0 1 0 0 0,0-1 1 0 0,-1 0-1 0 0,1 0 0 0 0,0 1 0 0 0,0-1 1 0 0,-1 1-1 0 0,1-1 0 0 0,0 0 1 0 0,-1 1-1 0 0,1-1 0 0 0,0 1 0 0 0,-1 0 1 0 0,1-1-1 0 0,-1 1 0 0 0,1-1 1 0 0,-1 1-1 0 0,1 0 0 0 0,-1-1 0 0 0,0 1 1 0 0,1 0-1 0 0,-1 0 0 0 0,1 0 0 0 0,3 9-26 0 0,0-3-36 0 0,-1 0 0 0 0,0 1 1 0 0,3 9-1 0 0,12 38-402 0 0,34 153-236 0 0,31 97 640 0 0,-77-286 90 0 0,16 33 240 0 0,4 5-21 0 0,-12-29 10 0 0,19 31-20 0 0,-17-32-89 0 0,15 24-32 0 0,-14-26-9 0 0,26 33-18 0 0,-33-46-81 0 0,1 0-1 0 0,20 19 1 0 0,-15-19-1 0 0,19 11 1 0 0,-35-23-4 0 0,1 1 0 0 0,0-1 0 0 0,-1 1 0 0 0,1-1 0 0 0,0 1-1 0 0,0-1 1 0 0,0 1 0 0 0,-1-1 0 0 0,1 0 0 0 0,0 1 0 0 0,0-1 0 0 0,0 0 0 0 0,0 0 0 0 0,0 0 0 0 0,0 1 0 0 0,0-1 0 0 0,-1 0 0 0 0,1 0 0 0 0,0 0 0 0 0,0-1 0 0 0,1 1-1 0 0,5-1 2 0 0,0 0 0 0 0,1 0-1 0 0,9-4 1 0 0,-13 3-5 0 0,-1 1 0 0 0,0-1 0 0 0,0 0-1 0 0,-1 0 1 0 0,1 0 0 0 0,0-1 0 0 0,-1 1 0 0 0,1 0 0 0 0,-1-1-1 0 0,0 0 1 0 0,0 0 0 0 0,0 1 0 0 0,0-1 0 0 0,0 0 0 0 0,1-5-1 0 0,2-4-11 0 0,0-1-1 0 0,4-20 1 0 0,-6 23 12 0 0,11-51-6 0 0,8-76-1 0 0,-4-61-23 0 0,-12 100 28 0 0,35-175 0 0 0,-31 237 69 0 0,2 0 0 0 0,0 0 0 0 0,3 2 0 0 0,1 0 0 0 0,30-47 0 0 0,-45 79-645 0 0,4-6 1132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0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42 9671 0 0,'0'0'5088'0'0,"-3"7"-4472"0"0,-7 18-9 0 0,9-24-559 0 0,0 0-1 0 0,1 0 1 0 0,-1 0-1 0 0,0 0 1 0 0,0 0 0 0 0,0 0-1 0 0,0-1 1 0 0,0 1-1 0 0,0 0 1 0 0,0-1 0 0 0,0 1-1 0 0,0-1 1 0 0,0 1 0 0 0,0-1-1 0 0,0 1 1 0 0,0-1-1 0 0,-2 1 1 0 0,-20 1 225 0 0,17-2-171 0 0,-30 1 372 0 0,16-1 135 0 0,1 0 0 0 0,-1 2 1 0 0,0 1-1 0 0,-25 6 0 0 0,40-8-520 0 0,0 1 1 0 0,0 0-1 0 0,-1 0 0 0 0,1 1 1 0 0,1-1-1 0 0,-1 1 0 0 0,0 0 1 0 0,1 1-1 0 0,-1-1 0 0 0,1 1 1 0 0,0 0-1 0 0,0 0 0 0 0,1 0 1 0 0,-1 0-1 0 0,1 1 0 0 0,0-1 1 0 0,0 1-1 0 0,0 0 0 0 0,1 0 1 0 0,-3 6-1 0 0,3-5-79 0 0,1 0 1 0 0,-1-1 0 0 0,0 11-1 0 0,0 3 1 0 0,2 33 0 0 0,1-33 3 0 0,2 0 0 0 0,8 35 0 0 0,17 26 21 0 0,-28-80-35 0 0,1 3 11 0 0,0-1-1 0 0,0 1 1 0 0,0-1 0 0 0,0 0-1 0 0,1 1 1 0 0,-1-1 0 0 0,1 0-1 0 0,-1 0 1 0 0,1 0 0 0 0,2 3-1 0 0,39 42 121 0 0,-42-46-122 0 0,1 1-1 0 0,-1-1 1 0 0,0 1-1 0 0,1-1 1 0 0,-1 0-1 0 0,0 0 1 0 0,1 0-1 0 0,0 1 1 0 0,-1-2-1 0 0,1 1 1 0 0,0 0 0 0 0,-1 0-1 0 0,1 0 1 0 0,3 0-1 0 0,5 3 16 0 0,1 0-2 0 0,1 1 0 0 0,-1-2 1 0 0,1 0-1 0 0,0 0 0 0 0,0-1 0 0 0,0 0 1 0 0,0-1-1 0 0,15-1 0 0 0,-8-3-2 0 0,0 0-1 0 0,0-1 1 0 0,0-2-1 0 0,-1 0 1 0 0,0 0-1 0 0,0-2 1 0 0,0 0-1 0 0,-1-1 1 0 0,23-17-1 0 0,-4 0-150 0 0,0-2 1 0 0,61-62-1 0 0,-76 68-107 0 0,-1-1-1 0 0,17-26 1 0 0,-30 40 109 0 0,-1-1 1 0 0,-1 0-1 0 0,0 0 0 0 0,0-1 0 0 0,-1 1 1 0 0,0-1-1 0 0,0 0 0 0 0,2-18 1 0 0,-6 25 101 0 0,0-1 0 0 0,0 0 1 0 0,0 1-1 0 0,-1-1 1 0 0,1 1-1 0 0,-1-1 1 0 0,-1 1-1 0 0,1-1 0 0 0,0 1 1 0 0,-1-1-1 0 0,0 1 1 0 0,0 0-1 0 0,0 0 1 0 0,-1 0-1 0 0,1 0 0 0 0,-1 0 1 0 0,0 1-1 0 0,0-1 1 0 0,0 1-1 0 0,-1 0 1 0 0,1 0-1 0 0,-8-5 0 0 0,1 1 212 0 0,1 1-1 0 0,-1 1 1 0 0,-1-1-1 0 0,1 2 1 0 0,-1-1-1 0 0,1 1 1 0 0,-1 1-1 0 0,-13-3 1 0 0,4 3 28 0 0,-1 1 0 0 0,1 1 0 0 0,-1 1-1 0 0,1 1 1 0 0,-40 5 0 0 0,32 0-17 0 0,1 1 0 0 0,-1 1 0 0 0,-45 19 0 0 0,57-19-136 0 0,0 1 0 0 0,0 0 0 0 0,0 0 0 0 0,2 2 0 0 0,-1 0 0 0 0,1 1 0 0 0,1 0 0 0 0,0 1 0 0 0,-19 24 0 0 0,21-19-101 0 0,3 0-173 0 0,6-14-67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1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25 188 455 0 0,'-12'29'11282'0'0,"11"-22"-9433"0"0,-4 24-421 0 0,4-24-85 0 0,0 5-187 0 0,1 3-941 0 0,-2 32 176 0 0,4-35-304 0 0,1 2-58 0 0,-2-7 23 0 0,1 0 1 0 0,-1 0 0 0 0,0 0 0 0 0,-1 12 0 0 0,4-9 185 0 0,11 29 8 0 0,-11-29 500 0 0,2-2-212 0 0,18 24 12 0 0,-18-24 1045 0 0,-6-9-1587 0 0,0 1-1 0 0,1 0 1 0 0,-1 0-1 0 0,0 0 0 0 0,0-1 1 0 0,0 1-1 0 0,1 0 1 0 0,-1-1-1 0 0,0 1 0 0 0,0 0 1 0 0,0 0-1 0 0,0-1 0 0 0,0 1 1 0 0,0 0-1 0 0,1-1 1 0 0,-1 1-1 0 0,0 0 0 0 0,0-1 1 0 0,0 1-1 0 0,0 0 0 0 0,0 0 1 0 0,0-1-1 0 0,0 1 1 0 0,0 0-1 0 0,0-1 0 0 0,-1 1 1 0 0,1-1-1 0 0,-1-3-3 0 0,0 0 0 0 0,-1-1 0 0 0,0 1 0 0 0,0 0 0 0 0,-5-8 0 0 0,-4-8 0 0 0,1-2 27 0 0,2 1 0 0 0,0-1 0 0 0,2-1-1 0 0,-6-33 1 0 0,10 44 12 0 0,1 1 0 0 0,1-1-1 0 0,0 0 1 0 0,0 0 0 0 0,1 0 0 0 0,1 1-1 0 0,0-1 1 0 0,1 0 0 0 0,0 1-1 0 0,8-19 1 0 0,-7 19-26 0 0,1 1 1 0 0,1 0-1 0 0,0 0 0 0 0,0 1 1 0 0,1 0-1 0 0,0 0 0 0 0,0 0 1 0 0,1 1-1 0 0,1 0 0 0 0,-1 0 1 0 0,1 1-1 0 0,0 0 0 0 0,1 1 1 0 0,0 0-1 0 0,0 0 0 0 0,0 1 1 0 0,0 1-1 0 0,1-1 0 0 0,0 2 1 0 0,22-6-1 0 0,5 6-60 0 0,8 5-193 0 0,-28 2-76 0 0,14 8-1459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227 124 16583 0 0,'0'0'1851'0'0,"-2"-3"-1412"0"0,-10-10 89 0 0,10 9 16 0 0,-2-1-106 0 0,-15-24-706 0 0,3 2-390 0 0,5 10-122 0 0,8 13-174 0 0,-1 0-35 0 0,-12-10 72 0 0,12 11 339 0 0,0 4 149 0 0,-14 4 28 0 0,17-5 391 0 0,1 0-1 0 0,0 0 1 0 0,-1 0 0 0 0,1 0 0 0 0,-1 1 0 0 0,1-1 0 0 0,0 0 0 0 0,-1 0 0 0 0,1 0 0 0 0,0 0 0 0 0,-1 1 0 0 0,1-1-1 0 0,0 0 1 0 0,0 0 0 0 0,-1 1 0 0 0,1-1 0 0 0,0 0 0 0 0,0 1 0 0 0,-1-1 0 0 0,1 0 0 0 0,0 0 0 0 0,-1 1 0 0 0,-2 3 101 0 0,1-2 1 0 0,1-1 0 0 0,0 1 0 0 0,-1 0 0 0 0,1-1 1 0 0,0 1-1 0 0,0 0 0 0 0,0 0 0 0 0,0 0 0 0 0,1 0 1 0 0,-1 0-1 0 0,0 2 0 0 0,-7 17 587 0 0,2 0-1 0 0,0 0 1 0 0,2 0 0 0 0,-5 44-1 0 0,10-43-298 0 0,0 0 0 0 0,1 0-1 0 0,1 0 1 0 0,1-1 0 0 0,7 23 0 0 0,-5-27-240 0 0,0 0 0 0 0,0-1 0 0 0,2 0 0 0 0,0 0 0 0 0,1-1 0 0 0,15 21 0 0 0,-12-25-8 0 0,20 14-11 0 0,-31-24-111 0 0,0 0 0 0 0,0 0 0 0 0,1 0 0 0 0,-1-1 0 0 0,0 1 0 0 0,0 0 0 0 0,1 0 0 0 0,-1-1 0 0 0,3 1 0 0 0,26 9-11 0 0,-16-7-102 0 0,10-4-4 0 0,-24 1 100 0 0,1 0 0 0 0,-1 0 0 0 0,1 0 0 0 0,-1 0 0 0 0,1 0 0 0 0,0 0 0 0 0,-1 0 0 0 0,1-1 0 0 0,-1 1 0 0 0,1 0 0 0 0,-1 0 0 0 0,1 0 0 0 0,-1-1 0 0 0,1 1 0 0 0,-1 0 0 0 0,1 0 0 0 0,-1-1 1 0 0,0 1-1 0 0,2-1-1 0 0,17-14-307 0 0,-19 14 289 0 0,1 1 0 0 0,0-1 0 0 0,-1 1 0 0 0,1-1 0 0 0,-1 0 0 0 0,1 1 0 0 0,-1-1 1 0 0,1 0-1 0 0,-1 1 0 0 0,1-1 0 0 0,-1 0 0 0 0,1 1 0 0 0,-1-1 0 0 0,1-1 1 0 0,3-10-144 0 0,1 0 0 0 0,-1 0 1 0 0,-1 0-1 0 0,0 0 1 0 0,-1 0-1 0 0,1-14 1 0 0,-3 14-20 0 0,0-1 1 0 0,-1 1 0 0 0,0-1-1 0 0,-1 1 1 0 0,-1 0 0 0 0,0 0-1 0 0,0 0 1 0 0,-1 0 0 0 0,-1 1-1 0 0,0-1 1 0 0,-10-15 0 0 0,9 17 90 0 0,-1 1 0 0 0,0 1 0 0 0,0-1 0 0 0,-1 1 0 0 0,0 1 0 0 0,0-1 0 0 0,-1 1 0 0 0,0 1 0 0 0,-1-1 0 0 0,1 2 0 0 0,-1-1 1 0 0,-20-7-1 0 0,22 11 221 0 0,0 0 1 0 0,0 0 0 0 0,-1 1-1 0 0,1 1 1 0 0,0-1 0 0 0,-9 2-1 0 0,16-1-126 0 0,0 0 42 0 0,0 0 0 0 0,0 0 0 0 0,-1 0-1 0 0,1 0 1 0 0,0 0 0 0 0,0 0 0 0 0,0 0 0 0 0,0 1-1 0 0,0-1 1 0 0,0 0 0 0 0,0 1 0 0 0,-1 0 0 0 0,-25 12 500 0 0,26-13-498 0 0,0 1 1 0 0,0-1-1 0 0,0 1 1 0 0,1-1-1 0 0,-1 1 1 0 0,0-1 0 0 0,0 1-1 0 0,1-1 1 0 0,-1 1-1 0 0,0 0 1 0 0,0-1-1 0 0,1 1 1 0 0,-1 1 0 0 0,-17 20 573 0 0,11-10 6 0 0,-3 15-46 0 0,6-13-201 0 0,3-5-277 0 0,0-5-22 0 0,0 0 0 0 0,1 1 0 0 0,-1-1 0 0 0,1 1-1 0 0,1 7 1 0 0,0 15 155 0 0,2-13-145 0 0,7 15-107 0 0,-10-28 16 0 0,0-1 0 0 0,0 0 0 0 0,0 1 0 0 0,0-1 0 0 0,0 1 0 0 0,0-1 0 0 0,0 0 0 0 0,0 1 0 0 0,1-1 0 0 0,-1 0 0 0 0,0 1 0 0 0,0-1 0 0 0,0 0 0 0 0,1 1 0 0 0,-1-1 0 0 0,0 0 0 0 0,0 0 0 0 0,1 1 0 0 0,-1-1 0 0 0,0 0 0 0 0,1 0 0 0 0,-1 1-1 0 0,0-1 1 0 0,1 0 0 0 0,-1 0 0 0 0,0 0 0 0 0,1 0 0 0 0,-1 1 0 0 0,1-1 0 0 0,-1 0 0 0 0,0 0 0 0 0,1 0 0 0 0,-1 0 0 0 0,1 0 0 0 0,34 7-267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35 4143 0 0,'-4'-9'830'0'0,"3"8"-679"0"0,0 0-1 0 0,1 0 1 0 0,-1 0-1 0 0,0-1 0 0 0,1 1 1 0 0,-1 0-1 0 0,1 0 0 0 0,0 0 1 0 0,-1-1-1 0 0,1 1 1 0 0,0 0-1 0 0,0 0 0 0 0,0-1 1 0 0,0 1-1 0 0,0-1 0 0 0,0 1-12 0 0,0 1-237 0 0,5 11 1470 0 0,12 26-337 0 0,-12-28 1654 0 0,0 3-1338 0 0,15 37-114 0 0,-13-26-55 0 0,1 18-12 0 0,-7-19-73 0 0,-2 4-576 0 0,-1 0 0 0 0,-1 0-1 0 0,-7 29 1 0 0,-12 9 364 0 0,19-56-794 0 0,-1 0 0 0 0,0-1-1 0 0,0 1 1 0 0,-1-1 0 0 0,-10 12-1 0 0,15-18-84 0 0,-1 0 0 0 0,1 0 0 0 0,-1-1 0 0 0,1 1-1 0 0,-1-1 1 0 0,0 1 0 0 0,1 0 0 0 0,-1-1-1 0 0,0 1 1 0 0,1-1 0 0 0,-1 1 0 0 0,0-1-1 0 0,0 0 1 0 0,1 1 0 0 0,-1-1 0 0 0,0 0-1 0 0,0 1 1 0 0,0-1 0 0 0,1 0 0 0 0,-1 0-1 0 0,0 0 1 0 0,0 0 0 0 0,0 0 0 0 0,0 0-1 0 0,0 0 1 0 0,-1 0 0 0 0,2-1-5 0 0,-1 1 0 0 0,0-1 1 0 0,0 0-1 0 0,0 0 0 0 0,1 1 0 0 0,-1-1 0 0 0,0 0 1 0 0,1 0-1 0 0,-1 0 0 0 0,1 0 0 0 0,-1 0 1 0 0,1 0-1 0 0,-1 0 0 0 0,1 0 0 0 0,0 0 0 0 0,0 0 1 0 0,-1-1-1 0 0,0-7-39 0 0,0 1 0 0 0,0 0 1 0 0,1-1-1 0 0,0-8 0 0 0,3-7-213 0 0,0 1 0 0 0,1 0 0 0 0,1 0 0 0 0,1 1 0 0 0,2-1 0 0 0,0 1 0 0 0,1 1 0 0 0,19-34 0 0 0,-20 42 218 0 0,1 0 0 0 0,1 0-1 0 0,-1 1 1 0 0,2 0 0 0 0,0 1 0 0 0,0 0 0 0 0,1 1 0 0 0,0 0-1 0 0,1 1 1 0 0,0 0 0 0 0,1 1 0 0 0,-1 0 0 0 0,23-8 0 0 0,-22 13 694 0 0,25-4-38 0 0,-37 6-584 0 0,0 1 1 0 0,-1 0-1 0 0,1 0 0 0 0,-1-1 1 0 0,1 1-1 0 0,0 0 0 0 0,-1 1 1 0 0,1-1-1 0 0,-1 0 0 0 0,3 1 1 0 0,35 6 291 0 0,-29-6-11 0 0,-1 4-26 0 0,30 13-84 0 0,-29-14-31 0 0,-3 6-9 0 0,22 27-18 0 0,-27-36-144 0 0,-1 0 1 0 0,0 1-1 0 0,0-1 0 0 0,0 1 1 0 0,0 0-1 0 0,0-1 1 0 0,0 1-1 0 0,-1 0 0 0 0,1-1 1 0 0,0 3-1 0 0,12 36 57 0 0,-8-20-11 0 0,1 19-29 0 0,-5-29 108 0 0,6-13-94 0 0,-1 1-53 0 0,-3 1 4 0 0,0 0 0 0 0,-1 0 1 0 0,1 0-1 0 0,-1 0 0 0 0,1 0 0 0 0,-1 0 0 0 0,1-1 0 0 0,-1 1 0 0 0,0-1 0 0 0,0 0 0 0 0,1 0 0 0 0,-1 0 0 0 0,-1 0 0 0 0,1 0 0 0 0,3-4 0 0 0,22-42-466 0 0,15-24-499 0 0,-36 63 862 0 0,0 0 0 0 0,1 1 0 0 0,0 0 0 0 0,0 1 0 0 0,13-11 0 0 0,-18 16 698 0 0,9 5-281 0 0,30 8-40 0 0,-31-8-21 0 0,-1 10-2 0 0,29 40-17 0 0,-35-50-202 0 0,-1 0 1 0 0,0 0-1 0 0,-1 0 1 0 0,1 0-1 0 0,0 0 1 0 0,1 4-1 0 0,3 7 21 0 0,0 0 55 0 0,9 27-1 0 0,0 15-3 0 0,-6-12-83 0 0,5 54-1 0 0,-13-83-43 0 0,2 31-363 0 0,-2 17-92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272 109 8287 0 0,'-1'-4'322'0'0,"1"0"-1"0"0,-1 0 1 0 0,0 0-1 0 0,0 1 1 0 0,0-1-1 0 0,-1 0 1 0 0,1 1-1 0 0,-1-1 1 0 0,0 1-1 0 0,0-1 1 0 0,0 1-1 0 0,-1 0 1 0 0,1 0-1 0 0,-1 0 1 0 0,1 0-1 0 0,-7-5 1 0 0,3 3-114 0 0,0 0 0 0 0,-1 0 1 0 0,0 1-1 0 0,0-1 0 0 0,0 2 1 0 0,0-1-1 0 0,-11-3 0 0 0,12 5-76 0 0,0 1 0 0 0,-1-1 0 0 0,1 1-1 0 0,-1 1 1 0 0,1-1 0 0 0,-1 1 0 0 0,1 0-1 0 0,-1 1 1 0 0,0-1 0 0 0,1 1 0 0 0,-1 0 0 0 0,1 1-1 0 0,0 0 1 0 0,-1 0 0 0 0,1 0 0 0 0,0 1-1 0 0,-6 3 1 0 0,5 1 498 0 0,-10 12-46 0 0,12-15-22 0 0,2 5-2 0 0,-10 24-42 0 0,12-32-485 0 0,1 1 1 0 0,-1-1 0 0 0,1 1 0 0 0,-1-1 0 0 0,1 1 0 0 0,0 0 0 0 0,0-1-1 0 0,-1 1 1 0 0,1 1 0 0 0,-2 34 228 0 0,4-15-20 0 0,5 29-14 0 0,-2-26-49 0 0,10 23-19 0 0,-6-28-7 0 0,11 13-4 0 0,-20-32-138 0 0,1 1 0 0 0,0-1-1 0 0,-1 0 1 0 0,1 0 0 0 0,0 0-1 0 0,0 0 1 0 0,0 0 0 0 0,-1-1-1 0 0,1 1 1 0 0,0 0 0 0 0,0 0-1 0 0,2 0 1 0 0,24 18 125 0 0,-26-18-125 0 0,-1 0-1 0 0,1-1 1 0 0,0 1-1 0 0,0-1 0 0 0,0 1 1 0 0,0-1-1 0 0,0 1 1 0 0,0-1-1 0 0,0 1 1 0 0,0-1-1 0 0,0 0 1 0 0,2 1-1 0 0,37 3 103 0 0,-34-4-122 0 0,0-1 0 0 0,0 0-1 0 0,0 0 1 0 0,0-1 0 0 0,0 1-1 0 0,0-1 1 0 0,0-1 0 0 0,-1 1-1 0 0,1-1 1 0 0,-1 0 0 0 0,1 0-1 0 0,-1-1 1 0 0,0 1 0 0 0,-1-1-1 0 0,1 0 1 0 0,-1 0 0 0 0,1-1-1 0 0,-1 0 1 0 0,0 1 0 0 0,-1-1-1 0 0,1-1 1 0 0,-1 1 0 0 0,3-7-1 0 0,14-33-356 0 0,-18 41 269 0 0,-1 1 0 0 0,0-1-1 0 0,0 0 1 0 0,0 0 0 0 0,-1 1 0 0 0,1-1-1 0 0,-1 0 1 0 0,0 0 0 0 0,0 0 0 0 0,-1-6 0 0 0,1 9-254 0 0,-1 5-155 0 0,-1 0 601 0 0,1 0 0 0 0,0-1-1 0 0,-1 1 1 0 0,-2 4-1 0 0,0 0 66 0 0,3-7-109 0 0,0 1 1 0 0,1-1-1 0 0,-1 1 1 0 0,1-1 0 0 0,0 1-1 0 0,-1-1 1 0 0,1 1-1 0 0,0-1 1 0 0,0 2 0 0 0,-2 8 117 0 0,0 35 470 0 0,2 16-153 0 0,0-49-412 0 0,2 37 184 0 0,1-12-175 0 0,-2-28-10 0 0,1-2-49 0 0,4 26-201 0 0,-5-25-86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7831 0 0,'6'-103'3700'0'0,"-3"68"-3936"0"0,-3 36 514 0 0,4 11 174 0 0,12 35 218 0 0,-12-35 2804 0 0,1-3-1468 0 0,16 30-187 0 0,-15-29-831 0 0,0 2-369 0 0,20 35-72 0 0,-15-22-64 0 0,7 27-204 0 0,-9-19-89 0 0,-6-21-158 0 0,22 141 276 0 0,-22-127-232 0 0,2 105 375 0 0,-5-54-288 0 0,-1-40-58 0 0,-3 35-29 0 0,2-37-4 0 0,-4 33-36 0 0,3-37-152 0 0,2-15 57 0 0,-1 45-259 0 0,2-20 15 0 0,0-30-437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3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19807 0 0,'0'0'2360'0'0,"24"51"-1736"0"0,-33 43-624 0 0,-7-21 0 0 0,-2-14-1456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3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98 179 1839 0 0,'3'-27'160'0'0,"-1"7"-160"0"0,-1 10 0 0 0,-1-13 9024 0 0,-1 14-5760 0 0,-1-4-1112 0 0,-2-4-216 0 0,-2 2-48 0 0,-2 2 0 0 0,-2 4-1344 0 0,-4 1-256 0 0,1 4-64 0 0,-2 1 0 0 0,0 0-392 0 0,0-2-80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0 10591 0 0,'0'0'1234'0'0,"-1"9"-536"0"0,-7 43 1106 0 0,-51 227 3543 0 0,-19 6-3111 0 0,45-167-2272 0 0,9-22 258 0 0,-22 174 1 0 0,43-238-186 0 0,-8 58 78 0 0,3 171 0 0 0,15-202-102 0 0,-5-47-13 0 0,0 1 0 0 0,9 20 0 0 0,15 28-87 0 0,-26-60 62 0 0,0 0-1 0 0,1 0 0 0 0,-1 0 0 0 0,1 1 0 0 0,-1-1 0 0 0,1 0 0 0 0,0 0 0 0 0,0 0 0 0 0,-1 0 0 0 0,1 0 0 0 0,0 0 0 0 0,0 0 0 0 0,0 0 0 0 0,0 0 0 0 0,0-1 0 0 0,2 2 0 0 0,31 21-535 0 0,-33-22 450 0 0,0 0 0 0 0,0-1 0 0 0,-1 1 1 0 0,1-1-1 0 0,0 1 0 0 0,0-1 0 0 0,0 1 0 0 0,0-1 0 0 0,0 1 1 0 0,0-1-1 0 0,0 0 0 0 0,0 0 0 0 0,0 0 0 0 0,0 1 1 0 0,0-1-1 0 0,3 0 0 0 0,46 2-7012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0 192 11975 0 0,'0'0'286'0'0,"3"-6"714"0"0,14 1 5402 0 0,24-5-5464 0 0,-18 6-282 0 0,-20 4-623 0 0,232-29 1440 0 0,-176 16-1803 0 0,-1-2 0 0 0,-1-3-1 0 0,95-43 1 0 0,-88 30-7337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5 14743 0 0,'4'-1'286'0'0,"0"0"1"0"0,0 0-1 0 0,0 0 0 0 0,0 1 0 0 0,9-1 0 0 0,-13 1-316 0 0,4 0 1065 0 0,5 9-427 0 0,2 3-368 0 0,17 23 1 0 0,-21-22-258 0 0,1 0-1 0 0,4 14 1 0 0,-11-24-10 0 0,0-1-1 0 0,0 1 1 0 0,0-1 0 0 0,0 1 0 0 0,0 0-1 0 0,0 3 1 0 0,6 38-303 0 0,-6-22-585 0 0,-3 44-1489 0 0,0-12 1297 0 0,4-42 1423 0 0,8 36 79 0 0,-7-36 88 0 0,4-8 293 0 0,-2-1-580 0 0,-3-1-115 0 0,1-1 1 0 0,-1 1-1 0 0,0-1 1 0 0,1 0 0 0 0,-1 0-1 0 0,1 0 1 0 0,-1 0-1 0 0,1 0 1 0 0,-1 0 0 0 0,1-1-1 0 0,0 1 1 0 0,0-1-1 0 0,-1 0 1 0 0,1 0 0 0 0,0 0-1 0 0,-1 0 1 0 0,1 0-1 0 0,0 0 1 0 0,3-2 0 0 0,7-3 94 0 0,1-1 0 0 0,-1-1 0 0 0,0 0 0 0 0,0 0 0 0 0,21-18 0 0 0,-7 2-453 0 0,32-36 0 0 0,-23 17 32 0 0,-22 25 882 0 0,24-25-1 0 0,-33 38-439 0 0,-1 0 0 0 0,1 0 0 0 0,0 1-1 0 0,0 0 1 0 0,1 0 0 0 0,-1 0-1 0 0,0 0 1 0 0,1 1 0 0 0,0 0-1 0 0,7-2 1 0 0,-3 4 387 0 0,17 4-55 0 0,-20-3-229 0 0,3 7-98 0 0,30 23-18 0 0,-30-24-15 0 0,-4 7-36 0 0,17 41-18 0 0,-22-52-101 0 0,0 0 0 0 0,1 1 0 0 0,-1-1 0 0 0,-1 0 0 0 0,1 0 0 0 0,0 0 0 0 0,0 6 0 0 0,-1-4-5 0 0,5 41 124 0 0,-1 60 0 0 0,-8-31 391 0 0,-3 1 0 0 0,-24 103 1 0 0,18-124-205 0 0,-3 0 1 0 0,-2-1 0 0 0,-47 95 0 0 0,54-128-405 0 0,-2-1 0 0 0,0 0 0 0 0,0-1 0 0 0,-2 0-1 0 0,-1-1 1 0 0,-21 20 0 0 0,24-27 108 0 0,0 0-1 0 0,-1-1 0 0 0,-1 0 1 0 0,0-1-1 0 0,0-1 1 0 0,0 0-1 0 0,-1-1 0 0 0,-1-1 1 0 0,-19 5-1 0 0,6-4-7 0 0,0-2 1 0 0,-52 3-1 0 0,-62-8 50 0 0,84-2-736 0 0,-89 10 0 0 0,146-8 525 0 0,1 0 1 0 0,0 1 0 0 0,0-1-1 0 0,0 0 1 0 0,0 1-1 0 0,0 0 1 0 0,0-1 0 0 0,0 1-1 0 0,-2 2 1 0 0,-1-1-1012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57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1 919 0 0,'-16'34'10279'0'0,"16"-30"-9527"0"0,0 1 0 0 0,0-1-1 0 0,1 1 1 0 0,-1-1 0 0 0,1 0 0 0 0,0 1-1 0 0,1 4 1 0 0,4 23 562 0 0,-1 121-121 0 0,24 265-1169 0 0,-5-96-304 0 0,-14-108 185 0 0,8 138 550 0 0,-17-333-383 0 0,4 73 335 0 0,-3-22-238 0 0,-1-58-157 0 0,0 35-474 0 0,-2-7-144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58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1332 2137 2759 0 0,'-4'7'441'0'0,"-1"1"1"0"0,0-1-1 0 0,0 0 0 0 0,0-1 0 0 0,-10 10 0 0 0,-34 26 1874 0 0,47-41-2247 0 0,-17 14 669 0 0,-1 0 0 0 0,0-1 1 0 0,-1-2-1 0 0,-1 0 0 0 0,0-1 1 0 0,0-1-1 0 0,-1-1 0 0 0,0-1 1 0 0,-1-1-1 0 0,0-1 0 0 0,0-2 1 0 0,0 0-1 0 0,-1-1 0 0 0,-28-1 1 0 0,33-4-558 0 0,0 0 1 0 0,0-2 0 0 0,0 0 0 0 0,1-1 0 0 0,0-1 0 0 0,-32-14 0 0 0,1-4 317 0 0,-55-37 0 0 0,55 29-348 0 0,1-2-1 0 0,-60-56 1 0 0,83 65-63 0 0,1 0 1 0 0,1-2 0 0 0,2 0-1 0 0,1-2 1 0 0,-25-42 0 0 0,31 40 49 0 0,1-1 0 0 0,1 0 0 0 0,-11-43 0 0 0,-16-105 142 0 0,35 154-257 0 0,-46-287 172 0 0,40 209-323 0 0,4-110 0 0 0,10 154 151 0 0,3 1 0 0 0,2-1-1 0 0,3 2 1 0 0,3-1 0 0 0,2 2-1 0 0,37-89 1 0 0,-43 122 27 0 0,2-1-1 0 0,1 2 0 0 0,1 0 1 0 0,0 0-1 0 0,2 1 0 0 0,1 1 1 0 0,30-29-1 0 0,-32 35-45 0 0,2 2 0 0 0,0 0 0 0 0,0 0 0 0 0,1 2 0 0 0,1 0-1 0 0,0 1 1 0 0,0 1 0 0 0,1 1 0 0 0,40-12 0 0 0,-1 8-26 0 0,1 1-1 0 0,0 4 1 0 0,0 2-1 0 0,113 6 1 0 0,-104 7 1 0 0,38 15-20 0 0,9 14 31 0 0,-12 9 11 0 0,-15 5 0 0 0,-70-38 0 0 0,-2 0 0 0 0,26 24 0 0 0,-26-19-2 0 0,0 0 1 0 0,-1 1-1 0 0,-1 1 0 0 0,-1 0 0 0 0,16 30 0 0 0,-5 2-40 0 0,24 68-1 0 0,9 60-32 0 0,-40-119 43 0 0,144 560-21 0 0,-147-552 53 0 0,-3 1 0 0 0,3 104 0 0 0,-14-142 0 0 0,-2 1 0 0 0,-1 0 0 0 0,-2 0 0 0 0,-1 0 0 0 0,-1-1 0 0 0,-2 0 0 0 0,-18 47 0 0 0,15-56 9 0 0,-1 0 0 0 0,0-1 1 0 0,-2 0-1 0 0,-1-1 0 0 0,0 0 0 0 0,-2-2 0 0 0,0 0 0 0 0,-1-1 0 0 0,-1 0 1 0 0,0-2-1 0 0,-1 0 0 0 0,-1-1 0 0 0,-38 19 0 0 0,21-15 7 0 0,-1-1 0 0 0,0-2 0 0 0,-2-2 0 0 0,0-2 0 0 0,0-2 0 0 0,-1-1 0 0 0,-58 4 0 0 0,40-9-72 0 0,-60 7-261 0 0,106-8 276 0 0,-1 0-1 0 0,1 1 1 0 0,0 0-1 0 0,0 1 0 0 0,0 1 1 0 0,-13 7-1 0 0,21-9-186 0 0,1 0 1 0 0,-1 0-1 0 0,1 1 0 0 0,0 0 0 0 0,0 0 0 0 0,0 0 1 0 0,1 0-1 0 0,0 1 0 0 0,0-1 0 0 0,0 1 0 0 0,1 0 1 0 0,-5 11-1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19807 0 0,'5'6'910'0'0,"15"20"-24"0"0,-12-13-566 0 0,4 18-284 0 0,-9-22-9 0 0,-1-4 39 0 0,-1 0 0 0 0,1 0 1 0 0,-1 0-1 0 0,-1 0 0 0 0,1 6 0 0 0,8 69 495 0 0,-4 1 0 0 0,-3 0 0 0 0,-4 1-1 0 0,-22 141 1 0 0,10-150-731 0 0,-3-1 1 0 0,-41 113-1 0 0,43-154-127 0 0,10-24 230 0 0,1-1-180 0 0,-1-6-29 0 0,-16-2-1530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2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5527 0 0,'0'0'423'0'0,"22"14"5658"0"0,-20-13-5836 0 0,0 1 0 0 0,0-1 0 0 0,0 0 1 0 0,0 1-1 0 0,0 0 0 0 0,-1-1 0 0 0,1 1 0 0 0,0 0 0 0 0,-1 0 0 0 0,1 0 0 0 0,-1 0 0 0 0,0 0 0 0 0,1 0 0 0 0,-1 0 0 0 0,0 0 0 0 0,0 1 0 0 0,-1-1 0 0 0,1 0 0 0 0,0 1 0 0 0,-1-1 0 0 0,1 5 1 0 0,-1 1 71 0 0,0 0 0 0 0,-1 0 1 0 0,0 0-1 0 0,0 0 1 0 0,-4 10-1 0 0,5-15-308 0 0,0 1 0 0 0,-1-1 0 0 0,1 1 0 0 0,1-1 0 0 0,-1 1 0 0 0,0-1-1 0 0,1 0 1 0 0,0 1 0 0 0,0-1 0 0 0,0 0 0 0 0,0 1 0 0 0,0-1 0 0 0,3 5 0 0 0,3 5-1160 0 0,15 20 0 0 0,-6-11-1113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3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1 1839 0 0,'0'0'435'0'0,"-7"4"881"0"0,7-2-1137 0 0,0-1 1 0 0,-1 0-1 0 0,1 0 1 0 0,0 0-1 0 0,0 1 0 0 0,0-1 1 0 0,0 0-1 0 0,0 0 1 0 0,0 0-1 0 0,0 1 0 0 0,0-1 1 0 0,1 0-1 0 0,-1 0 0 0 0,0 0 1 0 0,1 0-1 0 0,-1 1 1 0 0,1-1-1 0 0,-1 0 0 0 0,1 0 1 0 0,0 0-1 0 0,1 1 1 0 0,-1 0 227 0 0,0 0 0 0 0,0 0 0 0 0,0 0 0 0 0,0-1 0 0 0,-1 1 0 0 0,1 0 0 0 0,0 4 0 0 0,0 20 660 0 0,0-1 0 0 0,-2 1 0 0 0,-2 0 1 0 0,0 0-1 0 0,-11 40 0 0 0,-48 122-384 0 0,-98 138 281 0 0,96-207-232 0 0,23-31-146 0 0,36-76-629 0 0,1 0-1 0 0,0 0 1 0 0,1 1-1 0 0,0 0 1 0 0,0 16 0 0 0,3-17-1495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5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0 2303 0 0,'-2'6'217'0'0,"-22"106"893"0"0,11-47 2974 0 0,8-48-3765 0 0,1 0 1 0 0,1 0 0 0 0,1 1-1 0 0,0-1 1 0 0,1 21-1 0 0,3-27-91 0 0,0 0 0 0 0,1-1 0 0 0,0 1-1 0 0,5 10 1 0 0,-3-7-43 0 0,5 23-1 0 0,-4 5-266 0 0,-1 0 1 0 0,-2 68-1 0 0,-15 85-2018 0 0,0 57 1644 0 0,23-66 951 0 0,-4-86-1860 0 0,-7 154 0 0 0,-12-130 392 0 0,-9 287 2549 0 0,21-360-413 0 0,-13 97 0 0 0,-22 50-4719 0 0,-8 61 2585 0 0,35-143 5457 0 0,-1 18-2887 0 0,3-81-2965 0 0,-20 283-1939 0 0,26-275 5375 0 0,-2 1 0 0 0,-17 90 0 0 0,11-112-2619 0 0,2 1 1 0 0,2-1-1 0 0,1 1 1 0 0,6 80-1 0 0,-1-112 887 0 0,0 0 0 0 0,1-1 0 0 0,-1 1-1 0 0,9 15 1093 0 0,-6-17-940 0 0,16 18-265 0 0,-16-19-1 0 0,0 0-421 0 0,2 0 61 0 0,-5-4-20 0 0,1 1 0 0 0,-1 0-1 0 0,1-1 1 0 0,-1 1 0 0 0,0 0 0 0 0,0 0 0 0 0,3 6-1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7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2539 339 1375 0 0,'-1'1'120'0'0,"-1"1"-1"0"0,1-1 0 0 0,-1 0 0 0 0,1 1 0 0 0,-1-1 0 0 0,1 0 0 0 0,-1 0 0 0 0,0 0 0 0 0,0 0 0 0 0,0 0 0 0 0,1-1 1 0 0,-1 1-1 0 0,0 0 0 0 0,0-1 0 0 0,0 0 0 0 0,0 1 0 0 0,0-1 0 0 0,-3 0 0 0 0,2 0 8 0 0,1-1-1 0 0,0 0 1 0 0,-1 1-1 0 0,1-1 1 0 0,0 0 0 0 0,-1 0-1 0 0,1 0 1 0 0,0-1-1 0 0,0 1 1 0 0,0 0 0 0 0,0-1-1 0 0,0 1 1 0 0,0-1-1 0 0,1 0 1 0 0,-3-2-1 0 0,-12-17 831 0 0,14 17-722 0 0,-1 0 0 0 0,0 0 1 0 0,0 0-1 0 0,-1 0 0 0 0,1 1 0 0 0,-1-1 1 0 0,-4-3-1 0 0,7 7-193 0 0,1 0 0 0 0,0 0 0 0 0,-1-1-1 0 0,1 1 1 0 0,0 0 0 0 0,-1 0 0 0 0,1 0 0 0 0,0 0 0 0 0,-1 0 0 0 0,1 0-1 0 0,0 0 1 0 0,-1 0 0 0 0,1 0 0 0 0,-1 0 0 0 0,1 0 0 0 0,0 0-1 0 0,-1 0 1 0 0,1 0 0 0 0,0 0 0 0 0,-1 0 0 0 0,1 0 0 0 0,0 1 0 0 0,-1-1-1 0 0,1 0 1 0 0,0 0 0 0 0,-1 0 0 0 0,1 1 0 0 0,0-1 0 0 0,0 0-1 0 0,-1 1 1 0 0,-9 12 885 0 0,10-12-817 0 0,-1 0-1 0 0,0 0 1 0 0,1 1-1 0 0,-1-1 1 0 0,0 0-1 0 0,1 0 1 0 0,-1 0-1 0 0,0 0 1 0 0,0 0-1 0 0,0 0 1 0 0,0 0-1 0 0,0-1 1 0 0,0 1 0 0 0,0 0-1 0 0,-1-1 1 0 0,1 1-1 0 0,0 0 1 0 0,-2 0-1 0 0,0-2 61 0 0,-1 0 1 0 0,1 0-1 0 0,-1 0 0 0 0,1-1 0 0 0,0 1 0 0 0,0-1 0 0 0,0 0 0 0 0,0 0 0 0 0,0 0 0 0 0,0 0 0 0 0,0-1 1 0 0,1 1-1 0 0,-4-5 0 0 0,-9-6 192 0 0,5 6-222 0 0,1 0 0 0 0,-1 1-1 0 0,-1 0 1 0 0,1 0 0 0 0,-1 1-1 0 0,0 1 1 0 0,0-1 0 0 0,-1 2-1 0 0,1 0 1 0 0,-1 0 0 0 0,1 1-1 0 0,-1 1 1 0 0,0 0 0 0 0,0 0-1 0 0,0 1 1 0 0,0 1 0 0 0,0 0-1 0 0,1 0 1 0 0,-1 1 0 0 0,0 1-1 0 0,1 0 1 0 0,-1 0 0 0 0,-12 7-1 0 0,-83 42-140 0 0,67-31 90 0 0,0-2-1 0 0,-85 28 0 0 0,96-40 94 0 0,0-2-1 0 0,-1-1 1 0 0,0-1-1 0 0,0-1 1 0 0,0-2-1 0 0,0-1 1 0 0,0-2-1 0 0,-42-8 0 0 0,23 0-6 0 0,1-3 0 0 0,1-1-1 0 0,0-3 1 0 0,-57-30 0 0 0,22 7-341 0 0,-110-59-1560 0 0,167 84 1496 0 0,17 10 166 0 0,-1 0 0 0 0,-12-5 0 0 0,19 10 64 0 0,-1 0 0 0 0,0 0 0 0 0,-1 0 0 0 0,1 0 0 0 0,0 0 0 0 0,0 1 0 0 0,0-1 0 0 0,0 1-1 0 0,-1 0 1 0 0,1 0 0 0 0,-5 1 0 0 0,-1 0-157 0 0,0 0 0 0 0,-1-1 0 0 0,1 0 0 0 0,0-1-1 0 0,-1 1 1 0 0,1-2 0 0 0,0 1 0 0 0,0-1 0 0 0,0-1 0 0 0,0 0-1 0 0,0 0 1 0 0,1-1 0 0 0,-1 0 0 0 0,1 0 0 0 0,-10-7 0 0 0,6 3 17 0 0,0 1 1 0 0,0 0 0 0 0,-1 0 0 0 0,-1 2 0 0 0,-18-7-1 0 0,27 11 117 0 0,0 0 1 0 0,0 0-1 0 0,0 0 0 0 0,0 1 0 0 0,0 0 0 0 0,0 0 0 0 0,0 0 1 0 0,0 0-1 0 0,0 1 0 0 0,0 0 0 0 0,0 0 0 0 0,0 0 0 0 0,0 1 0 0 0,0 0 1 0 0,1 0-1 0 0,-1 0 0 0 0,1 0 0 0 0,-8 5 0 0 0,5-1-98 0 0,1-1 0 0 0,0 1 0 0 0,0 0 0 0 0,0 1-1 0 0,1-1 1 0 0,-9 14 0 0 0,-23 49-924 0 0,10-17 122 0 0,5-16 420 0 0,-2-1-1 0 0,-46 52 1 0 0,65-83 471 0 0,1 1 0 0 0,0-1 0 0 0,-1 0 0 0 0,0 0 0 0 0,0-1 0 0 0,0 1 0 0 0,-1-1 0 0 0,1 0 1 0 0,-10 3-1 0 0,12-5 52 0 0,1 0-1 0 0,-1-1 1 0 0,0 1 0 0 0,0-1 0 0 0,1 1 0 0 0,-1-1 0 0 0,0 0 0 0 0,0 0 0 0 0,0-1 0 0 0,1 1 0 0 0,-1 0 0 0 0,0-1-1 0 0,1 0 1 0 0,-1 1 0 0 0,0-1 0 0 0,1 0 0 0 0,-1-1 0 0 0,1 1 0 0 0,-1 0 0 0 0,1-1 0 0 0,0 1 0 0 0,-1-1-1 0 0,-2-3 1 0 0,1 2 4 0 0,1-1-1 0 0,-1 1 0 0 0,1-1 0 0 0,0 0 0 0 0,1 0 1 0 0,-1 0-1 0 0,1-1 0 0 0,-1 1 0 0 0,0-5 0 0 0,-3-14-3020 0 0,4 5-718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0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639 696 3223 0 0,'-10'3'3293'0'0,"4"0"-2647"0"0,12 0 619 0 0,8 2 1204 0 0,-10-4-1719 0 0,2 0 536 0 0,-7-3-696 0 0,7 1-369 0 0,-12 2 1415 0 0,2 0-1309 0 0,0-1 1 0 0,0 0-1 0 0,0 1 0 0 0,0-1 1 0 0,-6-1-1 0 0,-37-8 470 0 0,-68-5 0 0 0,86 11-1618 0 0,0-2 0 0 0,0-1 1 0 0,-46-16-1 0 0,-28-16 328 0 0,89 31 486 0 0,0 0 0 0 0,0-1 1 0 0,1 0-1 0 0,-24-21 0 0 0,32 24-7 0 0,0 1 1 0 0,0 0-1 0 0,-1 0 0 0 0,1 0 0 0 0,-1 0 0 0 0,0 1 0 0 0,0 0 0 0 0,0 1 0 0 0,-1-1 1 0 0,1 1-1 0 0,0 0 0 0 0,-1 0 0 0 0,0 1 0 0 0,-9-1 0 0 0,16 2 14 0 0,0 0 0 0 0,0 0 0 0 0,0 0 0 0 0,-1 0 0 0 0,1 0 0 0 0,0 0 0 0 0,0 0 0 0 0,0 0 0 0 0,0 0 0 0 0,-1 0 0 0 0,1 0 0 0 0,0 0 0 0 0,0 1 1 0 0,0-1-1 0 0,0 0 0 0 0,0 0 0 0 0,0 0 0 0 0,-1 0 0 0 0,1 0 0 0 0,0 0 0 0 0,0 0 0 0 0,0 0 0 0 0,0 1 0 0 0,0-1 0 0 0,0 0 0 0 0,0 0 0 0 0,0 0 0 0 0,0 0 0 0 0,-1 0 0 0 0,1 0 0 0 0,0 1 0 0 0,0-1 0 0 0,0 0 0 0 0,0 0 0 0 0,0 0 0 0 0,0 0 0 0 0,0 0 0 0 0,0 1 0 0 0,0-1 0 0 0,0 0 0 0 0,0 0 0 0 0,3 10 27 0 0,7 6 63 0 0,-7-13-102 0 0,-1-1 1 0 0,1 1 0 0 0,0-1-1 0 0,0 1 1 0 0,0-1 0 0 0,0 0-1 0 0,1 0 1 0 0,-1-1 0 0 0,0 1-1 0 0,1-1 1 0 0,-1 1 0 0 0,1-1-1 0 0,5 1 1 0 0,-8-2 7 0 0,0 1-1 0 0,1-1 0 0 0,-1 0 1 0 0,0 0-1 0 0,0 0 1 0 0,0 0-1 0 0,1 0 0 0 0,-1 0 1 0 0,0 0-1 0 0,0 0 1 0 0,0-1-1 0 0,1 1 0 0 0,-1 0 1 0 0,0-1-1 0 0,0 1 1 0 0,0-1-1 0 0,0 1 0 0 0,0-1 1 0 0,0 1-1 0 0,0-1 1 0 0,0 0-1 0 0,0 0 0 0 0,0 1 1 0 0,0-1-1 0 0,0 0 1 0 0,0 0-1 0 0,-1 0 0 0 0,1 0 1 0 0,0 0-1 0 0,-1 0 1 0 0,1 0-1 0 0,-1 0 0 0 0,1 0 1 0 0,-1-1-1 0 0,1 1 1 0 0,-1 0-1 0 0,0 0 0 0 0,0 0 1 0 0,1 0-1 0 0,-1-1 1 0 0,0 1-1 0 0,0 0 0 0 0,0 0 1 0 0,-1-2-1 0 0,1 1 58 0 0,0 1 1 0 0,0-1-1 0 0,0 1 0 0 0,-1-1 0 0 0,1 1 1 0 0,-1-1-1 0 0,1 1 0 0 0,-1 0 0 0 0,0-1 0 0 0,1 1 1 0 0,-1 0-1 0 0,0-1 0 0 0,0 1 0 0 0,0 0 0 0 0,0 0 1 0 0,0 0-1 0 0,0 0 0 0 0,0 0 0 0 0,-1 0 0 0 0,1 0 1 0 0,0 0-1 0 0,0 0 0 0 0,-1 1 0 0 0,1-1 0 0 0,-1 0 1 0 0,-1 0-1 0 0,-15-11 536 0 0,17 11-542 0 0,1 0 0 0 0,-1 0 0 0 0,0 0 0 0 0,1 0 1 0 0,-1 0-1 0 0,1 0 0 0 0,-1-1 0 0 0,1 1 0 0 0,-1 0 1 0 0,1 0-1 0 0,0-1 0 0 0,0 1 0 0 0,0 0 1 0 0,0 0-1 0 0,0-1 0 0 0,0 1 0 0 0,0 0 0 0 0,0-3 1 0 0,8-23 263 0 0,-6 19-209 0 0,2-4-15 0 0,12-31-59 0 0,-12 32 40 0 0,0-1 71 0 0,9-36 19 0 0,-10 36 466 0 0,3 1-472 0 0,18-33-14 0 0,-18 33-53 0 0,-1-1 11 0 0,17-36 1 0 0,-16 36 431 0 0,-6 2-352 0 0,0-5-104 0 0,0 6 17 0 0,0 0 1 0 0,0-1 0 0 0,-3-10 0 0 0,3 20-88 0 0,0-1 1 0 0,0 1-1 0 0,0 0 1 0 0,0 0-1 0 0,0-1 1 0 0,0 1-1 0 0,0 0 1 0 0,1 0-1 0 0,-1-1 1 0 0,0 1-1 0 0,0 0 1 0 0,0 0-1 0 0,0-1 1 0 0,0 1-1 0 0,0 0 0 0 0,1 0 1 0 0,-1 0-1 0 0,0-1 1 0 0,0 1-1 0 0,0 0 1 0 0,1 0-1 0 0,-1 0 1 0 0,0 0-1 0 0,0-1 1 0 0,0 1-1 0 0,1 0 1 0 0,-1 0-1 0 0,0 0 1 0 0,0 0-1 0 0,1 0 1 0 0,-1 0-1 0 0,0 0 1 0 0,0 0-1 0 0,1 0 1 0 0,-1 0-1 0 0,0 0 0 0 0,0 0 1 0 0,1 0-1 0 0,-1 0 1 0 0,0 0-1 0 0,0 0 1 0 0,1 0-1 0 0,-1 0 1 0 0,0 0-1 0 0,0 0 1 0 0,1 0-1 0 0,-1 0 1 0 0,0 1-1 0 0,0-1 1 0 0,0 0-1 0 0,1 0 1 0 0,19 8-330 0 0,-10-4 69 0 0,-1-2 132 0 0,21 4-454 0 0,-28-6 556 0 0,-1 1 0 0 0,1-1 0 0 0,-1 0 1 0 0,1 0-1 0 0,0 0 0 0 0,-1-1 0 0 0,1 1 1 0 0,0 0-1 0 0,-1 0 0 0 0,1-1 0 0 0,-1 1 1 0 0,1-1-1 0 0,-1 0 0 0 0,3-1 0 0 0,-4 2 36 0 0,1-1 0 0 0,-1 1 0 0 0,0-1 0 0 0,1 1 0 0 0,-1-1 0 0 0,0 0 0 0 0,1 1 0 0 0,-1-1 0 0 0,0 1 0 0 0,0-1 0 0 0,0 0 0 0 0,0 1 0 0 0,0-1 0 0 0,0 0 0 0 0,1 1 0 0 0,-1-1 0 0 0,-1 1 0 0 0,1-1 0 0 0,0 0 0 0 0,0 1 0 0 0,0-1 0 0 0,0 0 0 0 0,0 1 0 0 0,-1-2 0 0 0,-7-19 508 0 0,3 12-340 0 0,5 6-132 0 0,-2 0 11 0 0,1 0-1 0 0,0-1 1 0 0,1 1-1 0 0,-1 0 1 0 0,0 0-1 0 0,1-6 1 0 0,0 9-59 0 0,0-1-1 0 0,0 0 1 0 0,0 0-1 0 0,0 1 1 0 0,1-1-1 0 0,-1 0 0 0 0,0 1 1 0 0,0-1-1 0 0,1 0 1 0 0,-1 1-1 0 0,1-1 1 0 0,-1 0-1 0 0,1 1 1 0 0,-1-1-1 0 0,0 1 1 0 0,1-1-1 0 0,0 0 1 0 0,-1 1-1 0 0,1 0 1 0 0,-1-1-1 0 0,1 1 1 0 0,0-1-1 0 0,-1 1 1 0 0,1 0-1 0 0,0-1 1 0 0,-1 1-1 0 0,1 0 1 0 0,0 0-1 0 0,0 0 1 0 0,-1-1-1 0 0,1 1 1 0 0,0 0-1 0 0,0 0 1 0 0,1 0-1 0 0,3 0-50 0 0,1 0-1 0 0,0 0 1 0 0,-1 0-1 0 0,1 1 1 0 0,0-1 0 0 0,-1 1-1 0 0,1 1 1 0 0,-1-1-1 0 0,1 1 1 0 0,-1 0-1 0 0,0 0 1 0 0,1 1 0 0 0,6 4-1 0 0,-8-4 88 0 0,0-1 1 0 0,1 1-1 0 0,-1-1 0 0 0,0-1 1 0 0,1 1-1 0 0,-1 0 0 0 0,10 1 1 0 0,8 3 112 0 0,6 2 57 0 0,-21-6-150 0 0,1 0 1 0 0,-1 0-1 0 0,0 1 0 0 0,0 0 1 0 0,0 0-1 0 0,9 6 0 0 0,-11-7-49 0 0,0 0-1 0 0,0 0 1 0 0,0 0 0 0 0,0 0-1 0 0,1-1 1 0 0,-1 0 0 0 0,1 0-1 0 0,-1 0 1 0 0,6-1 0 0 0,4 2-10 0 0,-6-1 3 0 0,7 2 0 0 0,0-1 0 0 0,0-1 0 0 0,0-1 0 0 0,19-1 0 0 0,-32 0 0 0 0,-1 1 0 0 0,1-1 0 0 0,0 0 0 0 0,-1 1 0 0 0,1-1 0 0 0,4-3 0 0 0,30-17-26 0 0,-28 16-108 0 0,0-1-887 0 0,39-22-1346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2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1135 739 919 0 0,'-17'1'-214'0'0,"-13"0"2173"0"0,-51 8 0 0 0,67-5-1521 0 0,0-1 0 0 0,1 2 0 0 0,-1-1 0 0 0,-20 12 0 0 0,33-15-328 0 0,1-1 0 0 0,-1 0 0 0 0,0 1 0 0 0,1-1 0 0 0,-1 0 0 0 0,1 0 0 0 0,-1 0 1 0 0,0 1-1 0 0,1-1 0 0 0,-1 0 0 0 0,1 0 0 0 0,-1 0 0 0 0,0 0 0 0 0,1 0 0 0 0,-1 0 0 0 0,0 0 0 0 0,1-1 1 0 0,-1 1-1 0 0,1 0 0 0 0,-1 0 0 0 0,0 0 0 0 0,1-1 0 0 0,-1 1 0 0 0,1 0 0 0 0,-2-1 0 0 0,-11-13 1126 0 0,12 13-1248 0 0,1 0 0 0 0,-1-1-1 0 0,-1 1 1 0 0,1 0 0 0 0,0 0 0 0 0,0 0-1 0 0,0 0 1 0 0,-1 0 0 0 0,1 0-1 0 0,0 0 1 0 0,-1 0 0 0 0,-1-1-1 0 0,-7 4-641 0 0,9-2 637 0 0,1 1 1 0 0,0-1-1 0 0,-1 0 0 0 0,1 0 1 0 0,-1 0-1 0 0,1 1 0 0 0,-1-1 1 0 0,1 0-1 0 0,-1 0 0 0 0,1 0 1 0 0,-1 0-1 0 0,1 0 0 0 0,-1 0 1 0 0,1 0-1 0 0,-1 0 0 0 0,1 0 1 0 0,-1 0-1 0 0,1 0 1 0 0,-1 0-1 0 0,1-1 0 0 0,-1 1 1 0 0,1 0-1 0 0,-1 0 0 0 0,1 0 1 0 0,0-1-1 0 0,-1 1 0 0 0,1 0 1 0 0,-1-1-1 0 0,-8-4 322 0 0,-1 0 0 0 0,1 1 0 0 0,-1 0 0 0 0,0 0 0 0 0,0 1 0 0 0,-18-3 0 0 0,-3-2 1139 0 0,-6 1-428 0 0,0 0 1 0 0,-1 3 0 0 0,-40-1 0 0 0,-37-3-1774 0 0,96 4 740 0 0,0 0 0 0 0,1-2 1 0 0,0 0-1 0 0,0-1 0 0 0,0 0 0 0 0,-28-18 0 0 0,25 14 323 0 0,5 2-335 0 0,-1 2 1 0 0,-1-1-1 0 0,1 2 0 0 0,-1 1 0 0 0,0 0 1 0 0,-1 1-1 0 0,1 1 0 0 0,-1 0 0 0 0,1 2 0 0 0,-1 0 1 0 0,-23 3-1 0 0,34 0 1010 0 0,14 0-449 0 0,13 0-240 0 0,8-5-176 0 0,-26 3-101 0 0,0 0-1 0 0,0 0 1 0 0,0 0-1 0 0,0 0 1 0 0,0-1-1 0 0,-1 1 1 0 0,1 0-1 0 0,0-1 1 0 0,0 1-1 0 0,0 0 1 0 0,-1-1-1 0 0,1 1 1 0 0,0-1-1 0 0,0 1 0 0 0,-1-1 1 0 0,1 1-1 0 0,0-1 1 0 0,-1 0-1 0 0,1 1 1 0 0,-1-1-1 0 0,1 0 1 0 0,-1 1-1 0 0,1-1 1 0 0,-1 0-1 0 0,1 0 1 0 0,-1 0-1 0 0,1-1 1 0 0,-15 11 2319 0 0,15-12-2404 0 0,-1 1-1 0 0,1 0 1 0 0,-1 0 0 0 0,0 0-1 0 0,0-1 1 0 0,1 1-1 0 0,-2 0 1 0 0,1-1-1 0 0,0 1 1 0 0,0 0 0 0 0,-1 0-1 0 0,1-1 1 0 0,-2-3-1 0 0,0-5-127 0 0,1 6 298 0 0,0-2 217 0 0,7-13-114 0 0,11-25-179 0 0,-12 34 120 0 0,0-2-76 0 0,18-38-4 0 0,-17 38 3 0 0,0 0-3 0 0,31-63 16 0 0,-14 29-81 0 0,-17 35-69 0 0,-1 0-138 0 0,25-67-372 0 0,-29 77 674 0 0,1-1 0 0 0,0 1-1 0 0,0 0 1 0 0,0-1 0 0 0,0 1-1 0 0,0 0 1 0 0,0 0 0 0 0,1 0 0 0 0,-1 1-1 0 0,1-1 1 0 0,-1 1 0 0 0,5-3-1 0 0,14-10 408 0 0,-20 13-428 0 0,7-9-13 0 0,26-29-48 0 0,-33 38-18 0 0,0-1-1 0 0,0 1 1 0 0,0 0 0 0 0,0 0-1 0 0,0 0 1 0 0,0-1 0 0 0,0 1-1 0 0,1 1 1 0 0,-1-1 0 0 0,0 0-1 0 0,1 0 1 0 0,-1 0-1 0 0,1 1 1 0 0,-1-1 0 0 0,1 0-1 0 0,-1 1 1 0 0,1 0 0 0 0,-1-1-1 0 0,1 1 1 0 0,-1 0 0 0 0,4 0-1 0 0,-3 0-13 0 0,0 1 0 0 0,0 0 0 0 0,0 0 0 0 0,-1 0 0 0 0,1 0 0 0 0,0 0 0 0 0,0 0 0 0 0,0 0 0 0 0,-1 0 0 0 0,4 4 0 0 0,6 4-28 0 0,5 0 51 0 0,1 0-1 0 0,0-1 0 0 0,1-1 1 0 0,-1-1-1 0 0,21 5 1 0 0,93 12 47 0 0,-121-21-51 0 0,173 38-88 0 0,-20-2-14 0 0,-126-32 103 0 0,8 2 0 0 0,57 3 0 0 0,-75-12 0 0 0,19-6 0 0 0,9-7 0 0 0,0 0-10 0 0,-11 6-44 0 0,-36 7-64 0 0,1-2-1620 0 0,25-9 840 0 0,-24 11-1023 0 0,-12 6 218 0 0,-11 4-649 0 0,3-4 421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3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1305 919 0 0,'-8'-3'6784'0'0,"-3"-1"-4241"0"0,-21-6-734 0 0,30 10-1909 0 0,0-1 0 0 0,-1 1 0 0 0,1 0 0 0 0,0 0 0 0 0,-1 0-1 0 0,1 0 1 0 0,0 0 0 0 0,-1 0 0 0 0,1 1 0 0 0,0-1 0 0 0,-5 2 0 0 0,-5-13 3001 0 0,6 6-2149 0 0,-8-5-295 0 0,-1 1-1 0 0,0 0 0 0 0,0 1 0 0 0,-1 1 1 0 0,0 0-1 0 0,0 2 0 0 0,-1 0 1 0 0,0 0-1 0 0,-29-3 0 0 0,-10 3-888 0 0,-94 4 0 0 0,17 0 2307 0 0,103 0-1325 0 0,18 2-512 0 0,-1-2 0 0 0,1 0 0 0 0,-1 0 0 0 0,1-1 0 0 0,0 0 0 0 0,0-1 0 0 0,-19-8 0 0 0,-19-11-27 0 0,44 17 73 0 0,12 5-201 0 0,3-1 115 0 0,-8 1 18 0 0,0 0 0 0 0,0 0 0 0 0,0 0-1 0 0,0 0 1 0 0,0-1 0 0 0,0 1 0 0 0,0 0 0 0 0,0 0 0 0 0,0-1-1 0 0,0 1 1 0 0,0-1 0 0 0,0 1 0 0 0,0-1 0 0 0,0 1 0 0 0,0-1-1 0 0,0 0 1 0 0,-1 1 0 0 0,1-1 0 0 0,0 0 0 0 0,0 0 0 0 0,-1 1-1 0 0,1-1 1 0 0,-1 0 0 0 0,1 0 0 0 0,-1 0 0 0 0,1 0 0 0 0,-1 0-1 0 0,1 0 1 0 0,-1 0 0 0 0,0 0 0 0 0,1 0 0 0 0,-1 0 0 0 0,0 0-1 0 0,0 0 1 0 0,0 0 0 0 0,0 0 0 0 0,0-1 0 0 0,-1-4 114 0 0,0 0-1 0 0,-1 0 1 0 0,1 1 0 0 0,-1-1 0 0 0,-5-9 0 0 0,-3-11-121 0 0,9 19 12 0 0,7-5 21 0 0,17-31-20 0 0,-13 22 20 0 0,11-34-31 0 0,-17 39-11 0 0,4-32 0 0 0,-2-10 0 0 0,1-2 0 0 0,3-1 0 0 0,4-11 0 0 0,0 4 0 0 0,-9 48-7 0 0,12-30-1 0 0,9-3-61 0 0,-14 33 12 0 0,13-16 35 0 0,-23 34 16 0 0,-1 0 0 0 0,1 0 0 0 0,-1-1 0 0 0,0 1 0 0 0,0-1 0 0 0,2-3 0 0 0,14-39 10 0 0,-13 34 65 0 0,-4 0-1 0 0,-1-33-4 0 0,-1 27 0 0 0,-4-12 5 0 0,-4-10 75 0 0,4 11-133 0 0,-1-6-27 0 0,6 27-69 0 0,2-1-31 0 0,4-28 22 0 0,-5 35 88 0 0,0 0-1 0 0,0 0 0 0 0,1 0 1 0 0,-1 0-1 0 0,0 0 0 0 0,0 0 0 0 0,1 0 1 0 0,-1 1-1 0 0,1-1 0 0 0,-1 0 0 0 0,1 0 1 0 0,-1 0-1 0 0,1 1 0 0 0,0-1 0 0 0,-1 0 1 0 0,1 1-1 0 0,0-1 0 0 0,0 1 0 0 0,-1-1 1 0 0,1 0-1 0 0,0 1 0 0 0,0 0 0 0 0,0-1 1 0 0,0 1-1 0 0,-1-1 0 0 0,1 1 0 0 0,0 0 1 0 0,0 0-1 0 0,2-1 0 0 0,0 1-31 0 0,1 0 1 0 0,-1 0-1 0 0,1 0 0 0 0,-1 1 0 0 0,7 1 0 0 0,-5-1 18 0 0,-4-1 40 0 0,0 0-1 0 0,0 1 1 0 0,0-1-1 0 0,-1 0 1 0 0,1 1-1 0 0,0-1 1 0 0,0 1-1 0 0,0-1 1 0 0,-1 1-1 0 0,1-1 1 0 0,0 1-1 0 0,-1-1 1 0 0,1 1-1 0 0,0 0 1 0 0,-1-1-1 0 0,1 1 1 0 0,-1 0-1 0 0,1 0 1 0 0,-1-1-1 0 0,0 1 1 0 0,1 0-1 0 0,-1 0 1 0 0,1 1-1 0 0,8 12 281 0 0,-5-11-279 0 0,1 0-1 0 0,0 0 1 0 0,-1 0 0 0 0,1 0-1 0 0,0-1 1 0 0,1 0 0 0 0,9 3-1 0 0,41 6 147 0 0,-41-9-155 0 0,73 10-143 0 0,-41-4-2 0 0,-1 1 0 0 0,-1 3-1 0 0,46 18 1 0 0,-74-24 127 0 0,77 30-17 0 0,128 32-1 0 0,-160-53 94 0 0,42 9 65 0 0,46 11-116 0 0,-68-14-22 0 0,104 32-121 0 0,-79-22 51 0 0,-83-23 39 0 0,36 18 1 0 0,-35-15 33 0 0,28 9 0 0 0,91 31 48 0 0,-90-30-349 0 0,1-2-1 0 0,65 13 0 0 0,-98-28 99 0 0,-18-4-42 0 0,-23-28-9170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5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992 1121 919 0 0,'1'13'7844'0'0,"-2"-12"-7613"0"0,0 0 155 0 0,-1 1 1 0 0,0 0-1 0 0,0 0 1 0 0,0-1 0 0 0,0 1-1 0 0,0-1 1 0 0,-2 1 0 0 0,-2 2 305 0 0,0-1 1 0 0,0-1-1 0 0,0 1 1 0 0,-1-1-1 0 0,-7 1 1 0 0,9-3-349 0 0,-1 0-1 0 0,1-1 1 0 0,0 0-1 0 0,-1 0 1 0 0,1 0 0 0 0,0-1-1 0 0,0 0 1 0 0,0 0 0 0 0,0 0-1 0 0,-5-3 1 0 0,-11-5 4 0 0,-26-8-350 0 0,7 1 121 0 0,-2 1 1 0 0,-80-18 0 0 0,110 33-72 0 0,1 0 0 0 0,-1 0 0 0 0,0 1 0 0 0,1 0 0 0 0,-13 3 0 0 0,-57 15 315 0 0,63-14-313 0 0,0-1-1 0 0,0 0 1 0 0,-1-1 0 0 0,1-1 0 0 0,-33-3 0 0 0,-92-18 169 0 0,76 8 68 0 0,52 9-205 0 0,-16-1 60 0 0,34 4-143 0 0,0 0-43 0 0,1 0 0 0 0,-1 0 0 0 0,0 0-1 0 0,0 0 1 0 0,0 0 0 0 0,0-1 0 0 0,1 1 0 0 0,2-2-1 0 0,-5 2-42 0 0,-3-5 19 0 0,1 3 71 0 0,0 0 1 0 0,0-1 0 0 0,0 1 0 0 0,0 0 0 0 0,-1 0 0 0 0,1 0-1 0 0,-1 0 1 0 0,1 0 0 0 0,-1 0 0 0 0,0 0 0 0 0,0 0 0 0 0,0 0-1 0 0,0 1 1 0 0,0-1 0 0 0,-3-1 0 0 0,4 3 0 0 0,-3-3 60 0 0,0 0-1 0 0,-1 1 1 0 0,1 0 0 0 0,-1 0 0 0 0,1 0 0 0 0,-10-2-1 0 0,18 3-52 0 0,5-9-11 0 0,-3 2 0 0 0,-1 0 0 0 0,-1 0 0 0 0,7-16 0 0 0,-9 17 0 0 0,0 0 0 0 0,0 0 0 0 0,-1 0 0 0 0,0-10 0 0 0,0 9 0 0 0,6-47 0 0 0,2-3 0 0 0,0 5 12 0 0,-1 7 49 0 0,-4 26 17 0 0,7-24-6 0 0,-5 22-18 0 0,5-30-43 0 0,-2-2 0 0 0,-3 0 31 0 0,-2 10-20 0 0,-2 26 20 0 0,0 7-38 0 0,0 1 0 0 0,7-18-1 0 0,-3 16-9 0 0,14-24 0 0 0,-14 27-55 0 0,36-41-370 0 0,-38 40 378 0 0,13-30 31 0 0,-10 20-20 0 0,2-28 31 0 0,-5 3-1 0 0,-3 36-48 0 0,9 5-401 0 0,30-13 450 0 0,-39 17 12 0 0,-1-1 0 0 0,1 1-1 0 0,0 0 1 0 0,0-1 0 0 0,0 1-1 0 0,0 0 1 0 0,0 0 0 0 0,0-1 0 0 0,-1 1-1 0 0,1 0 1 0 0,0 0 0 0 0,0 0-1 0 0,0 0 1 0 0,2 1 0 0 0,-2-1 52 0 0,3 2 11 0 0,101 44 556 0 0,-11-4-304 0 0,-62-31-236 0 0,30 6 88 0 0,-4-4-24 0 0,-9-3-84 0 0,7 1-37 0 0,50 18-248 0 0,157 64 1 0 0,-223-77 242 0 0,151 66-96 0 0,49 19 337 0 0,144 15-208 0 0,-158-54-453 0 0,7 1 210 0 0,-169-49 192 0 0,112 10 1 0 0,-132-21 41 0 0,-2 0-31 0 0,-4 0 0 0 0,-30-3 42 0 0,1 0 0 0 0,28-1-31 0 0,-18 1 20 0 0,27 5-31 0 0,0 2-11 0 0,-3 3 0 0 0,-3-3 0 0 0,-7-1-16 0 0,-26-5-81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6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1 451 2759 0 0,'0'3'236'0'0,"-1"0"0"0"0,1 1 0 0 0,0-1 0 0 0,0 0 0 0 0,0 1 0 0 0,1-1 0 0 0,-1 0 0 0 0,1 0 0 0 0,0 0-1 0 0,0 1 1 0 0,0-1 0 0 0,2 5 0 0 0,-6-13 1195 0 0,2-12 5901 0 0,11 9-7090 0 0,29-24 12 0 0,-29 24 740 0 0,-7-4-662 0 0,9-37-50 0 0,-12 47-250 0 0,1 0 0 0 0,-1-1 1 0 0,1 1-1 0 0,-1 0 0 0 0,0 0 1 0 0,1-1-1 0 0,-2-2 0 0 0,0-46 490 0 0,-1-5 100 0 0,-3-1-7 0 0,5 46-543 0 0,-5-32 192 0 0,-2-3-28 0 0,3 12-284 0 0,3 26-27 0 0,0 2-494 0 0,-8-27 50 0 0,42 45 1835 0 0,10 2-410 0 0,-40-13-696 0 0,4-1-112 0 0,20 1-24 0 0,-26-1-68 0 0,1 0 1 0 0,-1 0-1 0 0,0 0 0 0 0,1 0 1 0 0,-1 0-1 0 0,0-1 0 0 0,0 1 1 0 0,1 0-1 0 0,-1-1 0 0 0,2 0 1 0 0,36-13-6 0 0,-20 9-93 0 0,15 0-113 0 0,-21 5-19 0 0,89 35-966 0 0,-64-20 1030 0 0,44 10 0 0 0,-21-13 707 0 0,-1-3 0 0 0,108 3 1 0 0,-76-10-251 0 0,-29-3-226 0 0,-18 0-61 0 0,5 0-10 0 0,-4-1 0 0 0,6 0-116 0 0,-6-2-73 0 0,-1 1-10 0 0,3 2-17 0 0,-21 1 71 0 0,-20 0-14 0 0,1 0-1 0 0,37 2-400 0 0,-41-2 663 0 0,4 1-553 0 0,1 0-1 0 0,0 0 1 0 0,0 1-1 0 0,-1 0 1 0 0,14 5-1 0 0,-17-4-682 0 0,17 7-1448 0 0,-22-9 2319 0 0,1-1-1 0 0,0 0 1 0 0,0 1-1 0 0,0-1 1 0 0,0 0 0 0 0,0 0-1 0 0,0 0 1 0 0,-1 0-1 0 0,1 1 1 0 0,0-1-1 0 0,0 0 1 0 0,0 0 0 0 0,0-1-1 0 0,0 1 1 0 0,0 0-1 0 0,0 0 1 0 0,-1 0-1 0 0,1-1 1 0 0,0 1-1 0 0,1-1 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8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41 661 4143 0 0,'-6'-4'9051'0'0,"6"4"-8897"0"0,-1 0 1 0 0,1 0 0 0 0,0 0-1 0 0,-1 0 1 0 0,1 0-1 0 0,0 0 1 0 0,-1 0-1 0 0,1 0 1 0 0,-1 0-1 0 0,1 0 1 0 0,-1 0 0 0 0,-1 2-414 0 0,-1 1 0 0 0,0-1 0 0 0,1 1 0 0 0,-1 0 0 0 0,1-1 0 0 0,0 1 0 0 0,0 0 0 0 0,0 1 0 0 0,1-1 1 0 0,-3 6-1 0 0,4-8 388 0 0,0 0 1 0 0,0 0 0 0 0,0-1-1 0 0,0 1 1 0 0,0 0 0 0 0,1-1 0 0 0,-1 1-1 0 0,0 0 1 0 0,0-1 0 0 0,1 1-1 0 0,-1 0 1 0 0,1-1 0 0 0,-1 1-1 0 0,0-1 1 0 0,1 1 0 0 0,-1-1-1 0 0,1 1 1 0 0,-1-1 0 0 0,1 1 0 0 0,0-1-1 0 0,-1 1 1 0 0,2-1 0 0 0,16 13 1497 0 0,-13-10-1175 0 0,-3-2-286 0 0,0 1 10 0 0,1 0-1 0 0,0 0 1 0 0,-1-1-1 0 0,1 1 1 0 0,0-1-1 0 0,0 0 0 0 0,0 1 1 0 0,0-1-1 0 0,0-1 1 0 0,3 2 863 0 0,-6-11-875 0 0,-3-25 50 0 0,2 26 18 0 0,-1 2 6 0 0,-34-92 478 0 0,25 64-625 0 0,3 4-38 0 0,6 23-79 0 0,0 0 1 0 0,1 0-1 0 0,-1-12 0 0 0,1 9 5 0 0,0 1-44 0 0,1-1-6 0 0,-1-29-1 0 0,0 30 0 0 0,2 0 12 0 0,4-38 48 0 0,-1 28 12 0 0,6-21 0 0 0,6-6 11 0 0,-13 37 44 0 0,-2 1 3 0 0,2-26-15 0 0,-2 25 430 0 0,-3 4-325 0 0,-4-17-52 0 0,5 16 76 0 0,7-3-325 0 0,17-25 57 0 0,-18 26 153 0 0,3 0-4 0 0,22-24-31 0 0,-23 24 31 0 0,0-1 0 0 0,21-25-26 0 0,-21 26 457 0 0,1 8-409 0 0,0 0-67 0 0,-1 1-1 0 0,0 0 1 0 0,1 0 0 0 0,-1 0 0 0 0,0 1 0 0 0,9 3-1 0 0,-12-3-28 0 0,-2-1 17 0 0,0 0-1 0 0,0 0 1 0 0,0 0 0 0 0,1-1 0 0 0,-1 1-1 0 0,0 0 1 0 0,4-1 0 0 0,13 3-47 0 0,14 2 40 0 0,8-1 11 0 0,3-1 0 0 0,-1 1 0 0 0,0 2 0 0 0,0 1 0 0 0,-10 0 0 0 0,38 14 0 0 0,-40-13 11 0 0,16 3 31 0 0,20 8-31 0 0,-41-15-11 0 0,13-1 0 0 0,-30-4 0 0 0,0 0 0 0 0,14-4 0 0 0,-23 6-3 0 0,0-1 0 0 0,1 0 0 0 0,-1-1 0 0 0,0 1 0 0 0,0 0 1 0 0,1 0-1 0 0,-1 0 0 0 0,0 0 0 0 0,1 0 0 0 0,-1 0 0 0 0,0 0 0 0 0,0 0 0 0 0,1 0 0 0 0,-1-1 0 0 0,0 1 0 0 0,0 0 0 0 0,1 0 0 0 0,-1 0 0 0 0,0-1 0 0 0,0 1 1 0 0,1 0-1 0 0,-1 0 0 0 0,0-1 0 0 0,0 1 0 0 0,0 0 0 0 0,0 0 0 0 0,1-1 0 0 0,-1 1 0 0 0,0 0 0 0 0,0 0 0 0 0,0-1 0 0 0,0 1 0 0 0,0 0 0 0 0,0-1 0 0 0,0 1 0 0 0,0 0 1 0 0,0-1-1 0 0,0 1 0 0 0,0 0 0 0 0,0 0 0 0 0,0-1 0 0 0,0 1 0 0 0,0 0 0 0 0,0-1 0 0 0,0 1 0 0 0,0 0 0 0 0,-1 0 0 0 0,1-1 0 0 0,0 1 0 0 0,0 0 0 0 0,0-1 1 0 0,0 1-1 0 0,-1 0 0 0 0,1 0 0 0 0,0 0 0 0 0,0-1 0 0 0,0 1 0 0 0,-1 0 0 0 0,1 0 0 0 0,0 0 0 0 0,-1-1 0 0 0,-12-8-255 0 0,-32-10-1951 0 0,29 13-3082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22111 0 0,'0'0'2525'0'0,"9"3"-2411"0"0,25 6-9 0 0,-33-9-103 0 0,0 0 1 0 0,1 1-1 0 0,-1-1 0 0 0,0 0 1 0 0,1 0-1 0 0,-1 0 0 0 0,0 0 1 0 0,1 0-1 0 0,-1 0 0 0 0,1 0 1 0 0,1 0-1 0 0,77-12-560 0 0,66-8-1819 0 0,-112 17 1145 0 0,0 1 0 0 0,41 3 1 0 0,-71-1 1068 0 0,1 1 0 0 0,-1-1 0 0 0,0 1 0 0 0,1 0 0 0 0,-1 0 0 0 0,0 0 1 0 0,5 3-1 0 0,0-1-482 0 0,5 2-3434 0 0,15 7-1196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9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2164 919 0 0,'0'0'8012'0'0,"1"-9"-7841"0"0,4-29-19 0 0,-4 31 2097 0 0,-1-1 0 0 0,0 0 0 0 0,0 0 0 0 0,-3-16 0 0 0,1 14-3258 0 0,2-38 2998 0 0,0 40-1845 0 0,0 0 0 0 0,0-46 144 0 0,12-166 225 0 0,-5 116-205 0 0,7-139 10 0 0,37-314-169 0 0,-44 506-144 0 0,-3 28 7 0 0,-1-1 0 0 0,-1 0 0 0 0,-1 0 0 0 0,-1 0 0 0 0,-4-25 0 0 0,-11-40 71 0 0,7 47-8 0 0,3 22-50 0 0,-15-65 2 0 0,9 44-210 0 0,1-1-109 0 0,7 34 223 0 0,-4-29-290 0 0,1-9-289 0 0,5 36 485 0 0,0 3-82 0 0,0 0 1 0 0,0 0-1 0 0,1 0 0 0 0,1-9 1 0 0,0-38-271 0 0,2 42 304 0 0,7-36-190 0 0,-8 36-812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00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2 589 1839 0 0,'4'-10'15928'0'0,"18"-26"-15317"0"0,-22 36-577 0 0,1-1 0 0 0,-1 1-1 0 0,0-1 1 0 0,0 1 0 0 0,1-1 0 0 0,-1 1 0 0 0,0-1-1 0 0,0 1 1 0 0,0-1 0 0 0,0 1 0 0 0,0-1 0 0 0,1 1-1 0 0,-1-1 1 0 0,0 0 0 0 0,0 1 0 0 0,0-1 0 0 0,-1 1-1 0 0,1-1 1 0 0,0 1 0 0 0,0-1 0 0 0,0 0 0 0 0,0 1 0 0 0,0-1-1 0 0,-1 1 1 0 0,1-1 0 0 0,0 1 0 0 0,-1-1 0 0 0,1 1-1 0 0,0-1 1 0 0,-1 1 0 0 0,1 0 0 0 0,0-1 0 0 0,-1 1-1 0 0,1-1 1 0 0,-1 1 0 0 0,1 0 0 0 0,-1-1 0 0 0,1 1 0 0 0,-1 0-1 0 0,1 0 1 0 0,-1-1 0 0 0,1 1 0 0 0,-1 0 0 0 0,1 0-1 0 0,-1 0 1 0 0,1 0 0 0 0,-2-1 0 0 0,-1 0 51 0 0,2 1 26 0 0,0-1 0 0 0,0 0 0 0 0,0 1 0 0 0,0-1 0 0 0,0 0 0 0 0,0 0 0 0 0,0 0 1 0 0,0 0-1 0 0,0 0 0 0 0,0 0 0 0 0,1 0 0 0 0,-1 0 0 0 0,0 0 0 0 0,1 0 0 0 0,-2-2 0 0 0,8-7 25 0 0,18-28-35 0 0,-18 29 62 0 0,4-2-96 0 0,33-46-43 0 0,-35 44-10 0 0,0-1 0 0 0,12-28 0 0 0,-14 27-10 0 0,-1 0 0 0 0,4-22-1 0 0,-8 28-3 0 0,0 0 0 0 0,0 0 0 0 0,-1-13 0 0 0,-5-20 0 0 0,-6 6 0 0 0,4 21-2 0 0,-12-14 57 0 0,11 14-57 0 0,6 12-64 0 0,6-6 5 0 0,13-25 33 0 0,-13 26 440 0 0,5 7-711 0 0,27-1 146 0 0,-27 2-10 0 0,-4 2-267 0 0,16 6 199 0 0,-16-6 27 0 0,0 0 111 0 0,14 6 53 0 0,-14-6 117 0 0,-1 0 14 0 0,12 6 14 0 0,-12-6 99 0 0,1 0 42 0 0,166 74 1064 0 0,-109-42-774 0 0,72 36-655 0 0,-122-64-54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0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2 125 3223 0 0,'-1'-35'2893'0'0,"0"16"-426"0"0,1 1 1 0 0,3-30 507 0 0,-3 48-2957 0 0,0 0 1 0 0,0 0 0 0 0,0 0 0 0 0,0 0 0 0 0,0 0-1 0 0,0-1 1 0 0,0 1 0 0 0,0 0 0 0 0,0 0-1 0 0,0 0 1 0 0,0 0 0 0 0,0-1 0 0 0,0 1-1 0 0,1 0 1 0 0,-1 0 0 0 0,0 0 0 0 0,0 0-1 0 0,0 0 1 0 0,0-1 0 0 0,0 1 0 0 0,0 0 0 0 0,0 0-1 0 0,0 0 1 0 0,0 0 0 0 0,1 0 0 0 0,-1 0-1 0 0,0 0 1 0 0,0-1 0 0 0,0 1 0 0 0,0 0-1 0 0,0 0 1 0 0,0 0 0 0 0,1 0 0 0 0,-1 0 0 0 0,0 0-1 0 0,2 0 302 0 0,0 0 0 0 0,0 0 0 0 0,-1 0 1 0 0,1 1-1 0 0,0-1 0 0 0,0 1 0 0 0,-1-1 0 0 0,1 1 0 0 0,3 1 0 0 0,53 22 0 0 0,-31-10-80 0 0,23 16-15 0 0,-26-15-18 0 0,23 18-74 0 0,-23-14-34 0 0,25 22-10 0 0,-26-20 6 0 0,21 22 29 0 0,-24-23 17 0 0,13 16 3 0 0,-25-27-34 0 0,0 1-148 0 0,23 30-67 0 0,-24-30-14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0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1 3223 0 0,'-2'2'523'0'0,"-12"12"3733"0"0,-14 18 0 0 0,23-26-3380 0 0,1 0-1 0 0,0 0 0 0 0,1 1 0 0 0,0-1 0 0 0,0 1 0 0 0,-4 11 1 0 0,-15 80 2247 0 0,0 0-2355 0 0,-18 21-550 0 0,-62 126-1 0 0,-13 36-246 0 0,111-269-82 0 0,1-5-63 0 0,0 0 0 0 0,1 1-1 0 0,0-1 1 0 0,0 1 0 0 0,0 11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1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1115 1149 6911 0 0,'-22'46'3256'0'0,"-35"64"1161"0"0,43-86-3452 0 0,-1 0 0 0 0,-26 29 0 0 0,36-47-901 0 0,0 0-1 0 0,-1-1 1 0 0,0 1-1 0 0,0-2 1 0 0,0 1 0 0 0,-1-1-1 0 0,0 0 1 0 0,0 0-1 0 0,0 0 1 0 0,0-1-1 0 0,-13 4 1 0 0,9-5 61 0 0,0 0 1 0 0,0 0-1 0 0,-1-1 1 0 0,1 0-1 0 0,-1-1 0 0 0,1 0 1 0 0,-15-3-1 0 0,-2-2 285 0 0,1-1-1 0 0,-1-2 1 0 0,1-1-1 0 0,1-1 0 0 0,-41-21 1 0 0,-83-37 252 0 0,7 3-652 0 0,112 50-9 0 0,2-2-1 0 0,-45-34 0 0 0,56 37-4 0 0,1-1-1 0 0,0 0 1 0 0,1-1-1 0 0,-16-20 0 0 0,27 29 26 0 0,0-1-1 0 0,1 1 1 0 0,-1-1-1 0 0,2 0 0 0 0,-1 0 1 0 0,1 0-1 0 0,0 0 0 0 0,1-1 1 0 0,-1 1-1 0 0,2-1 1 0 0,-1 0-1 0 0,1 1 0 0 0,1-16 1 0 0,3-14 186 0 0,2 1 1 0 0,2 0-1 0 0,16-53 1 0 0,5-26-13 0 0,-15 48-272 0 0,2 0-1 0 0,44-117 1 0 0,-37 130-31 0 0,-10 22 35 0 0,31-59-1 0 0,-37 82 76 0 0,1 0 0 0 0,-1 1 0 0 0,2 0 0 0 0,-1 0 0 0 0,1 1 0 0 0,0-1 0 0 0,1 2 0 0 0,0-1 0 0 0,18-11 0 0 0,0 5 105 0 0,-7 8 20 0 0,37-7-7 0 0,-30 9-7 0 0,25 0-1 0 0,-22 3 0 0 0,53 5-19 0 0,24 6-74 0 0,-17 2-31 0 0,-53-6-51 0 0,37 10-22 0 0,-38-6-3 0 0,51 18 15 0 0,-63-19 65 0 0,43 25 1 0 0,-51-24 11 0 0,-1 0 0 0 0,27 24 0 0 0,6 17 55 0 0,-33-31-5 0 0,9 19-32 0 0,-23-37-18 0 0,0-1 0 0 0,0 1 1 0 0,0 0-1 0 0,0-1 0 0 0,0 1 0 0 0,-1 0 1 0 0,1 0-1 0 0,-1-1 0 0 0,1 5 0 0 0,0-2 1 0 0,2 8-4 0 0,-1 0 0 0 0,0-1 0 0 0,-1 1 0 0 0,0 0 0 0 0,-2 17 0 0 0,-9 36 90 0 0,-37 121 1 0 0,21-90-3 0 0,3-10 0 0 0,-35 150 411 0 0,46-174-338 0 0,-8 113-1 0 0,19-154-161 0 0,2 0 0 0 0,3 26 0 0 0,3-12 0 0 0,5 0-17 0 0,-9-28-63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46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2759 0 0,'12'9'365'0'0,"-1"0"0"0"0,0 1 0 0 0,0 0-1 0 0,-1 0 1 0 0,-1 1 0 0 0,0 1 0 0 0,0-1-1 0 0,8 16 1 0 0,-16-26-349 0 0,-1 0 1 0 0,1 1-1 0 0,0-1 1 0 0,-1 0-1 0 0,1 0 0 0 0,-1 0 1 0 0,1 0-1 0 0,-1 0 0 0 0,0 1 1 0 0,1-1-1 0 0,-1 0 0 0 0,0 3 1 0 0,0-4-7 0 0,0 0 0 0 0,0 0 0 0 0,0 0 0 0 0,0 0 0 0 0,0 1 0 0 0,0-1-1 0 0,-1 0 1 0 0,1 0 0 0 0,0 0 0 0 0,0 0 0 0 0,0 0 0 0 0,0 0 0 0 0,0 0 0 0 0,0 1 0 0 0,0-1 0 0 0,0 0 0 0 0,-1 0 0 0 0,1 0 0 0 0,0 0 0 0 0,0 0 0 0 0,0 0 0 0 0,0 0 0 0 0,0 0 0 0 0,-1 0 0 0 0,1 0 0 0 0,0 0 0 0 0,0 0 0 0 0,0 0-1 0 0,0 0 1 0 0,0 0 0 0 0,-1 0 0 0 0,1 0 0 0 0,0 0 0 0 0,0 0 0 0 0,-11-5 444 0 0,4 0-111 0 0,5 3-183 0 0,0 0 0 0 0,0 1 0 0 0,0-1 0 0 0,0 1 0 0 0,0 0 0 0 0,0 0 0 0 0,-5-2-1 0 0,7 3-74 0 0,0 1-1 0 0,0 0 1 0 0,0-1-1 0 0,0 1 1 0 0,0 0-1 0 0,0 0 1 0 0,0-1-1 0 0,0 1 1 0 0,0 0-1 0 0,1-1 1 0 0,-1 1-1 0 0,0 0 1 0 0,0-1-1 0 0,1 1 1 0 0,-1-1-1 0 0,0 1 1 0 0,1 0-1 0 0,0 0 1 0 0,40 55 2064 0 0,4 8-442 0 0,-32-42-1186 0 0,-1 1 0 0 0,-1 1 1 0 0,-1 0-1 0 0,-1 1 0 0 0,-2-1 1 0 0,0 2-1 0 0,6 48 0 0 0,20 220 571 0 0,4 23-946 0 0,16-32-29 0 0,7 54 1138 0 0,-55-261-631 0 0,-5-68-567 0 0,0-1 0 0 0,-1 0 0 0 0,0 1 0 0 0,-1-1 0 0 0,0 0-1 0 0,-4 12 1 0 0,5-20-53 0 0,1 1 0 0 0,-1-1-1 0 0,0 1 1 0 0,0-1 0 0 0,1 1-1 0 0,-1-1 1 0 0,0 1 0 0 0,-1-1 0 0 0,1 1-1 0 0,0-1 1 0 0,0 0 0 0 0,0 0-1 0 0,-1 0 1 0 0,1 0 0 0 0,-1 0-1 0 0,1 0 1 0 0,-1 0 0 0 0,1 0 0 0 0,-1-1-1 0 0,1 1 1 0 0,-1 0 0 0 0,0-1-1 0 0,1 1 1 0 0,-1-1 0 0 0,0 0-1 0 0,1 0 1 0 0,-1 1 0 0 0,0-1 0 0 0,0 0-1 0 0,-2-1 1 0 0,2 1-5 0 0,0-1 0 0 0,0 1-1 0 0,0-1 1 0 0,0 0 0 0 0,0 1 0 0 0,0-1-1 0 0,1 0 1 0 0,-1 0 0 0 0,0-1 0 0 0,0 1-1 0 0,1 0 1 0 0,-1 0 0 0 0,1-1 0 0 0,-1 1 0 0 0,1-1-1 0 0,-1 0 1 0 0,1 1 0 0 0,0-1 0 0 0,0 0-1 0 0,0 0 1 0 0,0 0 0 0 0,0 1 0 0 0,0-1-1 0 0,0-4 1 0 0,0 1-77 0 0,0 0-1 0 0,0-1 0 0 0,1 1 1 0 0,0 0-1 0 0,0 0 1 0 0,0-1-1 0 0,1 1 0 0 0,0 0 1 0 0,2-8-1 0 0,-3 12 44 0 0,0 0-1 0 0,0-1 1 0 0,1 1-1 0 0,-1 0 0 0 0,1 0 1 0 0,-1 0-1 0 0,1 0 0 0 0,-1-1 1 0 0,1 1-1 0 0,0 0 1 0 0,-1 0-1 0 0,1 0 0 0 0,0 0 1 0 0,0 0-1 0 0,0 1 1 0 0,0-1-1 0 0,0 0 0 0 0,0 0 1 0 0,0 0-1 0 0,0 1 1 0 0,0-1-1 0 0,0 1 0 0 0,0-1 1 0 0,0 1-1 0 0,0-1 1 0 0,1 1-1 0 0,-1 0 0 0 0,0-1 1 0 0,0 1-1 0 0,1 0 1 0 0,-1 0-1 0 0,0 0 0 0 0,0 0 1 0 0,1 0-1 0 0,-1 0 1 0 0,0 0-1 0 0,0 1 0 0 0,1-1 1 0 0,-1 0-1 0 0,0 1 1 0 0,0-1-1 0 0,0 1 0 0 0,0-1 1 0 0,3 2-1 0 0,9 7-146 0 0,1 0 0 0 0,-1 1 0 0 0,-1 0 0 0 0,0 1 0 0 0,19 22 0 0 0,-4-5 44 0 0,-16-17 119 0 0,14 19 0 0 0,-22-27 48 0 0,-1 0 1 0 0,0 0 0 0 0,0 1-1 0 0,0-1 1 0 0,0 1 0 0 0,-1-1 0 0 0,1 1-1 0 0,-1 0 1 0 0,0-1 0 0 0,0 1-1 0 0,1 7 1 0 0,-2-10-21 0 0,-1 0-1 0 0,1-1 0 0 0,0 1 1 0 0,0 0-1 0 0,0 0 1 0 0,-1-1-1 0 0,1 1 1 0 0,0 0-1 0 0,-1-1 0 0 0,1 1 1 0 0,-1 0-1 0 0,1-1 1 0 0,-1 1-1 0 0,1-1 0 0 0,-1 1 1 0 0,1-1-1 0 0,-1 1 1 0 0,1-1-1 0 0,-1 1 0 0 0,0-1 1 0 0,1 1-1 0 0,-1-1 1 0 0,-1 1-1 0 0,-19 7 226 0 0,12-5-190 0 0,4-2-44 0 0,0 1 0 0 0,0 0 0 0 0,0 1 0 0 0,1-1 0 0 0,-1 1 0 0 0,1 0 0 0 0,0 0 0 0 0,-1 0 0 0 0,2 1 0 0 0,-1 0 0 0 0,0 0 0 0 0,1 0 0 0 0,-1 0 0 0 0,1 0 0 0 0,0 0 0 0 0,1 1 0 0 0,-5 7 0 0 0,-17 56 18 0 0,20-54-13 0 0,-1 0 1 0 0,0 0 0 0 0,0-1 0 0 0,-1 0 0 0 0,-1 0 0 0 0,0-1-1 0 0,-15 19 1 0 0,7-13-6 0 0,-1-2 0 0 0,0 0 0 0 0,-2-1 0 0 0,0-1 0 0 0,-31 20 0 0 0,45-33 17 0 0,1 1 0 0 0,-1-1 0 0 0,1 1 0 0 0,-1-1-1 0 0,1 0 1 0 0,-1 0 0 0 0,0-1 0 0 0,1 1 0 0 0,-1-1-1 0 0,0 0 1 0 0,0 0 0 0 0,1 0 0 0 0,-1 0 0 0 0,0 0 0 0 0,1-1-1 0 0,-1 0 1 0 0,0 0 0 0 0,1 0 0 0 0,-1 0 0 0 0,-6-4 0 0 0,0-1 56 0 0,-1 0 1 0 0,1-1 0 0 0,0-1 0 0 0,-18-17 0 0 0,-2-6-31 0 0,-13-26-33 0 0,35 44-10 0 0,0-1 0 0 0,-11-24 0 0 0,-3-29 0 0 0,21 63-9 0 0,0 0 1 0 0,0 0-1 0 0,0 0 0 0 0,1-1 0 0 0,-1 1 1 0 0,1 0-1 0 0,0 0 0 0 0,0 0 0 0 0,1 0 0 0 0,-1 0 1 0 0,1-1-1 0 0,0 1 0 0 0,0 0 0 0 0,0 0 1 0 0,1 0-1 0 0,-1 1 0 0 0,1-1 0 0 0,0 0 1 0 0,0 1-1 0 0,0-1 0 0 0,1 1 0 0 0,-1-1 0 0 0,1 1 1 0 0,0 0-1 0 0,0 0 0 0 0,0 0 0 0 0,0 1 1 0 0,1-1-1 0 0,-1 1 0 0 0,7-4 0 0 0,-3 3-7 0 0,-1 0 0 0 0,1 0 0 0 0,-1 1 0 0 0,1 0 0 0 0,0 0 0 0 0,0 1 0 0 0,0 0 0 0 0,0 0 0 0 0,0 0 0 0 0,0 1 0 0 0,0 0 0 0 0,0 1 0 0 0,0 0 0 0 0,0 0 0 0 0,0 0 0 0 0,9 3 0 0 0,107 47 16 0 0,-100-39 0 0 0,0 1 0 0 0,-1 0 0 0 0,23 20 0 0 0,26 35 160 0 0,-21-18-21 0 0,-26-28 113 0 0,34 23 0 0 0,-45-36-151 0 0,0-1-1 0 0,0-1 0 0 0,1 0 0 0 0,27 10 0 0 0,-38-16-83 0 0,0-1 0 0 0,-1 1 0 0 0,1 0 0 0 0,0-1 0 0 0,-1 0 0 0 0,1 0 0 0 0,0 0 0 0 0,-1 0 0 0 0,1 0 0 0 0,0 0 0 0 0,-1 0 0 0 0,1-1 0 0 0,0 0-1 0 0,-1 1 1 0 0,1-1 0 0 0,-1 0 0 0 0,1 0 0 0 0,-1 0 0 0 0,1-1 0 0 0,-1 1 0 0 0,0-1 0 0 0,0 1 0 0 0,1-1 0 0 0,-1 0 0 0 0,0 0 0 0 0,-1 1 0 0 0,4-5 0 0 0,-1 0-10 0 0,0 0 0 0 0,-1-1 0 0 0,1 1 0 0 0,-1-1-1 0 0,-1 1 1 0 0,1-1 0 0 0,-1 0 0 0 0,-1 0 0 0 0,2-9 0 0 0,-1-17-7 0 0,-6-33-10 0 0,4 63 4 0 0,0 0 1 0 0,0 0 0 0 0,-1 0-1 0 0,1 1 1 0 0,-1-1 0 0 0,0 0-1 0 0,-1-5 1 0 0,-25-56-6 0 0,-17-19 11 0 0,33 63 0 0 0,-14-36 0 0 0,20 39 0 0 0,0 0 0 0 0,0-1 0 0 0,-1-20 0 0 0,4 18 0 0 0,1-1 0 0 0,4-36 0 0 0,12-66 0 0 0,8-14 0 0 0,-2 10 0 0 0,-6 31-56 0 0,-10 62-225 0 0,3-27-62 0 0,-4 31-1 0 0,5-28-132 0 0,-4 32-554 0 0,-3 18 791 0 0,1-6-378 0 0,1 1 0 0 0,0-1 0 0 0,1 1 0 0 0,0 0-1 0 0,10-15 1 0 0,-4 12-761 0 0,0 4-20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17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1 455 0 0,'-4'5'371'0'0,"1"1"-1"0"0,0-1 0 0 0,0 1 0 0 0,1 0 0 0 0,0 0 1 0 0,0 0-1 0 0,0 0 0 0 0,0 0 0 0 0,0 9 0 0 0,0-4-77 0 0,-3 11 16 0 0,3-9-138 0 0,-1 0 0 0 0,-1 0-1 0 0,0-1 1 0 0,0 1 0 0 0,-9 15-1 0 0,-3-4 4353 0 0,0-2-1627 0 0,9-3-4239 0 0,3-1 669 0 0,1 0 0 0 0,1 0 0 0 0,1 0 0 0 0,2 36 0 0 0,15 75 903 0 0,-4-37 226 0 0,-6-36-319 0 0,-3 62 1 0 0,-5-87-1479 0 0,-1-1 1 0 0,-1 0-1 0 0,-15 57 0 0 0,9-55 626 0 0,0 1-1 0 0,-2-2 0 0 0,-23 44 1 0 0,40-85 2462 0 0,4-4 1775 0 0,14-31 0 0 0,-20 38-3738 0 0,-1 0 0 0 0,0-1-1 0 0,0 1 1 0 0,1-13 0 0 0,4-138-2698 0 0,-7 99 4819 0 0,-4 0 0 0 0,-11-60-1 0 0,11 95-1126 0 0,-16-110 1549 0 0,18 111-2250 0 0,1 1 1 0 0,1-1-1 0 0,5-42 0 0 0,-3 55-74 0 0,0 0 0 0 0,0 0-1 0 0,2 1 1 0 0,7-19 0 0 0,-9 23 176 0 0,1 1 1 0 0,0-1 0 0 0,-1 1 0 0 0,1 0-1 0 0,1 0 1 0 0,-1 0 0 0 0,1 0 0 0 0,-1 1-1 0 0,1-1 1 0 0,0 1 0 0 0,7-4 0 0 0,-9 6-77 0 0,-1 0 1 0 0,1 0-1 0 0,-1 1 1 0 0,1-1 0 0 0,-1 0-1 0 0,1 1 1 0 0,0 0-1 0 0,-1-1 1 0 0,1 1 0 0 0,-1 0-1 0 0,1 0 1 0 0,0 0-1 0 0,-1 0 1 0 0,1 0 0 0 0,0 0-1 0 0,-1 0 1 0 0,1 1 0 0 0,0-1-1 0 0,-1 1 1 0 0,1-1-1 0 0,-1 1 1 0 0,1-1 0 0 0,-1 1-1 0 0,1 0 1 0 0,-1 0-1 0 0,3 2 1 0 0,-3-2-173 0 0,0 0 0 0 0,1 0-1 0 0,-1 1 1 0 0,0-1 0 0 0,0 1 0 0 0,0-1-1 0 0,-1 1 1 0 0,1-1 0 0 0,0 1 0 0 0,0 0-1 0 0,-1-1 1 0 0,1 1 0 0 0,-1 0 0 0 0,0 0 0 0 0,1-1-1 0 0,-1 1 1 0 0,0 0 0 0 0,0 0 0 0 0,0-1-1 0 0,0 1 1 0 0,0 0 0 0 0,-1 0 0 0 0,1-1-1 0 0,-1 4 1 0 0,-8 18-622 0 0,-1 0 0 0 0,-17 31-1 0 0,-10 20 658 0 0,26-42 340 0 0,0 0-1 0 0,2 1 1 0 0,-7 52-1 0 0,9-28 185 0 0,2 73-1 0 0,5-118-659 0 0,-1 0-208 0 0,1 0 0 0 0,1-1-1 0 0,0 1 1 0 0,1 0 0 0 0,0-1 0 0 0,7 23 0 0 0,7 13-503 0 0,-14-39 434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18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33 102 3223 0 0,'30'-101'6658'0'0,"-48"141"-412"0"0,12-29-6177 0 0,0 0 1 0 0,1 1-1 0 0,1 0 0 0 0,0 0 1 0 0,-2 12-1 0 0,4 0 99 0 0,1-1 0 0 0,2 0 0 0 0,0 1 0 0 0,1-1 0 0 0,6 25 0 0 0,2 17-562 0 0,-13-43-2896 0 0,5-43 3301 0 0,4-22-1 0 0,-5 36 108 0 0,27-110 1743 0 0,-2 12-3070 0 0,-25 85 316 0 0,-1 20 880 0 0,0 0 1 0 0,0 0 0 0 0,0 0 0 0 0,0 0 0 0 0,0 0-1 0 0,0 0 1 0 0,-1 0 0 0 0,1 0 0 0 0,0-1 0 0 0,0 1-1 0 0,0 0 1 0 0,0 0 0 0 0,0 0 0 0 0,0 0 0 0 0,0 0-1 0 0,0 0 1 0 0,0 0 0 0 0,0 0 0 0 0,0 0 0 0 0,0 0-1 0 0,0-1 1 0 0,-1 1 0 0 0,1 0 0 0 0,0 0 0 0 0,0 0-1 0 0,0 0 1 0 0,0 0 0 0 0,0 0 0 0 0,0 0 0 0 0,0 0-1 0 0,0 0 1 0 0,-1 0 0 0 0,1 0 0 0 0,0 0 0 0 0,0 0-1 0 0,0 0 1 0 0,0 0 0 0 0,0 0 0 0 0,0 0 0 0 0,0 0-1 0 0,0 0 1 0 0,-1 0 0 0 0,1 0 0 0 0,-8 9-33 0 0,-1 6 316 0 0,1 0-1 0 0,0 1 0 0 0,1 0 0 0 0,0 1 1 0 0,-4 20-1 0 0,1 2 1051 0 0,-4 48 0 0 0,13-80-1165 0 0,-2 12 265 0 0,1 0 0 0 0,1 1 0 0 0,1-1-1 0 0,3 29 1 0 0,-3-45-390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26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708 19 1375 0 0,'1'0'107'0'0,"0"-1"85"0"0,0 1 0 0 0,0 0 0 0 0,0-1-1 0 0,1 1 1 0 0,-1 0 0 0 0,0-1 0 0 0,0 1 0 0 0,0-1 0 0 0,0 0-1 0 0,0 1 1 0 0,0-1 0 0 0,0 0 0 0 0,0 0 0 0 0,2-1 0 0 0,-3 1-98 0 0,1 0-1 0 0,0 0 1 0 0,0 1 0 0 0,0-1 0 0 0,-1 1 0 0 0,1-1 0 0 0,0 0-1 0 0,0 1 1 0 0,0-1 0 0 0,0 1 0 0 0,0 0 0 0 0,0-1 0 0 0,0 1 0 0 0,1 0-1 0 0,-2 1-151 0 0,1 0-1 0 0,-1 0 0 0 0,0 0 1 0 0,0 0-1 0 0,0 0 0 0 0,0 0 0 0 0,-1 0 1 0 0,1 0-1 0 0,0 0 0 0 0,0 0 0 0 0,-1 0 1 0 0,1 0-1 0 0,0 0 0 0 0,-2 1 1 0 0,0 10 154 0 0,3-7 155 0 0,-1-4-43 0 0,0-1 0 0 0,0 1-1 0 0,0 0 1 0 0,0 0-1 0 0,1-1 1 0 0,-1 1 0 0 0,0 0-1 0 0,1-1 1 0 0,-1 1-1 0 0,0 0 1 0 0,1-1 0 0 0,-1 1-1 0 0,1 0 1 0 0,-1-1-1 0 0,1 1 1 0 0,-1-1 0 0 0,1 1-1 0 0,-1-1 1 0 0,1 1-1 0 0,0-1 1 0 0,-1 1-1 0 0,1-1 1 0 0,1 1 0 0 0,0 1-176 0 0,0 1 0 0 0,1-1 0 0 0,-1 1 0 0 0,0 0 0 0 0,0 0 0 0 0,0 0 0 0 0,1 5 1 0 0,5 5 32 0 0,-7-11 87 0 0,-1-1-1 0 0,1 1 1 0 0,0-1-1 0 0,-1 1 1 0 0,0 0-1 0 0,1-1 1 0 0,-1 1-1 0 0,0 0 1 0 0,0 0-1 0 0,1-1 1 0 0,-1 1-1 0 0,-1 0 1 0 0,1-1-1 0 0,0 1 1 0 0,0 0-1 0 0,-1 1 1 0 0,-11 31 1545 0 0,8-23-1712 0 0,1-5-30 0 0,1 0 0 0 0,1 0-1 0 0,-1 1 1 0 0,1-1 0 0 0,0 0 0 0 0,0 0 0 0 0,1 1 0 0 0,0 7 0 0 0,1-10 98 0 0,-1 0-1 0 0,1 0 0 0 0,0 0 1 0 0,1 0-1 0 0,-1 0 0 0 0,0 0 1 0 0,1-1-1 0 0,0 1 0 0 0,0-1 1 0 0,0 1-1 0 0,0-1 1 0 0,1 0-1 0 0,0 0 0 0 0,3 4 1 0 0,-3-4 26 0 0,0 0-1 0 0,0 1 1 0 0,0-1 0 0 0,0 1 0 0 0,-1 0 0 0 0,0 0 0 0 0,1 0 0 0 0,-1 0 0 0 0,-1 0 0 0 0,1 0 0 0 0,2 9 0 0 0,-3-6-61 0 0,-1 1-1 0 0,1-1 1 0 0,-1 0 0 0 0,-1 0 0 0 0,1 0-1 0 0,-1 0 1 0 0,-2 7 0 0 0,0-2 121 0 0,1-1-1 0 0,1 0 1 0 0,-1 1 0 0 0,2-1-1 0 0,0 1 1 0 0,0-1 0 0 0,1 0-1 0 0,0 1 1 0 0,4 14 0 0 0,2 4-512 0 0,-2 0 1 0 0,0 1 0 0 0,-2-1 0 0 0,-2 39-1 0 0,0-59 627 0 0,0-1-1 0 0,1 1 0 0 0,0-1 0 0 0,5 15 1 0 0,-2-9 1255 0 0,-4-7-1281 0 0,3 16-194 0 0,1 37-1 0 0,-6-45-559 0 0,-1 0 1 0 0,-7 26-1 0 0,6-27 408 0 0,-2 11 670 0 0,0 0 0 0 0,2 0 0 0 0,0 28 0 0 0,3-46-451 0 0,-1 0 0 0 0,0 0 1 0 0,0 1-1 0 0,0-1 0 0 0,-4 9 0 0 0,2-4-59 0 0,1-1 0 0 0,-1 1 0 0 0,2 0 1 0 0,0 0-1 0 0,2 24 0 0 0,-1-15 177 0 0,-1-14-209 0 0,0 0-1 0 0,0-1 1 0 0,-1 0 0 0 0,1 1 0 0 0,-2-1 0 0 0,1 0-1 0 0,-1 0 1 0 0,0 0 0 0 0,-1 0 0 0 0,1-1-1 0 0,-9 11 1 0 0,11-14-11 0 0,-1 0 0 0 0,1-1-1 0 0,0 1 1 0 0,0 0-1 0 0,0-1 1 0 0,0 1 0 0 0,1 0-1 0 0,-1 0 1 0 0,1 5 0 0 0,-1-1 2 0 0,-3 3-1 0 0,-1-14 0 0 0,5 4 0 0 0,0 0 0 0 0,0-1 0 0 0,0 1 0 0 0,0-1 0 0 0,0 1 0 0 0,-1 0 0 0 0,1-1 0 0 0,0 1 0 0 0,0 0 0 0 0,-1-1 0 0 0,1 1 0 0 0,0 0 0 0 0,-1 0 0 0 0,1-1 0 0 0,0 1 0 0 0,-1 0 0 0 0,1 0 0 0 0,0-1 0 0 0,-1 1 0 0 0,1 0 0 0 0,0 0 0 0 0,-1 0 0 0 0,1 0 0 0 0,-1 0 0 0 0,1 0 0 0 0,0-1 0 0 0,-1 1 0 0 0,1 0 0 0 0,-1 0 0 0 0,1 0 0 0 0,0 0 0 0 0,-1 1 0 0 0,1-1 0 0 0,-1 0 0 0 0,1 0 0 0 0,0 0 0 0 0,-1 0 0 0 0,0 1 2 0 0,0 0 0 0 0,1-1 1 0 0,-1 1-1 0 0,0 0 0 0 0,1 0 0 0 0,-1 0 0 0 0,1-1 0 0 0,0 1 0 0 0,-1 0 0 0 0,1 0 1 0 0,-1 0-1 0 0,1 0 0 0 0,0 0 0 0 0,0 0 0 0 0,0 0 0 0 0,0 0 0 0 0,0 1 0 0 0,-1 4 14 0 0,0 0-7 0 0,1-3-9 0 0,0 0 0 0 0,-1 0 0 0 0,1 0 1 0 0,0 0-1 0 0,-1 0 0 0 0,0-1 0 0 0,0 1 0 0 0,0 0 0 0 0,-2 4 0 0 0,2-9 2 0 0,1 2-2 0 0,0 1 0 0 0,0-1-1 0 0,0 0 1 0 0,0 0 0 0 0,0 0-1 0 0,0 0 1 0 0,0 0-1 0 0,0 0 1 0 0,0 0 0 0 0,0 1-1 0 0,0-1 1 0 0,0 0 0 0 0,-1 0-1 0 0,1 0 1 0 0,0 0-1 0 0,0 0 1 0 0,0 0 0 0 0,0 0-1 0 0,0 0 1 0 0,0 0 0 0 0,0 1-1 0 0,0-1 1 0 0,0 0-1 0 0,-1 0 1 0 0,1 0 0 0 0,0 0-1 0 0,0 0 1 0 0,0 0 0 0 0,0 0-1 0 0,0 0 1 0 0,0 0-1 0 0,0 0 1 0 0,-1 0 0 0 0,1 0-1 0 0,0 0 1 0 0,0 0 0 0 0,0 0-1 0 0,0 0 1 0 0,0 0-1 0 0,0 0 1 0 0,-1 0 0 0 0,1 0-1 0 0,0 0 1 0 0,0 0 0 0 0,0 0-1 0 0,0 0 1 0 0,0 0-1 0 0,0-1 1 0 0,0 1 0 0 0,0 0-1 0 0,-1 0 1 0 0,1 0 0 0 0,0 0-1 0 0,0 0 1 0 0,0 0 0 0 0,-2 19-99 0 0,-1-10-72 0 0,1-17 67 0 0,1 5-199 0 0,1 7-363 0 0,0 4 645 0 0,1-7 7 0 0,-2-4-7 0 0,1 0 9 0 0,0 3 13 0 0,0 0-1 0 0,0 0 1 0 0,0 0 0 0 0,0 0 0 0 0,0 0 0 0 0,0 0-1 0 0,0 0 1 0 0,0 0 0 0 0,0 0 0 0 0,0 0-1 0 0,0 0 1 0 0,0 0 0 0 0,-1 0 0 0 0,1 0 0 0 0,0 0-1 0 0,0 0 1 0 0,0 0 0 0 0,0 0 0 0 0,0 0 0 0 0,0 0-1 0 0,0 0 1 0 0,0 0 0 0 0,0 0 0 0 0,0 0-1 0 0,0 0 1 0 0,0 0 0 0 0,0 0 0 0 0,0 0 0 0 0,0 0-1 0 0,0 0 1 0 0,0 0 0 0 0,-1 7 18 0 0,-1 8 5 0 0,0-8 33 0 0,-1-12 53 0 0,-3-6 86 0 0,1 12-101 0 0,0 7-16 0 0,2 0-44 0 0,1-1 0 0 0,-4 15 0 0 0,5-15-28 0 0,1-6-7 0 0,0-1 0 0 0,0 1 0 0 0,0-1 0 0 0,0 1 0 0 0,0-1 0 0 0,-1 1 0 0 0,1-1 0 0 0,0 1 0 0 0,0-1 0 0 0,0 0 0 0 0,-1 1 0 0 0,1-1 0 0 0,0 1 0 0 0,-1-1 0 0 0,1 0 0 0 0,0 1 0 0 0,-1-1 0 0 0,0 1 0 0 0,-4-2 0 0 0,-3 0 0 0 0,7 2 0 0 0,1-1 0 0 0,-1 1 0 0 0,0-1 0 0 0,1 1 0 0 0,-1 0 0 0 0,1-1 0 0 0,-1 1 0 0 0,1 0 0 0 0,0-1 0 0 0,-1 1 0 0 0,1 0 0 0 0,0 0 0 0 0,-1-1 0 0 0,1 1 0 0 0,0 0 0 0 0,-1 1 0 0 0,0 3 0 0 0,-2 8 0 0 0,3-13 0 0 0,0-1 0 0 0,0 1 0 0 0,0 0 0 0 0,0 0 0 0 0,0 0 0 0 0,0 0 0 0 0,0 0 0 0 0,0 0 0 0 0,0 0 0 0 0,0 0 0 0 0,0-1 0 0 0,0 1 0 0 0,0 0 0 0 0,0 0 0 0 0,0 0 0 0 0,-1 0 0 0 0,1 0 0 0 0,0 0 0 0 0,0 0 0 0 0,0 0 0 0 0,0 0 0 0 0,0 0 0 0 0,0 0 0 0 0,0 0 0 0 0,0 0 0 0 0,-1 0 0 0 0,1 0 0 0 0,0 0 0 0 0,0-1 0 0 0,0 1 0 0 0,0 0 0 0 0,0 0 0 0 0,0 0 0 0 0,0 0 0 0 0,-1 1 0 0 0,1-1 0 0 0,0 0 0 0 0,0 0 0 0 0,0 0 0 0 0,0 0 0 0 0,0 0 0 0 0,0 0 0 0 0,0 0 0 0 0,-1 0 0 0 0,1 0 0 0 0,0 0 0 0 0,0 0 0 0 0,0 0 0 0 0,0 0 0 0 0,0 0 0 0 0,0 0 0 0 0,0 0 0 0 0,0 1 0 0 0,0-1 0 0 0,0 0 0 0 0,0 0 0 0 0,-1 0 0 0 0,1 0 0 0 0,0 0 0 0 0,0 0 0 0 0,0 0 0 0 0,0 0 0 0 0,0 1 0 0 0,0-1 0 0 0,0 0 0 0 0,0 0 0 0 0,0 0 0 0 0,0 0 0 0 0,0 0 0 0 0,0 0 0 0 0,0-1 0 0 0,0 1 0 0 0,0 0 0 0 0,-1 0 0 0 0,1-1 0 0 0,0 1 0 0 0,0 0 0 0 0,0 0 0 0 0,-1-1 0 0 0,1 1 0 0 0,0 0 0 0 0,0 0 0 0 0,-1 0 0 0 0,1 0 0 0 0,0-1 0 0 0,0 1 0 0 0,-1 0 0 0 0,1 0 0 0 0,0 0 0 0 0,0 0 0 0 0,-1 0 0 0 0,1 0 0 0 0,0 0 0 0 0,-1-1 0 0 0,1 1 0 0 0,0 0 0 0 0,-1 0 0 0 0,1 0 0 0 0,0 0 0 0 0,-1 1 0 0 0,1-1 0 0 0,0 0 0 0 0,0 0 0 0 0,-1 0 0 0 0,1 0 0 0 0,0 0 0 0 0,-1 0 0 0 0,1 0 0 0 0,0 0 0 0 0,0 1 0 0 0,-1-1 0 0 0,1 0 0 0 0,0 0 0 0 0,-1 1 0 0 0,0 1 0 0 0,-1 0 0 0 0,0 0 0 0 0,1 1 0 0 0,0-1 0 0 0,0 1 0 0 0,-1-1 0 0 0,1 1 0 0 0,1-1 0 0 0,-1 1 0 0 0,-1 4 0 0 0,-1 7 0 0 0,3-14 1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0-1 0 0,0 0 1 0 0,0 0 0 0 0,0 0 0 0 0,0 0 0 0 0,0 0 0 0 0,0 0 0 0 0,0 0 0 0 0,0-1 0 0 0,0 1 0 0 0,0 0 0 0 0,0 0 0 0 0,0 0 0 0 0,0 0 0 0 0,0 0 0 0 0,0 0 0 0 0,0 0 0 0 0,0 0 0 0 0,0 0 0 0 0,0-1 0 0 0,0 1 2 0 0,-1 0 0 0 0,1 0 0 0 0,0 0 0 0 0,0-1 0 0 0,0 1 0 0 0,0 0 0 0 0,0 0 0 0 0,0 0 0 0 0,0 0 0 0 0,-1-1 0 0 0,1 1 0 0 0,0 0 0 0 0,0 0 0 0 0,0 0 0 0 0,0 0 1 0 0,0 0-1 0 0,-1 0 0 0 0,1-1 0 0 0,0 1 0 0 0,0 0 0 0 0,0 0 0 0 0,-1 0 0 0 0,1 0 0 0 0,0 0 0 0 0,0 0 0 0 0,0 0 0 0 0,-1 0 0 0 0,1 0 0 0 0,0 0 0 0 0,0 0 0 0 0,0 0 0 0 0,-1 0 0 0 0,1 0 0 0 0,0 0 0 0 0,0 0 0 0 0,0 0 0 0 0,-1 0 0 0 0,1 0 0 0 0,0 0 0 0 0,0 0 0 0 0,0 1 0 0 0,-1-1 0 0 0,1 0 0 0 0,0 0 0 0 0,0 0 0 0 0,0 0 0 0 0,0 0 0 0 0,-1 1 0 0 0,1-1 0 0 0,0 0 0 0 0,0 0 0 0 0,0 0 0 0 0,0 0 0 0 0,0 1 0 0 0,0-1 0 0 0,0 0 0 0 0,-1 0 0 0 0,1 0 0 0 0,0 1 0 0 0,0-1 0 0 0,0 0 0 0 0,0 0 1 0 0,0 0-1 0 0,0 1 0 0 0,0-1 0 0 0,-1 3 19 0 0,1-3-6 0 0,0 1-1 0 0,0-1 0 0 0,0 1 1 0 0,0 0-1 0 0,0-1 0 0 0,-1 1 1 0 0,1-1-1 0 0,0 1 0 0 0,0 0 0 0 0,-1-1 1 0 0,1 1-1 0 0,0-1 0 0 0,-1 1 1 0 0,1-1-1 0 0,-1 1 0 0 0,1-1 1 0 0,-1 0-1 0 0,1 1 0 0 0,-1-1 1 0 0,1 1-1 0 0,-1-1 0 0 0,1 0 0 0 0,-1 0 1 0 0,1 1-1 0 0,-1-1 0 0 0,1 0 1 0 0,-1 0-1 0 0,0 1 0 0 0,1-1 1 0 0,-1 0-1 0 0,1 0 0 0 0,-1 0 1 0 0,0 0-1 0 0,-1 0 0 0 0,1 0 1 0 0,0 1 0 0 0,0-1 0 0 0,1 1 0 0 0,-1-1 0 0 0,0 1 0 0 0,0-1 1 0 0,0 1-1 0 0,0 0 0 0 0,0-1 0 0 0,1 1 0 0 0,-1 0 0 0 0,0 0 0 0 0,0 0 0 0 0,1 0 0 0 0,-1-1 0 0 0,1 1 0 0 0,-1 0 0 0 0,1 0 0 0 0,-1 1 0 0 0,0 0-4 0 0,0 0 1 0 0,0-1-1 0 0,0 1 0 0 0,0-1 1 0 0,0 0-1 0 0,0 1 1 0 0,0-1-1 0 0,-2 2 0 0 0,-7 8 7 0 0,10-10-21 0 0,-1 0 1 0 0,0 1-1 0 0,1-1 1 0 0,-1 0-1 0 0,0 0 0 0 0,0 0 1 0 0,0 0-1 0 0,0 0 1 0 0,0 0-1 0 0,-2 1 1 0 0,2-2-23 0 0,0 1 0 0 0,0 0 0 0 0,0 0 0 0 0,0-1 0 0 0,1 1 0 0 0,-1 0 0 0 0,0 0 0 0 0,0 0 0 0 0,1 0 0 0 0,-1 0 0 0 0,1 0 0 0 0,-1 0 0 0 0,1 0 0 0 0,-1 0 0 0 0,1 0 0 0 0,-1 2 0 0 0,-4 7-138 0 0,-10-2 2 0 0,14-8 162 0 0,0 1 0 0 0,0 0 0 0 0,0 0 0 0 0,1-1 0 0 0,-1 1-1 0 0,0 0 1 0 0,0-1 0 0 0,0 1 0 0 0,-1-1 0 0 0,-1 1 0 0 0,2-1 1 0 0,0 1 1 0 0,0-1-1 0 0,0 1 0 0 0,0-1 1 0 0,0 1-1 0 0,0-1 0 0 0,0 1 1 0 0,0 0-1 0 0,0-1 0 0 0,0 1 1 0 0,0 0-1 0 0,-1 1 0 0 0,-32 35-684 0 0,5-6 392 0 0,28-30 352 0 0,-1 1 1 0 0,1-1 0 0 0,-1 0-1 0 0,0 1 1 0 0,1-1 0 0 0,-1 0 0 0 0,0 0-1 0 0,0 0 1 0 0,0-1 0 0 0,0 1 0 0 0,0 0-1 0 0,0-1 1 0 0,0 1 0 0 0,-3-1-1 0 0,3 1-16 0 0,1-1-1 0 0,-1 0 0 0 0,0 1 0 0 0,0-1 0 0 0,0 1 1 0 0,1-1-1 0 0,-1 1 0 0 0,0 0 0 0 0,1 0 0 0 0,-1 0 1 0 0,0 0-1 0 0,1 0 0 0 0,-1 0 0 0 0,1 0 0 0 0,0 1 1 0 0,-3 1-1 0 0,3-1-46 0 0,0-1 0 0 0,-1 0 0 0 0,1 0 0 0 0,0 0 0 0 0,-1 0 0 0 0,1 0 0 0 0,-1 0 0 0 0,1 0 0 0 0,-1-1-1 0 0,1 1 1 0 0,-4 0 0 0 0,3 0-24 0 0,0 0 0 0 0,0 0 0 0 0,0 0 0 0 0,0 0-1 0 0,0 0 1 0 0,0 0 0 0 0,0 0 0 0 0,0 0-1 0 0,-2 3 1 0 0,-53 66 402 0 0,47-61-86 0 0,9-8-277 0 0,-1 0 0 0 0,1 0 0 0 0,0 0 0 0 0,0 0 0 0 0,0 0 0 0 0,-1 1 0 0 0,1-1 0 0 0,0 0 0 0 0,1 1 0 0 0,-1-1 0 0 0,0 1 0 0 0,0-1 0 0 0,0 3 0 0 0,0 0-3 0 0,-4 12-4 0 0,5-16-8 0 0,0 0 0 0 0,0 1 0 0 0,0-1 0 0 0,0 0 0 0 0,0 0-1 0 0,0 1 1 0 0,0-1 0 0 0,0 0 0 0 0,0 0 0 0 0,-1 1 0 0 0,1-1 0 0 0,0 0 0 0 0,0 0 0 0 0,0 0 0 0 0,0 1 0 0 0,0-1 0 0 0,-1 0 0 0 0,1 0-1 0 0,0 0 1 0 0,0 0 0 0 0,0 0 0 0 0,-1 1 0 0 0,1-1 0 0 0,0 0 0 0 0,0 0 0 0 0,-1 0 0 0 0,1 0 0 0 0,0 0 0 0 0,0 0 0 0 0,0 0 0 0 0,-1 0-1 0 0,1 0 1 0 0,0 0 0 0 0,0 0 0 0 0,-1 0 0 0 0,1 0 0 0 0,0 0 0 0 0,0 0 0 0 0,-1 0 0 0 0,1 0 0 0 0,0 0 0 0 0,0 0 0 0 0,-1 0 0 0 0,1 0 0 0 0,0 0-1 0 0,0-1 1 0 0,0 1 0 0 0,-1 0 0 0 0,1 0 0 0 0,-1-1 0 0 0,0 1 0 0 0,0 0 0 0 0,1 0 0 0 0,-1 0 0 0 0,0 0 0 0 0,0 0 0 0 0,0 0 0 0 0,0 0 0 0 0,1 0 0 0 0,-1 0 0 0 0,0 0 0 0 0,0 0 0 0 0,0 0 0 0 0,1 0 0 0 0,-1 1 0 0 0,0-1 0 0 0,0 0 0 0 0,0 1 0 0 0,1-1 0 0 0,-1 0 0 0 0,0 1 0 0 0,1-1 0 0 0,-1 1 0 0 0,0-1 0 0 0,1 1 0 0 0,-1 0 0 0 0,1-1 0 0 0,-1 1 0 0 0,1 0 0 0 0,-2 1 0 0 0,0 1 0 0 0,-1 0 0 0 0,0 0 0 0 0,1 1 0 0 0,-1-1 0 0 0,-2 8 0 0 0,3-6 0 0 0,0 1 0 0 0,1-1 0 0 0,0 1 0 0 0,0 9 0 0 0,1-10 0 0 0,-1 0 0 0 0,1-1 0 0 0,-1 1 0 0 0,0 0 0 0 0,0-1 0 0 0,-3 8 0 0 0,1-17 56 0 0,-3-5 62 0 0,3 10-68 0 0,0 9-22 0 0,-3 21 51 0 0,-5-21 14 0 0,7-2-93 0 0,1 1 0 0 0,0 0 0 0 0,0-1 0 0 0,1 1 0 0 0,-3 16 0 0 0,2-14 0 0 0,3-10 0 0 0,0 0 0 0 0,-1 0 0 0 0,1 0 0 0 0,0 0 0 0 0,0 0 0 0 0,-1 1 0 0 0,1-1 0 0 0,0 0 0 0 0,0 0 0 0 0,-1 0 0 0 0,1 0 0 0 0,0 0 0 0 0,0 0 0 0 0,-1 0 0 0 0,1-1 0 0 0,0 1 0 0 0,0 0 0 0 0,-1 0 0 0 0,1 0 0 0 0,0 0 0 0 0,0 0 0 0 0,0 0 0 0 0,-1 0 0 0 0,1 0 0 0 0,0-1 0 0 0,0 1 0 0 0,-1 0 0 0 0,1 0 0 0 0,0 0 0 0 0,0-1 0 0 0,-1 1 4 0 0,1 0-1 0 0,0 0 1 0 0,-1 0 0 0 0,1 0-1 0 0,0 0 1 0 0,0 1-1 0 0,-1-1 1 0 0,1 0 0 0 0,0 0-1 0 0,-1 0 1 0 0,1 0 0 0 0,0 0-1 0 0,-1 1 1 0 0,1-1-1 0 0,0 0 1 0 0,0 0 0 0 0,-1 0-1 0 0,1 1 1 0 0,0-1 0 0 0,0 0-1 0 0,0 0 1 0 0,-1 1-1 0 0,1-1 1 0 0,0 0 0 0 0,0 0-1 0 0,0 1 1 0 0,0-1-1 0 0,0 0 1 0 0,-1 1 0 0 0,1-1-1 0 0,0 1 1 0 0,-6 14 137 0 0,5-13-94 0 0,-8 29 97 0 0,-15 67-144 0 0,23-95-8 0 0,0 1 0 0 0,0 0 1 0 0,0-1-1 0 0,1 1 0 0 0,-1 0 0 0 0,1 6 0 0 0,0 10 679 0 0,-10 35-559 0 0,0-12-195 0 0,0-5-90 0 0,6-21 157 0 0,2-2 31 0 0,1-12 54 0 0,3 14 24 0 0,-2-15-72 0 0,0 1 0 0 0,0-1-1 0 0,1 0 1 0 0,-1 0 0 0 0,1 0 0 0 0,-1 1 0 0 0,1-1-1 0 0,0 0 1 0 0,0 0 0 0 0,0 0 0 0 0,2 4 0 0 0,13 30-8 0 0,-14-27-13 0 0,1-1 0 0 0,1 15 0 0 0,-1 13 0 0 0,-3-31 0 0 0,1 0 0 0 0,-1-1 0 0 0,1 1 0 0 0,0 0 0 0 0,0-1 0 0 0,3 8 0 0 0,0-5 3 0 0,0 0 1 0 0,0 0-1 0 0,8 8 0 0 0,-12-15-3 0 0,6 7 144 0 0,3-1-72 0 0,27 18 14 0 0,-35-24-83 0 0,-1 1 1 0 0,1 0 0 0 0,0-1-1 0 0,0 1 1 0 0,0-1 0 0 0,0 1-1 0 0,0 0 1 0 0,-1 0 0 0 0,1-1-1 0 0,0 1 1 0 0,-1 0 0 0 0,1 0-1 0 0,0 0 1 0 0,-1 0 0 0 0,1 2-1 0 0,18 33 8 0 0,1-1 0 0 0,-16-28 42 0 0,3-1 0 0 0,19 20-26 0 0,-20-19 53 0 0,-5-1-38 0 0,0 0 0 0 0,1 1 0 0 0,0-1 0 0 0,0 0 0 0 0,0 0 0 0 0,6 10-1 0 0,10-2-30 0 0,-18-13-10 0 0,1-1 0 0 0,0 1 0 0 0,-1 0 0 0 0,1-1 0 0 0,-1 1-1 0 0,1 0 1 0 0,0-1 0 0 0,0 1 0 0 0,-1-1 0 0 0,1 1 0 0 0,0-1 0 0 0,0 0 0 0 0,0 1 0 0 0,0-1 0 0 0,-1 0-1 0 0,1 1 1 0 0,0-1 0 0 0,0 0 0 0 0,0 0 0 0 0,0 0 0 0 0,0 0 0 0 0,0 0 0 0 0,0 0 0 0 0,1 0 0 0 0,5 0 6 0 0,1 1 1 0 0,-1 0 0 0 0,10 3-1 0 0,26 8 4 0 0,-35-10-11 0 0,-8-2 0 0 0,1 0 0 0 0,-1 0 0 0 0,1 0 0 0 0,-1 0 0 0 0,1 0 0 0 0,-1 0 0 0 0,0 1 0 0 0,1-1 0 0 0,-1 0 0 0 0,1 0 0 0 0,-1 0 0 0 0,1 0 0 0 0,-1 1 0 0 0,0-1 0 0 0,1 0 0 0 0,-1 1 0 0 0,0-1 0 0 0,1 0 0 0 0,-1 1 0 0 0,0-1 0 0 0,1 0 0 0 0,-1 1 0 0 0,0-1 0 0 0,0 0 0 0 0,1 2 0 0 0,12 18 0 0 0,23 22 0 0 0,-25-32 0 0 0,20 16 0 0 0,-31-26 0 0 0,0 1 0 0 0,1-1 0 0 0,-1 1 0 0 0,1-1 0 0 0,-1 1 0 0 0,1-1 0 0 0,-1 0 0 0 0,1 1 0 0 0,-1-1 0 0 0,1 0 0 0 0,0 0 0 0 0,-1 1 0 0 0,1-1 0 0 0,-1 0 0 0 0,1 0 0 0 0,0 0 0 0 0,-1 0 0 0 0,1 0 0 0 0,-1 1 0 0 0,1-1 0 0 0,0 0 0 0 0,0-1 0 0 0,0 1 0 0 0,0 0 0 0 0,0 0 0 0 0,0 0 0 0 0,0 0 0 0 0,0 0 0 0 0,0 0 0 0 0,1 0 0 0 0,-1 0 0 0 0,0 0 0 0 0,0 0 0 0 0,0 0 0 0 0,0 1 0 0 0,0-1 0 0 0,1 1 0 0 0,54 15 0 0 0,-47-13 0 0 0,-3-2 0 0 0,0 1 0 0 0,0-1 0 0 0,0 1 0 0 0,0 1 0 0 0,-1-1 0 0 0,11 7 0 0 0,-10-4 0 0 0,0 1 0 0 0,-1 0 0 0 0,1 0 0 0 0,7 12 0 0 0,-5-7 0 0 0,41 49 0 0 0,-41-50 0 0 0,0-1 0 0 0,17 15 0 0 0,25 13 0 0 0,-46-33 0 0 0,-1 0 0 0 0,1 0 0 0 0,-1 1 0 0 0,0-1 0 0 0,0 1 0 0 0,3 7 0 0 0,-3-5 0 0 0,-2-4 0 0 0,3 16 0 0 0,7 17 0 0 0,5 7 0 0 0,-2-1 0 0 0,-5-5 0 0 0,-2-4 0 0 0,5 5 0 0 0,-3-1 0 0 0,-7-23-11 0 0,1-6-31 0 0,9 20 19 0 0,-9-21-38 0 0,2 28-178 0 0,-4-12 156 0 0,-1-18 60 0 0,0 0-1 0 0,0 0 0 0 0,0 0 1 0 0,0 0-1 0 0,-1 1 0 0 0,0-1 1 0 0,-2 6-1 0 0,-3 15 24 0 0,2-5 0 0 0,-1 2-11 0 0,-2 1-42 0 0,2 3-18 0 0,-2 9-79 0 0,2-6 79 0 0,1-12 59 0 0,1 11 12 0 0,0 2 0 0 0,2-22 0 0 0,-4 22 0 0 0,0-13 137 0 0,0 0 1 0 0,-8 19-1 0 0,5-13-53 0 0,7-21-183 0 0,4-6 26 0 0,1-3-80 0 0,-2 2-194 0 0,2-2-1493 0 0,16-21-5952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29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314 8 3679 0 0,'0'0'2282'0'0,"-7"3"-3061"0"0,8-3 882 0 0,-1 0 0 0 0,1 0-1 0 0,-1 0 1 0 0,1 0 0 0 0,0 0 0 0 0,-1 0-1 0 0,1 0 1 0 0,0 0 0 0 0,-1 0 0 0 0,1 0-1 0 0,-1 0 1 0 0,1-1 0 0 0,0 1 0 0 0,-1 0-1 0 0,1 0 1 0 0,-1-1 0 0 0,1 1 0 0 0,-1 0-1 0 0,1-1 1 0 0,-1 1 0 0 0,1 0 0 0 0,-1-1-1 0 0,1 1 1 0 0,-1-1 0 0 0,1 0 0 0 0,3-4 1746 0 0,-6 9-1483 0 0,-1-1 0 0 0,1 1 0 0 0,0 0 0 0 0,0 0 0 0 0,1 0 0 0 0,-1 0 0 0 0,1 0 0 0 0,-1 0 0 0 0,1 0 0 0 0,1 0 0 0 0,-1 1 0 0 0,0 6 0 0 0,0 65 3686 0 0,1-50-4943 0 0,1-3 208 0 0,0-17 911 0 0,-1-1 0 0 0,0 1 0 0 0,0 0 1 0 0,0 0-1 0 0,-1-1 0 0 0,0 1 0 0 0,0 0 0 0 0,0-1 0 0 0,-3 8 1 0 0,-3 3 421 0 0,-21 55 375 0 0,26-64-1050 0 0,0 1 0 0 0,0-1 0 0 0,1 0 0 0 0,0 0 0 0 0,0 1 0 0 0,1-1 0 0 0,0 0 0 0 0,1 8 0 0 0,0-12 16 0 0,0 1 1 0 0,0-1-1 0 0,0 0 0 0 0,1 0 1 0 0,-1 0-1 0 0,1-1 0 0 0,0 1 0 0 0,0 0 1 0 0,0 0-1 0 0,0-1 0 0 0,1 0 1 0 0,-1 1-1 0 0,5 2 0 0 0,2 4 74 0 0,-8-8 288 0 0,2 9-257 0 0,9 33-16 0 0,-11-35-85 0 0,1 0-1 0 0,-2 0 1 0 0,1 0-1 0 0,-1 0 1 0 0,0 0-1 0 0,-1 0 1 0 0,1 0-1 0 0,-2 0 1 0 0,-2 10-1 0 0,-1 6-95 0 0,3-17 92 0 0,-3 27-111 0 0,4-24 119 0 0,0-7 19 0 0,0 1 0 0 0,1 0 0 0 0,0 0 0 0 0,-1 0 0 0 0,2 0 1 0 0,-1 0-1 0 0,1 4 0 0 0,1 1 9 0 0,-1-5 6 0 0,-1 0-1 0 0,1 0 1 0 0,0 0-1 0 0,-1 0 1 0 0,0 6 0 0 0,3 0 45 0 0,13 36-62 0 0,-8-5-41 0 0,-7-33-96 0 0,-2 12-365 0 0,1-17 450 0 0,0 1 1 0 0,0 0 0 0 0,0 0-1 0 0,0 0 1 0 0,1 0 0 0 0,1 5-1 0 0,-2-4-51 0 0,1 0 0 0 0,-1 0 0 0 0,-1 0 0 0 0,1 0 0 0 0,-1 0 0 0 0,0 0 1 0 0,0-1-1 0 0,0 1 0 0 0,0 0 0 0 0,-1-1 0 0 0,-3 7 0 0 0,2-5-33 0 0,1 0 0 0 0,0 0 0 0 0,0 0 0 0 0,1 0 0 0 0,-1 0 0 0 0,0 11 1 0 0,2-16 142 0 0,0 0 0 0 0,0 0 0 0 0,-1 0 0 0 0,1 0 0 0 0,0 0 0 0 0,0 0 0 0 0,0 0 0 0 0,0 0 1 0 0,1 0-1 0 0,-1 0 0 0 0,0 0 0 0 0,0 0 0 0 0,0 0 0 0 0,1 0 0 0 0,-1 0 0 0 0,1 0 0 0 0,-1 0 1 0 0,1 0-1 0 0,-1-1 0 0 0,1 1 0 0 0,-1 0 0 0 0,1 0 0 0 0,0-1 0 0 0,-1 1 0 0 0,1 0 0 0 0,0-1 1 0 0,-1 1-1 0 0,1 0 0 0 0,0-1 0 0 0,0 1 0 0 0,0-1 0 0 0,1 1 0 0 0,-2-1-9 0 0,1 1 1 0 0,-1-1-1 0 0,0 1 0 0 0,0-1 0 0 0,1 1 1 0 0,-1-1-1 0 0,0 1 0 0 0,0-1 0 0 0,1 1 1 0 0,-1 0-1 0 0,0-1 0 0 0,0 1 1 0 0,0-1-1 0 0,0 1 0 0 0,0 0 0 0 0,0-1 1 0 0,0 1-1 0 0,0-1 0 0 0,0 1 0 0 0,0-1 1 0 0,0 1-1 0 0,0 0 0 0 0,0-1 0 0 0,-1 1 1 0 0,1 0-1 0 0,-8 20-70 0 0,6-15 33 0 0,-3 11 365 0 0,-1-1-1 0 0,-1-1 0 0 0,0 1 1 0 0,-17 25-1 0 0,22-38-358 0 0,0 1 1 0 0,0-1-1 0 0,1 1 1 0 0,-1 0 0 0 0,1-1-1 0 0,0 1 1 0 0,0 0-1 0 0,0 0 1 0 0,0 0-1 0 0,0 5 1 0 0,-4 20-570 0 0,5-28 594 0 0,-1 1-1 0 0,0 0 1 0 0,0 0 0 0 0,0 0-1 0 0,0-1 1 0 0,0 1-1 0 0,0 0 1 0 0,0-1 0 0 0,0 1-1 0 0,-1-1 1 0 0,-1 2-1 0 0,2-2 30 0 0,1 0-1 0 0,-1-1 0 0 0,0 1 0 0 0,0-1 0 0 0,0 1 1 0 0,1-1-1 0 0,-1 0 0 0 0,0 1 0 0 0,0-1 0 0 0,0 0 0 0 0,0 1 1 0 0,0-1-1 0 0,0 0 0 0 0,0 0 0 0 0,0 0 0 0 0,0 0 1 0 0,0 0-1 0 0,0 0 0 0 0,0 0 0 0 0,0 0 0 0 0,0 0 0 0 0,1-1 1 0 0,-1 1-1 0 0,0 0 0 0 0,-2-1 0 0 0,3 0-36 0 0,-1 1 0 0 0,0-1 1 0 0,1 0-1 0 0,-1 1 0 0 0,1-1 0 0 0,-1 0 0 0 0,1 0 0 0 0,-1 1 0 0 0,1-1 0 0 0,0 0 0 0 0,-1 0 1 0 0,1 0-1 0 0,0 1 0 0 0,0-1 0 0 0,-1 0 0 0 0,1 0 0 0 0,0 0 0 0 0,0-1 0 0 0,-3-8-257 0 0,3 10 242 0 0,0-1 0 0 0,0 1 0 0 0,-1 0-1 0 0,1 0 1 0 0,0 0 0 0 0,-1 0 0 0 0,1 0-1 0 0,0 0 1 0 0,-1 0 0 0 0,1 0 0 0 0,0 0 0 0 0,-1 0-1 0 0,1 0 1 0 0,0 0 0 0 0,0 0 0 0 0,-1 0-1 0 0,1 0 1 0 0,0 0 0 0 0,-1 0 0 0 0,1 0 0 0 0,0 0-1 0 0,-1 1 1 0 0,1-1 0 0 0,0 0 0 0 0,0 0-1 0 0,-1 0 1 0 0,1 0 0 0 0,0 1 0 0 0,0-1 0 0 0,-1 0-1 0 0,1 0 1 0 0,0 1 0 0 0,-13 6-58 0 0,-3 3 447 0 0,7-1-1227 0 0,1 0 1 0 0,0 0-1 0 0,0 1 0 0 0,-11 20 0 0 0,7-14 4323 0 0,-2 3-3837 0 0,12-14 187 0 0,-5 7-45 0 0,1 1 0 0 0,-7 23 0 0 0,13-35 465 0 0,-1 9 55 0 0,1 0 0 0 0,-2 0-1 0 0,1 0 1 0 0,-1 0 0 0 0,-4 11-1 0 0,2-9-294 0 0,-6 31 0 0 0,1-7 271 0 0,7-28-167 0 0,-1 1 0 0 0,2 0-1 0 0,-1 0 1 0 0,1 0 0 0 0,0 11-1 0 0,2 13-92 0 0,4 5 0 0 0,-4-30 170 0 0,2 0-117 0 0,9 26 0 0 0,-9-25 91 0 0,-1-1-97 0 0,1 1-49 0 0,-1-4 2 0 0,-1-1 0 0 0,1 1 0 0 0,-1-1 0 0 0,-1 1 0 0 0,2 8 0 0 0,0 13 42 0 0,-2 8-42 0 0,-2 0-11 0 0,0-3 0 0 0,3-4 12 0 0,-1-22 193 0 0,4 3-146 0 0,10 23-58 0 0,-7-16-43 0 0,10 14 31 0 0,-14-25-4 0 0,-3-4-8 0 0,0 0 11 0 0,-1 0 0 0 0,1 0 0 0 0,0 0 0 0 0,-1 0 0 0 0,1 0 0 0 0,0 0 0 0 0,-1 0 0 0 0,1 0 0 0 0,0 0 0 0 0,0 0 0 0 0,-1 0 0 0 0,1 0 0 0 0,0 0 0 0 0,-1 0-1 0 0,1 1 1 0 0,0-1 0 0 0,0 0 0 0 0,-1 0 0 0 0,1 0 0 0 0,0 0 0 0 0,0 1 0 0 0,-1-1 0 0 0,1 0 0 0 0,0 0 0 0 0,0 1 0 0 0,0-1 0 0 0,-1 0 0 0 0,1 0 0 0 0,0 1 0 0 0,0-1-1 0 0,0 0 1 0 0,0 0 0 0 0,0 1 0 0 0,0-1 0 0 0,-1 1 0 0 0,1 0-23 0 0,-3 2-67 0 0,3-2 100 0 0,1-1 0 0 0,-1 1 0 0 0,0 0-1 0 0,1-1 1 0 0,-1 1 0 0 0,0-1 0 0 0,1 1 0 0 0,-1-1-1 0 0,1 1 1 0 0,-1-1 0 0 0,1 1 0 0 0,-1-1-1 0 0,1 0 1 0 0,0 1 0 0 0,-1-1 0 0 0,2 1-1 0 0,32 20-86 0 0,-26-16-31 0 0,-8-2-159 0 0,1-1 264 0 0,-1 0 0 0 0,1 1 0 0 0,-1-1 0 0 0,1 1 0 0 0,0-1 0 0 0,0 0 0 0 0,1 4 0 0 0,1 0 4 0 0,4 8-32 0 0,13 14 48 0 0,-15-21 146 0 0,1 0-86 0 0,21 30-11 0 0,-11-6-42 0 0,-8-13-14 0 0,2-2 2 0 0,18 15 0 0 0,-21-26 12 0 0,-6-5-9 0 0,0 0 0 0 0,0 1 1 0 0,0-1-1 0 0,0 1 0 0 0,0 0 0 0 0,0-1 1 0 0,0 1-1 0 0,0 0 0 0 0,0 0 0 0 0,0-1 1 0 0,-1 1-1 0 0,1 0 0 0 0,0 0 1 0 0,-1 0-1 0 0,2 1 0 0 0,26 29 50 0 0,-27-30-52 0 0,0 0 0 0 0,-1-1 0 0 0,1 1 0 0 0,0 0 0 0 0,-1 0 0 0 0,1-1 0 0 0,0 1 0 0 0,-1 0-1 0 0,1 0 1 0 0,-1 0 0 0 0,1 0 0 0 0,-1 0 0 0 0,1 1 0 0 0,2 9-17 0 0,6-3-54 0 0,33 29 13 0 0,0 2 36 0 0,-34-31-49 0 0,-1 1-71 0 0,18 25-6 0 0,-19-26 3 0 0,-1 1-200 0 0,15 25 248 0 0,-7-17 32 0 0,20 17 132 0 0,-25-26 416 0 0,1-2-356 0 0,26 15 0 0 0,-26-16 560 0 0,0 0-596 0 0,27 17 17 0 0,-27-16 241 0 0,1-3-288 0 0,40 10-51 0 0,13-1-11 0 0,-49-8-7 0 0,20 9 1 0 0,-34-13 6 0 0,9 4-71 0 0,-3 3-418 0 0,19 18 461 0 0,-19-19-52 0 0,-1 2 20 0 0,14 23 60 0 0,-14-24 125 0 0,-3 0-53 0 0,7 19-1 0 0,-7-20 58 0 0,-1 1-65 0 0,1 2-58 0 0,-2-1 0 0 0,1 1 0 0 0,-1-1-1 0 0,-1 1 1 0 0,1-1 0 0 0,-1 1 0 0 0,-1-1 0 0 0,0 0 0 0 0,0 1-1 0 0,-4 9 1 0 0,-13 22 26 0 0,2 0 0 0 0,2 1 0 0 0,-15 64 0 0 0,23-75-31 0 0,6-18-22 0 0,1 1-26 0 0,1-7 36 0 0,-2 19-88 0 0,-2 0 39 0 0,0 8 38 0 0,-2 1-20 0 0,0-2 31 0 0,2-3 11 0 0,0-8 11 0 0,2-10-53 0 0,0 3 56 0 0,1 2-647 0 0,1-10 259 0 0,-1 3 142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11519 0 0,'0'0'4012'0'0,"-3"5"-3820"0"0,0 0-138 0 0,2-3-25 0 0,0 0 1 0 0,0 0-1 0 0,0 0 1 0 0,-1 0-1 0 0,1 0 1 0 0,-4 3-1 0 0,3 0-805 0 0,-9 12 491 0 0,8-13 145 0 0,-1-2 63 0 0,-10 7 397 0 0,0-1 0 0 0,-21 9 0 0 0,-5-2 1648 0 0,22-10-909 0 0,4-4-233 0 0,-3 0-10 0 0,1-1 1 0 0,-31-3 0 0 0,26 0-686 0 0,-38 2 1 0 0,41 3-141 0 0,0 0 0 0 0,1 2 1 0 0,-1 0-1 0 0,1 1 0 0 0,0 0 0 0 0,0 2 0 0 0,0 0 0 0 0,1 1 0 0 0,0 0 0 0 0,0 1 0 0 0,-20 17 1 0 0,25-17 56 0 0,0 0 0 0 0,0 1 0 0 0,1 1 0 0 0,1-1 0 0 0,-1 2 1 0 0,2-1-1 0 0,0 1 0 0 0,0 1 0 0 0,1-1 0 0 0,0 1 0 0 0,1 0 1 0 0,1 1-1 0 0,0 0 0 0 0,-4 23 0 0 0,6-15 30 0 0,1 1 0 0 0,1 0 0 0 0,2 26 0 0 0,2-30-6 0 0,13 39-12 0 0,-13-50-58 0 0,0-1 0 0 0,0 0 0 0 0,1 0 0 0 0,0 0 0 0 0,9 12 0 0 0,-7-12-7 0 0,1-1 0 0 0,-1 0 0 0 0,9 7 0 0 0,-15-13 5 0 0,1 0-8 0 0,1 1 0 0 0,-1 0 0 0 0,0 0 0 0 0,0 0 0 0 0,0-1-1 0 0,0 1 1 0 0,1-1 0 0 0,-1 1 0 0 0,0-1 0 0 0,1 1 0 0 0,1 0 0 0 0,35 9-99 0 0,-36-10 92 0 0,1 1 0 0 0,-1-1 1 0 0,1 1-1 0 0,-1-1 0 0 0,0 0 0 0 0,5 0 0 0 0,35-2-198 0 0,58-10 1 0 0,-43 0-781 0 0,67-24-1 0 0,-82 21 94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3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20 2303 0 0,'0'0'310'0'0,"-7"-4"-397"0"0,-6-4-1913 0 0,15 2 2329 0 0,-2 4-169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32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382 55 3679 0 0,'-1'0'122'0'0,"1"0"-1"0"0,-1-1 0 0 0,1 1 0 0 0,-1 0 0 0 0,1 0 0 0 0,0 0 1 0 0,-1 0-1 0 0,1-1 0 0 0,0 1 0 0 0,-1 0 0 0 0,1 0 0 0 0,0 0 1 0 0,-1-1-1 0 0,1 1 0 0 0,0 0 0 0 0,-1-1 0 0 0,1 1 0 0 0,0 0 1 0 0,0-1-1 0 0,-1 1 0 0 0,1-1 0 0 0,0 1 0 0 0,0 0 1 0 0,0-1-1 0 0,0 1 0 0 0,-1 0 0 0 0,1-2 0 0 0,-2-10 464 0 0,2 10-228 0 0,0 1-167 0 0,-4-18-1402 0 0,4 19 1177 0 0,0-1 0 0 0,0 1 0 0 0,-1-1-1 0 0,1 0 1 0 0,0 1 0 0 0,0-1 0 0 0,0 1 0 0 0,-1-1 0 0 0,1 1-1 0 0,0-1 1 0 0,0 1 0 0 0,-1-1 0 0 0,1 1 0 0 0,-1-1-1 0 0,1 1 1 0 0,0-1 0 0 0,-1 1 0 0 0,1-1 0 0 0,-1 1-1 0 0,1 0 1 0 0,-2-1 0 0 0,0 2 827 0 0,0 1 0 0 0,0-1 0 0 0,-1 3 792 0 0,1-2-792 0 0,0 0 0 0 0,1 0 0 0 0,-1 0 0 0 0,1 0 0 0 0,0 0 0 0 0,-2 3 0 0 0,3-4-779 0 0,1 0 1 0 0,-1-1 0 0 0,0 1-1 0 0,1 0 1 0 0,-1-1-1 0 0,1 1 1 0 0,-1-1-1 0 0,1 1 1 0 0,-1 0 0 0 0,1-1-1 0 0,-1 1 1 0 0,1-1-1 0 0,1 1 1 0 0,-1 0 141 0 0,0 0 1 0 0,0-1 0 0 0,0 1-1 0 0,0 0 1 0 0,0 0 0 0 0,-1 0-1 0 0,1 0 1 0 0,0 0-1 0 0,0 0 1 0 0,-1 0 0 0 0,1 1-1 0 0,-1 3 112 0 0,0 0 0 0 0,-1 0 0 0 0,1 1-1 0 0,-1-1 1 0 0,-1-1 0 0 0,1 1 0 0 0,-1 0 0 0 0,-3 9 0 0 0,-1 0-209 0 0,4-6 38 0 0,0 1-1 0 0,1-1 1 0 0,0 1-1 0 0,0 0 1 0 0,1-1-1 0 0,0 1 0 0 0,0 0 1 0 0,1-1-1 0 0,0 1 1 0 0,0-1-1 0 0,1 1 1 0 0,1-1-1 0 0,-1 0 1 0 0,5 10-1 0 0,-6-17-47 0 0,2 10-117 0 0,10 34-55 0 0,-10-34-11 0 0,-2-3-1 0 0,1 24 8 0 0,-2-24 35 0 0,0 1 18 0 0,0 4 52 0 0,0 8-29 0 0,-4 26-1 0 0,3-43 68 0 0,1 0-1 0 0,-1-1 1 0 0,1 1-1 0 0,0 0 1 0 0,1 6 0 0 0,1 9 689 0 0,5-9-637 0 0,20 29-54 0 0,-24-36-82 0 0,-1 1 0 0 0,0-1-1 0 0,-1 1 1 0 0,1 0 0 0 0,0 0 0 0 0,-1 0-1 0 0,0 0 1 0 0,0 0 0 0 0,0 0 0 0 0,-1 0-1 0 0,1 0 1 0 0,-1 0 0 0 0,0 0 0 0 0,0 0 0 0 0,0 0-1 0 0,-1 0 1 0 0,1 0 0 0 0,-1 0 0 0 0,0 0-1 0 0,-3 7 1 0 0,3-8 59 0 0,-9 28-114 0 0,7-24 288 0 0,1 1 0 0 0,-1 0 0 0 0,1 0-1 0 0,1 0 1 0 0,-1 0 0 0 0,1 11 0 0 0,1-3-278 0 0,7 30 0 0 0,-4-31-31 0 0,1 32-1 0 0,-4-45 189 0 0,-1 0 0 0 0,1 0 0 0 0,-1 0 0 0 0,1 0 0 0 0,-1 0 0 0 0,0 0 0 0 0,0 0 0 0 0,0-1 0 0 0,0 1 0 0 0,0 0 0 0 0,0 0 0 0 0,-1-1-1 0 0,1 1 1 0 0,-1-1 0 0 0,1 1 0 0 0,-1-1 0 0 0,1 0 0 0 0,-4 3 0 0 0,-12 12 277 0 0,13-11-320 0 0,2-2 0 0 0,0 0 0 0 0,0-1 0 0 0,0 1 0 0 0,-1-1 0 0 0,1 1 0 0 0,-1-1 0 0 0,-3 3 0 0 0,4-3-4 0 0,-1 1 0 0 0,1 0-1 0 0,0-1 1 0 0,0 1 0 0 0,0 0-1 0 0,0 0 1 0 0,0 0 0 0 0,1 0-1 0 0,-1 1 1 0 0,-1 4 0 0 0,-9 17-21 0 0,9-24 25 0 0,3-1 0 0 0,0 0 0 0 0,-1 0 0 0 0,1 0 0 0 0,0 0 0 0 0,0 0 0 0 0,0 0 0 0 0,0 0 0 0 0,-1 0 0 0 0,1 0 0 0 0,0 0 0 0 0,0 0 0 0 0,0 0 0 0 0,0 0 0 0 0,-1 1 0 0 0,1-1 0 0 0,0 0 0 0 0,0 0 0 0 0,0 0 0 0 0,0 0 0 0 0,-1 0 0 0 0,1 0 0 0 0,0 0 0 0 0,0 0 0 0 0,0 1 0 0 0,0-1 0 0 0,0 0 0 0 0,0 0 0 0 0,-1 0 0 0 0,1 0 0 0 0,0 0 0 0 0,0 1 0 0 0,0-1 0 0 0,0 0 0 0 0,0 0 0 0 0,0 0 0 0 0,0 0 0 0 0,0 1 0 0 0,0-1 0 0 0,0 0 0 0 0,0 0 0 0 0,-8 21 16 0 0,8-21-13 0 0,0 1-1 0 0,0-1 1 0 0,0 0-1 0 0,0 0 1 0 0,0 0-1 0 0,0 0 1 0 0,0 0-1 0 0,-1 0 1 0 0,1 0-1 0 0,0 0 1 0 0,0 1-1 0 0,0-1 1 0 0,0 0-1 0 0,0 0 1 0 0,0 0 0 0 0,0 0-1 0 0,0 0 1 0 0,0 0-1 0 0,0 0 1 0 0,0 0-1 0 0,0 0 1 0 0,-1 0-1 0 0,1 0 1 0 0,0 0-1 0 0,0 0 1 0 0,0 0-1 0 0,0 0 1 0 0,0 0-1 0 0,0 0 1 0 0,0 0-1 0 0,-1 1 1 0 0,1-1-1 0 0,0 0 1 0 0,0 0-1 0 0,0-1 1 0 0,0 1 0 0 0,0 0-1 0 0,0 0 1 0 0,0 0-1 0 0,0 0 1 0 0,-1 0-1 0 0,1 0 1 0 0,0 0-1 0 0,0 0 1 0 0,0 0-1 0 0,-5-5 64 0 0,5 5-64 0 0,-1-1 1 0 0,1 1-1 0 0,0-1 1 0 0,0 1-1 0 0,0 0 0 0 0,-1-1 1 0 0,1 1-1 0 0,0 0 1 0 0,0-1-1 0 0,-1 1 0 0 0,1 0 1 0 0,0 0-1 0 0,-1-1 1 0 0,1 1-1 0 0,0 0 0 0 0,-1 0 1 0 0,1-1-1 0 0,0 1 1 0 0,-1 0-1 0 0,1 0 0 0 0,0 0 1 0 0,-1 0-1 0 0,1-1 1 0 0,-1 1-1 0 0,1 0 0 0 0,-1 0 1 0 0,1 0-1 0 0,0 0 1 0 0,-1 0-1 0 0,1 0 0 0 0,-1 0 1 0 0,1 0-1 0 0,0 0 1 0 0,-1 0-1 0 0,1 1 0 0 0,-1-1 1 0 0,1 0-1 0 0,0 0 1 0 0,-1 0-1 0 0,1 0 0 0 0,-1 1 1 0 0,-4 10 39 0 0,4-8-37 0 0,-5 10 1 0 0,6-12-6 0 0,0-1 0 0 0,0 0 0 0 0,0 0 0 0 0,0 0 0 0 0,0 0 0 0 0,0 1 0 0 0,0-1 0 0 0,0 0 0 0 0,0 0 0 0 0,0 0 0 0 0,0 0 0 0 0,0 0 0 0 0,0 1 0 0 0,0-1 0 0 0,0 0 0 0 0,0 0 0 0 0,-1 0 0 0 0,1 0 0 0 0,0 0 0 0 0,0 0 0 0 0,0 1 0 0 0,0-1 0 0 0,0 0 0 0 0,0 0 0 0 0,0 0 0 0 0,-1 0 0 0 0,1 0 0 0 0,0 0 0 0 0,0 0 0 0 0,0 0 0 0 0,0 0 0 0 0,0 0 0 0 0,-1 1 0 0 0,1-1 0 0 0,0 0 0 0 0,0 0 0 0 0,0 0 0 0 0,0 0 0 0 0,0 0 0 0 0,-1 0 0 0 0,1 0 0 0 0,0 0 0 0 0,0 0 0 0 0,0 0 0 0 0,0 0 0 0 0,-1-1 0 0 0,1 1 0 0 0,0 0 0 0 0,0 0 0 0 0,0 0 0 0 0,0 0 0 0 0,0 0 0 0 0,-1 0 0 0 0,1 0 0 0 0,0 0 0 0 0,0 0 0 0 0,0 0 0 0 0,0-1 0 0 0,-3-4 0 0 0,3 5 0 0 0,0-1 0 0 0,0 1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1 0 0 0,0-1 0 0 0,0 0 0 0 0,0 0 0 0 0,0 0 0 0 0,0 0 0 0 0,-1 0 0 0 0,1 0 0 0 0,0 0 0 0 0,0 0 0 0 0,0 0 0 0 0,0 1 0 0 0,0-1 0 0 0,-4 15 0 0 0,-1 20 0 0 0,2-24 0 0 0,0-9 0 0 0,0-11 0 0 0,2 7 0 0 0,1 2 0 0 0,0 0 0 0 0,0 0 0 0 0,0 0 0 0 0,0 0 0 0 0,0 0 0 0 0,0 0 0 0 0,0 0 0 0 0,0 1 0 0 0,0-1 0 0 0,0 0 0 0 0,0 0 0 0 0,0 0 0 0 0,0 0 0 0 0,0 0 0 0 0,-1 0 0 0 0,1 0 0 0 0,0 0 0 0 0,0 0 0 0 0,0 0 0 0 0,0 1 0 0 0,0-1 0 0 0,0 0 0 0 0,0 0 0 0 0,0 0 0 0 0,-1 0 0 0 0,1 0 0 0 0,0 0 0 0 0,0 0 0 0 0,0 0 0 0 0,0 0 0 0 0,0 0 0 0 0,0 0 0 0 0,0 0 0 0 0,-1 0 0 0 0,1 0 0 0 0,0 0 0 0 0,0 0 0 0 0,0 0 0 0 0,0 0 0 0 0,0 0 0 0 0,0 0 0 0 0,0 0 0 0 0,0 0 0 0 0,-1-1 0 0 0,1 1 0 0 0,0 0 0 0 0,0 0 0 0 0,0 0 0 0 0,0 0 0 0 0,0 0 0 0 0,0 0 0 0 0,0 0 0 0 0,0 0 0 0 0,0 0 0 0 0,-7 25 0 0 0,4-17 0 0 0,0-7 0 0 0,-2-13 0 0 0,-2-7 0 0 0,7 18 0 0 0,0 1 0 0 0,0-1 0 0 0,-1 0 0 0 0,1 1 0 0 0,-1-1 0 0 0,1 0 0 0 0,0 1 0 0 0,-1-1 0 0 0,1 1 0 0 0,-1-1 0 0 0,0 1 0 0 0,1-1 0 0 0,-1 1 0 0 0,1-1 0 0 0,-1 1 0 0 0,0 0 0 0 0,1-1 0 0 0,-1 1 0 0 0,-1-1 0 0 0,2 1 0 0 0,-1 1 0 0 0,0-1 0 0 0,0 0 0 0 0,1 0 0 0 0,-1 0 0 0 0,0 0 0 0 0,1 1 0 0 0,-1-1 0 0 0,1 0 0 0 0,-1 1 0 0 0,0-1 0 0 0,1 0 0 0 0,-1 1 0 0 0,1-1 0 0 0,-1 1 0 0 0,1-1 0 0 0,-1 1 0 0 0,1-1 0 0 0,-1 1 0 0 0,1-1 0 0 0,0 1 0 0 0,-1 0 0 0 0,1-1 0 0 0,0 1 0 0 0,-1 0 0 0 0,1-1 0 0 0,0 2 0 0 0,-7 20 0 0 0,7-20 0 0 0,-1 6 0 0 0,-5 17 0 0 0,6-24 0 0 0,0 0 0 0 0,0-1 0 0 0,0 1 0 0 0,-1 0 0 0 0,1-1 0 0 0,0 1 0 0 0,0 0 0 0 0,-1-1 0 0 0,1 1 0 0 0,0-1 0 0 0,-1 1 0 0 0,1 0 0 0 0,-1-1 0 0 0,1 1 0 0 0,-1-1 0 0 0,1 1 0 0 0,-1-1 0 0 0,1 1 0 0 0,-1-1 0 0 0,1 0 0 0 0,-1 1 0 0 0,0-1 0 0 0,1 0 0 0 0,-2 1 0 0 0,1-1 0 0 0,1 1 0 0 0,0-1 0 0 0,-1 0 0 0 0,1 0 0 0 0,-1 1 0 0 0,1-1 0 0 0,0 0 0 0 0,-1 1 0 0 0,1-1 0 0 0,0 0 0 0 0,0 1 0 0 0,-1-1 0 0 0,1 1 0 0 0,0-1 0 0 0,0 0 0 0 0,-1 1 0 0 0,1-1 0 0 0,0 1 0 0 0,0-1 0 0 0,0 1 0 0 0,0-1 0 0 0,0 1 0 0 0,0-1 0 0 0,0 1 0 0 0,-8 32 0 0 0,6-23 3 0 0,-5 12 47 0 0,7-23-46 0 0,0 1 0 0 0,0 0-1 0 0,0 0 1 0 0,0 0 0 0 0,0 0-1 0 0,0-1 1 0 0,0 1-1 0 0,0 0 1 0 0,0 0 0 0 0,0 0-1 0 0,-1 0 1 0 0,1-1-1 0 0,0 1 1 0 0,0 0 0 0 0,0 0-1 0 0,0 0 1 0 0,0 0-1 0 0,-1 0 1 0 0,1 0 0 0 0,0-1-1 0 0,0 1 1 0 0,0 0 0 0 0,0 0-1 0 0,-1 0 1 0 0,1 0-1 0 0,0 0 1 0 0,0 0 0 0 0,0 0-1 0 0,0 0 1 0 0,-1 0-1 0 0,1 0 1 0 0,0 0 0 0 0,0 0-1 0 0,0 0 1 0 0,-1 0-1 0 0,1 0 1 0 0,0 0 0 0 0,0 0-1 0 0,0 0 1 0 0,-1 0-1 0 0,1 0 1 0 0,0 0 0 0 0,0 0-1 0 0,0 0 1 0 0,0 0 0 0 0,-1 1-1 0 0,1-1 1 0 0,0 0-1 0 0,0 0 1 0 0,0 0 0 0 0,0 0-1 0 0,0 0 1 0 0,0 0-1 0 0,-1 1 1 0 0,1-1 0 0 0,0 0-1 0 0,0 0 1 0 0,0 0-1 0 0,0 0 1 0 0,0 1 0 0 0,0-1-1 0 0,0 0 1 0 0,0 1-1 0 0,-5-21 19 0 0,5 15-13 0 0,-2 2 25 0 0,0 3-20 0 0,-1 7-9 0 0,3-4-5 0 0,0-2 0 0 0,0 0 0 0 0,0 0 0 0 0,0 0 0 0 0,-1 0 0 0 0,1 0 0 0 0,0 0 0 0 0,0 0 0 0 0,-1-1 0 0 0,1 1 0 0 0,-1 0 0 0 0,1 0 0 0 0,0 0 0 0 0,-1 0 0 0 0,0-1 0 0 0,1 1 0 0 0,-1 0 0 0 0,1 0 0 0 0,-2 0 0 0 0,-2 4 0 0 0,-11 39 0 0 0,7-25-32 0 0,8-19 32 0 0,0 0-1 0 0,0 0 0 0 0,0 1 1 0 0,0-1-1 0 0,0 0 1 0 0,0 0-1 0 0,0 1 0 0 0,0-1 1 0 0,0 0-1 0 0,0 0 1 0 0,0 0-1 0 0,0 1 0 0 0,0-1 1 0 0,-1 0-1 0 0,1 0 1 0 0,0 0-1 0 0,0 1 0 0 0,0-1 1 0 0,0 0-1 0 0,-1 0 0 0 0,1 0 1 0 0,0 0-1 0 0,0 0 1 0 0,0 1-1 0 0,-1-1 0 0 0,1 0 1 0 0,0 0-1 0 0,0 0 1 0 0,0 0-1 0 0,-1 0 0 0 0,1 0 1 0 0,0 0-1 0 0,0 0 1 0 0,-1 0-1 0 0,1 0 0 0 0,0 0 1 0 0,0 0-1 0 0,-1 0 1 0 0,1 0-1 0 0,0 0 0 0 0,0 0 1 0 0,0 0-1 0 0,-1 0 1 0 0,1 0-1 0 0,0 0 0 0 0,0 0 1 0 0,-1 0-1 0 0,1-1 1 0 0,0 1-1 0 0,0 0 0 0 0,0 0 1 0 0,-1 0-1 0 0,1-1 1 0 0,0 1 0 0 0,0 0 0 0 0,0 0 0 0 0,0 0 0 0 0,0 0 0 0 0,0-1 0 0 0,0 1 0 0 0,0 0 0 0 0,-1 0 0 0 0,1 0 0 0 0,0 0 0 0 0,0 0 0 0 0,0 0 0 0 0,0 0 0 0 0,0 0 0 0 0,0 0 0 0 0,0-1 0 0 0,0 1 0 0 0,0 0 0 0 0,0 0 0 0 0,0 0 0 0 0,-1 0 0 0 0,1 0 0 0 0,0 0 0 0 0,0 0 0 0 0,0 0 0 0 0,0 0 0 0 0,0 0 0 0 0,0 0 0 0 0,0 0 0 0 0,0 0 0 0 0,-1 0 0 0 0,1 0 0 0 0,0 0 0 0 0,0 0 0 0 0,0 0 0 0 0,0 0 0 0 0,0 0 0 0 0,0 0 0 0 0,0 0 0 0 0,0 0 0 0 0,-1 0 0 0 0,-3 19 0 0 0,1 11 0 0 0,-9 51 0 0 0,8-43 12 0 0,1-13 52 0 0,0 1 87 0 0,1-20-122 0 0,1-1 147 0 0,0 3-103 0 0,-4 30-58 0 0,2-25-15 0 0,2-9 0 0 0,1-1 0 0 0,-1 1 0 0 0,1 0 0 0 0,-1 0 0 0 0,1 7 0 0 0,0-2-5 0 0,-1-5-1 0 0,1 0-1 0 0,0 0 0 0 0,0 0 0 0 0,0 0 0 0 0,0 0 0 0 0,1 0 0 0 0,0 0 0 0 0,1 5 0 0 0,0-1-9 0 0,0 0 0 0 0,0 0 0 0 0,5 10 0 0 0,0-7 16 0 0,13 21 0 0 0,-8-14 54 0 0,13 24-41 0 0,-20-31-13 0 0,-1 0 0 0 0,5 15 0 0 0,5 21 12 0 0,7-5 47 0 0,-16-34 6 0 0,0 0-1 0 0,22 32-11 0 0,3 8-42 0 0,-26-40-11 0 0,-1-2 0 0 0,0 0 0 0 0,1 0 0 0 0,-1 0 0 0 0,7 6 0 0 0,-4-6-4 0 0,0-1 0 0 0,1 0 0 0 0,13 8 0 0 0,-20-13 4 0 0,17 12-75 0 0,16 16 6 0 0,-25-21 5 0 0,-1 0-64 0 0,-7-7 128 0 0,6 7-13 0 0,1-1-1 0 0,0-1 1 0 0,11 8 0 0 0,-10-8 13 0 0,1-1 0 0 0,-1-1 0 0 0,13 5 0 0 0,-20-8 2 0 0,0 0 1 0 0,0 0-1 0 0,0 1 1 0 0,0-1-1 0 0,0 0 1 0 0,0 1-1 0 0,0-1 1 0 0,0 1-1 0 0,0 0 1 0 0,0-1-1 0 0,0 1 1 0 0,0 0-1 0 0,0 0 1 0 0,-1-1-1 0 0,1 1 1 0 0,1 1-1 0 0,26 28-4 0 0,-28-29-2 0 0,1-1 0 0 0,0 1 0 0 0,-1-1 0 0 0,1 1 0 0 0,0 0 0 0 0,-1 0 0 0 0,1-1 0 0 0,-1 1 0 0 0,1 0 1 0 0,-1 0-1 0 0,0 0 0 0 0,1 0 0 0 0,-1-1 0 0 0,0 1 0 0 0,1 0 0 0 0,-1 0 0 0 0,0 1 0 0 0,6 28-93 0 0,-4-22 7 0 0,-2-1 9 0 0,3 21 1 0 0,-2-21 1 0 0,0-1-66 0 0,1 20 73 0 0,-2-19 0 0 0,3 0 12 0 0,7 23 59 0 0,-8-22 246 0 0,2-1-181 0 0,13 21 0 0 0,-12-21 64 0 0,-4-1-75 0 0,6 21-31 0 0,-4-19-10 0 0,-2-1 1 0 0,1 1 0 0 0,0 12-1 0 0,0-3-24 0 0,3 38-141 0 0,5 16 9 0 0,-5-40 91 0 0,0 1 54 0 0,10 50 296 0 0,-10-51-187 0 0,5 10-73 0 0,2-1-77 0 0,-9-30-75 0 0,-1-2-193 0 0,4 28 291 0 0,-5-35 19 0 0,-1-1-1 0 0,0 1 1 0 0,0 0 0 0 0,0 0-1 0 0,0 0 1 0 0,1 0-1 0 0,-1 0 1 0 0,-1-1 0 0 0,1 1-1 0 0,0 0 1 0 0,0 0-1 0 0,0 0 1 0 0,0 0 0 0 0,0-1-1 0 0,-1 1 1 0 0,1 0-1 0 0,0 0 1 0 0,-1 0 0 0 0,0 0-1 0 0,0 1-40 0 0,0 0 0 0 0,0 0-1 0 0,0 0 1 0 0,0 1 0 0 0,0-1-1 0 0,1 0 1 0 0,-1 0 0 0 0,1 1-1 0 0,-1 3 1 0 0,-3 29-3122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2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0 621 5527 0 0,'5'-5'9358'0'0,"-5"12"-8760"0"0,4 30 1437 0 0,6-46-2754 0 0,7-9 592 0 0,-1-1 0 0 0,-1 0 0 0 0,-1-1-1 0 0,0-1 1 0 0,11-24 0 0 0,-16 29 234 0 0,37-68 653 0 0,50-132 0 0 0,-76 157-755 0 0,-14 39 172 0 0,0 1-1 0 0,1 0 1 0 0,1 0 0 0 0,11-19-1 0 0,-3 20 1702 0 0,-7 21-2254 0 0,27 11 138 0 0,-27-10-44 0 0,-7 4-2348 0 0,8 25 2408 0 0,-7-25 27 0 0,-4 1 106 0 0,0 27 91 0 0,1-10 119 0 0,1 2-32 0 0,2 3 149 0 0,3 26 502 0 0,0 2 474 0 0,2 2-250 0 0,0-5-379 0 0,-2-24-326 0 0,-5-24-97 0 0,2 1-39 0 0,7 29-10 0 0,-3-19-33 0 0,14 18-168 0 0,-15-28-198 0 0,42-3-12204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26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8287 0 0,'0'0'5120'0'0,"54"48"864"0"0,26 3-4016 0 0,-7-9-752 0 0,-13-23-1016 0 0,-12-19-9304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32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53 5983 0 0,'0'0'739'0'0,"3"-3"-123"0"0,13-9 1785 0 0,-12 8-1871 0 0,13-10-108 0 0,-12 11-26 0 0,-3 0-44 0 0,8-8-169 0 0,-7 8 160 0 0,-19 16 2079 0 0,11-6-1945 0 0,0 0-1 0 0,0 0 0 0 0,1 1 0 0 0,-1-1 1 0 0,2 1-1 0 0,-1 0 0 0 0,1 0 1 0 0,-2 10-1 0 0,3-13-370 0 0,1-2-41 0 0,0-1-1 0 0,1 1 0 0 0,-1-1 1 0 0,1 1-1 0 0,-1-1 1 0 0,1 1-1 0 0,0 3 0 0 0,-1 31 494 0 0,1-29-477 0 0,1 24 320 0 0,4 17-107 0 0,1-8-272 0 0,3 10 26 0 0,-2 0-50 0 0,-4-35-19 0 0,1 26-170 0 0,-3-33 142 0 0,0-4 7 0 0,-1 0 0 0 0,0 0 0 0 0,0 0-1 0 0,0 0 1 0 0,-2 8 0 0 0,2-5-6 0 0,0-4 18 0 0,0 0-1 0 0,-1 1 1 0 0,1-1 0 0 0,-1 0 0 0 0,-2 8 0 0 0,2-5 7 0 0,-7 21-85 0 0,-1-4 55 0 0,8-21 81 0 0,-1-1 0 0 0,1 1-1 0 0,0 0 1 0 0,-1 0 0 0 0,1 0 0 0 0,-1-1 0 0 0,0 1 0 0 0,0-1-1 0 0,0 1 1 0 0,0-1 0 0 0,-1 0 0 0 0,1 0 0 0 0,0 0 0 0 0,-1 0-1 0 0,-5 3 1 0 0,8-5-18 0 0,0 0 0 0 0,0 0 0 0 0,-1 0-1 0 0,1 0 1 0 0,0 0 0 0 0,0 0 0 0 0,-1 0 0 0 0,1 0-1 0 0,0 0 1 0 0,0 0 0 0 0,0 0 0 0 0,-1 0 0 0 0,1 0-1 0 0,0 0 1 0 0,0-1 0 0 0,0 1 0 0 0,-1 0 0 0 0,1 0-1 0 0,0 0 1 0 0,0 0 0 0 0,0 0 0 0 0,-1 0 0 0 0,1-1-1 0 0,0 1 1 0 0,0 0 0 0 0,0 0 0 0 0,0 0 0 0 0,0 0-1 0 0,-1-1 1 0 0,1 1 0 0 0,0 0 0 0 0,0 0 0 0 0,0-1-1 0 0,0 1 1 0 0,0 0 0 0 0,0 0 0 0 0,0 0 0 0 0,0-1-1 0 0,0 1 1 0 0,0 0 0 0 0,0-1 0 0 0,-1-8 120 0 0,2-14-166 0 0,2-1 1 0 0,0 0-1 0 0,2 1 1 0 0,10-31 0 0 0,6-26-1607 0 0,-20 71 1332 0 0,0-1 1 0 0,-1 0-1 0 0,-1-18 1 0 0,0 16 1062 0 0,1 1 0 0 0,1-15 0 0 0,2 5-232 0 0,5-61 583 0 0,-8 69-1502 0 0,-1 1-1 0 0,1-1 0 0 0,-2 1 1 0 0,-4-21-1 0 0,2 21-173 0 0,2 8 540 0 0,1-1 0 0 0,0 1 0 0 0,0-1-1 0 0,0 1 1 0 0,1-1 0 0 0,-1-6 0 0 0,9 10 365 0 0,22-5 18 0 0,-23 4 506 0 0,4 5-409 0 0,32 6-32 0 0,-32-7-133 0 0,1 1-54 0 0,2 1-152 0 0,0-1 72 0 0,-1 0 0 0 0,19 2 0 0 0,16 2-76 0 0,-41-6-46 0 0,0 0 0 0 0,0 0-1 0 0,13 5 1 0 0,4-1-735 0 0,-15-1 455 0 0,29 11-10 0 0,-37-15 258 0 0,-1 0 1 0 0,0 0-1 0 0,1 0 0 0 0,-1 0 0 0 0,1 0 1 0 0,-1 0-1 0 0,1 0 0 0 0,-1 0 0 0 0,0 0 1 0 0,1 1-1 0 0,-1-1 0 0 0,1 0 0 0 0,-1 0 1 0 0,0 1-1 0 0,1-1 0 0 0,-1 0 0 0 0,0 0 1 0 0,1 1-1 0 0,-1-1 0 0 0,0 0 0 0 0,0 1 1 0 0,1-1-1 0 0,-1 0 0 0 0,0 1 0 0 0,0-1 1 0 0,0 1-1 0 0,1-1 0 0 0,-1 0 0 0 0,0 1 1 0 0,0-1-1 0 0,0 1 0 0 0,0-1 0 0 0,0 0 1 0 0,0 1-1 0 0,0-1 0 0 0,0 1 0 0 0,0-1 1 0 0,0 1-1 0 0,2 30 133 0 0,-1-23 73 0 0,-3-3-1 0 0,0 5-116 0 0,-19 55 455 0 0,13-41-522 0 0,-2-1-17 0 0,7-17-13 0 0,0-1 0 0 0,-1 0 0 0 0,1 0 0 0 0,-1 0 1 0 0,0 0-1 0 0,-1 0 0 0 0,1-1 0 0 0,-1 1 0 0 0,0-1 0 0 0,0-1 0 0 0,0 1 0 0 0,-8 4 0 0 0,4-4-8 0 0,0 0 0 0 0,-1-1 0 0 0,1 0 0 0 0,-1 0 0 0 0,1-1 0 0 0,-1 0 0 0 0,-13 1 0 0 0,22-3 49 0 0,-9 1 399 0 0,8-1-195 0 0,5 1-119 0 0,32 5-86 0 0,-17-1 15 0 0,16 8-20 0 0,-15-5 20 0 0,35 14-31 0 0,17 12-11 0 0,-14-6-13 0 0,-37-15-69 0 0,17 15-70 0 0,-27-21-9 0 0,-10-4-41 0 0,0 0 159 0 0,0 1 0 0 0,1-1 1 0 0,-1 0-1 0 0,2 5 1 0 0,1 5-14 0 0,-3-11 41 0 0,0-1 0 0 0,0 1-1 0 0,-1 0 1 0 0,1-1-1 0 0,0 1 1 0 0,-1-1-1 0 0,1 1 1 0 0,-1 0-1 0 0,1-1 1 0 0,-1 1-1 0 0,0-1 1 0 0,0 0-1 0 0,0 1 1 0 0,0-1-1 0 0,0 0 1 0 0,0 1-1 0 0,-1 0 1 0 0,-23 16-201 0 0,20-15 181 0 0,-16 9-25 0 0,-2 0 0 0 0,1-2 0 0 0,-38 13 0 0 0,-74 12 964 0 0,82-22-291 0 0,45-11-626 0 0,1 0-1 0 0,-1 0 1 0 0,1 1-1 0 0,0-1 1 0 0,0 2-1 0 0,0-1 0 0 0,0 1 1 0 0,0 0-1 0 0,1 0 1 0 0,0 0-1 0 0,0 1 0 0 0,0 0 1 0 0,0 0-1 0 0,1 0 1 0 0,-1 0-1 0 0,1 1 0 0 0,1 0 1 0 0,-1 0-1 0 0,1 0 1 0 0,-3 9-1 0 0,-3 4-1403 0 0,2 0 210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40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64 1319 0 0,'3'-3'-914'0'0,"-3"3"915"0"0,1 0-1 0 0,0-1 1 0 0,-1 1 0 0 0,1 0 0 0 0,-1-1 0 0 0,1 1-1 0 0,-1-1 1 0 0,1 1 0 0 0,-1-1 0 0 0,1 1-1 0 0,-1-1 1 0 0,1 0 0 0 0,-1 1 0 0 0,0-1-1 0 0,1 1 1 0 0,-1-1 0 0 0,0 0 0 0 0,1-1-1 0 0,-2 1 152 0 0,1 0 0 0 0,-1 1 0 0 0,1-1 0 0 0,-1 0-1 0 0,0 0 1 0 0,1 0 0 0 0,-1 0 0 0 0,0 1-1 0 0,0-1 1 0 0,0 0 0 0 0,0 1 0 0 0,0-1 0 0 0,1 1-1 0 0,-1-1 1 0 0,0 1 0 0 0,0-1 0 0 0,0 1-1 0 0,0-1 1 0 0,-1 1 0 0 0,0 0 0 0 0,-28-5 2242 0 0,23 4-1964 0 0,-6-1-173 0 0,-237-26-1986 0 0,242 28 1868 0 0,1 0-1 0 0,-1 0 1 0 0,1 1 0 0 0,-1 0-1 0 0,1 1 1 0 0,0-1-1 0 0,0 2 1 0 0,-1-1-1 0 0,-8 5 1 0 0,6-2-2293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4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26 1375 0 0,'-9'22'2730'0'0,"10"-23"-2115"0"0,2-12 352 0 0,3-1 292 0 0,-4 12-982 0 0,-2 0 0 0 0,1 1 0 0 0,0-1 0 0 0,0 0 0 0 0,0 1 0 0 0,-1-1 0 0 0,1 0 0 0 0,0-3 0 0 0,-9 38 537 0 0,8-29-391 0 0,0 0 0 0 0,0 0 0 0 0,0 0 0 0 0,1 0 0 0 0,-1 1 0 0 0,1-1 1 0 0,2 6-1 0 0,0 0 1648 0 0,1-1-1919 0 0,1 3-109 0 0,18 32 139 0 0,-1-5-219 0 0,-16-29-29 0 0,1 2-11 0 0,21 36-56 0 0,-21-36-25 0 0,0 0-2 0 0,28 44 27 0 0,-5-7 118 0 0,-24-40 197 0 0,1 1-56 0 0,25 30 24 0 0,-32-39-121 0 0,1 0 1 0 0,0 0-1 0 0,-1 0 0 0 0,1 0 1 0 0,0 0-1 0 0,0 0 1 0 0,0-1-1 0 0,0 1 1 0 0,0 0-1 0 0,0 0 1 0 0,0-1-1 0 0,0 1 1 0 0,0-1-1 0 0,0 1 0 0 0,0-1 1 0 0,1 1-1 0 0,-1-1 1 0 0,0 1-1 0 0,0-1 1 0 0,0 0-1 0 0,1 0 1 0 0,-1 0-1 0 0,2 0 1 0 0,-2 0 3 0 0,0-1 1 0 0,0 1 0 0 0,1-1 0 0 0,-1 1 0 0 0,0-1 0 0 0,0 0 0 0 0,0 1 0 0 0,0-1-1 0 0,0 0 1 0 0,0 0 0 0 0,-1 0 0 0 0,1 0 0 0 0,1-1 0 0 0,3-6-21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4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 4143 0 0,'-16'17'1244'0'0,"10"-10"-93"0"0,0-1 0 0 0,-1 1 0 0 0,1-1 0 0 0,-1 0 0 0 0,-1-1 0 0 0,-13 9 1 0 0,20-14-1112 0 0,1 1 0 0 0,0-1 0 0 0,-1 0 0 0 0,1 0 0 0 0,0 0 0 0 0,-1 0 0 0 0,1 0 0 0 0,0 1 0 0 0,-1-1 0 0 0,1 0 0 0 0,-1 0 1 0 0,1 0-1 0 0,0 0 0 0 0,-1 0 0 0 0,1 0 0 0 0,0 0 0 0 0,-1 0 0 0 0,1 0 0 0 0,-1 0 0 0 0,1 0 0 0 0,0-1 0 0 0,-1 1 0 0 0,1 0 0 0 0,0-5 687 0 0,4 3-294 0 0,-4 2-429 0 0,0 0 0 0 0,1 1 0 0 0,-1-1 0 0 0,0 0 0 0 0,0 1-1 0 0,1-1 1 0 0,-1 0 0 0 0,0 1 0 0 0,0-1 0 0 0,0 1 0 0 0,0-1 0 0 0,0 0-1 0 0,0 1 1 0 0,0-1 0 0 0,1 1 0 0 0,-1-1 0 0 0,0 1 0 0 0,0-1 0 0 0,0 0-1 0 0,-1 2 1 0 0,0 12 14 0 0,0 0-1 0 0,-2 0 1 0 0,-4 16-1 0 0,0 0-41 0 0,-84 369 218 0 0,74-337 356 0 0,4-12-1151 0 0,4-17-3297 0 0,0-8-1225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5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696 1200 4143 0 0,'-18'3'915'0'0,"-1"0"-1"0"0,-28-1 1 0 0,21-3-837 0 0,0-1 1 0 0,-1-1 0 0 0,1-2 0 0 0,1 0 0 0 0,-36-13-1 0 0,46 12 184 0 0,1-1 0 0 0,0 0-1 0 0,-24-17 1 0 0,37 24-251 0 0,-4-4 157 0 0,1 0 0 0 0,-1 0 1 0 0,0 0-1 0 0,1-1 0 0 0,0 1 1 0 0,-6-10-1 0 0,-20-37 1169 0 0,9 15-434 0 0,-2 7-173 0 0,-2-4 64 0 0,-11-25-190 0 0,-2-2 617 0 0,-48-105 1 0 0,77 145-1104 0 0,2-1 0 0 0,0 0-1 0 0,2 0 1 0 0,0 0 0 0 0,1-1 0 0 0,1 0 0 0 0,1 1-1 0 0,2-1 1 0 0,0 0 0 0 0,1 0 0 0 0,0 0 0 0 0,2 0-1 0 0,1 0 1 0 0,1 1 0 0 0,1 0 0 0 0,11-28 0 0 0,-5 20 484 0 0,2 1 0 0 0,1 1 0 0 0,30-42 0 0 0,-37 58-718 0 0,1 1 0 0 0,0-1 1 0 0,0 2-1 0 0,1-1 0 0 0,0 1 0 0 0,1 1 0 0 0,0 0 1 0 0,1 0-1 0 0,-1 1 0 0 0,20-8 0 0 0,-28 14-233 0 0,33-2 50 0 0,-26 1 253 0 0,0 1-84 0 0,2 4 24 0 0,6 3 88 0 0,25 9 1 0 0,-26-6-18 0 0,21 14 1 0 0,-27-16-60 0 0,2 4-2 0 0,37 32-1 0 0,-30-25-7 0 0,-10-8 67 0 0,-1-2-25 0 0,0 0 0 0 0,12 16 0 0 0,22 28-10 0 0,0 7 156 0 0,-25-34 23 0 0,17 30-7 0 0,-18-28 9 0 0,17 25 3 0 0,-19-25 0 0 0,11 29 8 0 0,-14-28 35 0 0,9 27 18 0 0,-13-28 3 0 0,6 26 0 0 0,-8-28 0 0 0,-4-11-155 0 0,5 32 337 0 0,1 62-1 0 0,-12-27-172 0 0,3-66-176 0 0,-1-1 0 0 0,-1 1 0 0 0,-1-1 0 0 0,-6 18 0 0 0,4-17-371 0 0,-1-1 1 0 0,-1 0 0 0 0,-1 0-1 0 0,1-1 1 0 0,-2 0 0 0 0,0-1-1 0 0,-1 0 1 0 0,0 0 0 0 0,-1-1-1 0 0,0-1 1 0 0,-26 18 0 0 0,-51 22-2527 0 0,76-44 2537 0 0,0 0 1 0 0,-1-2-1 0 0,1 1 1 0 0,-1-2-1 0 0,-16 3 1 0 0,8-3-2377 0 0,0 0-865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09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13 136 9215 0 0,'3'-30'2002'0'0,"-2"22"-2773"0"0,0 1 1 0 0,-1-1 0 0 0,0 1 0 0 0,0-1-1 0 0,0 0 1 0 0,-1 1 0 0 0,-2-8 0 0 0,-7-13 1924 0 0,8 23-56 0 0,1 1 42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270 308 18887 0 0,'-4'1'863'0'0,"-13"0"-14"0"0,10-2-546 0 0,-5-7-286 0 0,9 2-73 0 0,1 1 0 0 0,-1-1 1 0 0,1 1-1 0 0,-3-10 0 0 0,1 3-157 0 0,-4-8-971 0 0,3 6-320 0 0,-1 0 0 0 0,0 0 0 0 0,-1 1 0 0 0,-1 0 0 0 0,0 0 0 0 0,-18-22 0 0 0,23 32 887 0 0,0 1 0 0 0,0 0 0 0 0,0 0 0 0 0,0 0 0 0 0,0 0-1 0 0,0 0 1 0 0,-5-1 0 0 0,0 3 148 0 0,-12 4 785 0 0,20-4-290 0 0,-1 0 1 0 0,1 0-1 0 0,-1 0 0 0 0,1 0 1 0 0,-1 1-1 0 0,1-1 0 0 0,-1 0 1 0 0,0 0-1 0 0,1 1 0 0 0,-1-1 1 0 0,1 0-1 0 0,0 0 1 0 0,-1 1-1 0 0,1-1 0 0 0,-1 1 1 0 0,1-1-1 0 0,-1 1 0 0 0,-17 16 752 0 0,10-6 1135 0 0,3-3-1132 0 0,2-4-90 0 0,1 0-1 0 0,-1 1 0 0 0,1 0 0 0 0,0-1 0 0 0,-2 8 1 0 0,-8 21 1719 0 0,8-15-484 0 0,-2 19-213 0 0,5-19-45 0 0,2 18-207 0 0,1-21-822 0 0,6 11-355 0 0,-6-19-76 0 0,4-2-47 0 0,-3-2-159 0 0,1-1 0 0 0,-1 0 1 0 0,0 1-1 0 0,1-1 0 0 0,0 0 0 0 0,-1-1 0 0 0,6 3 0 0 0,-4-4-12 0 0,-1 1 0 0 0,1-1 0 0 0,-1 1-1 0 0,1-1 1 0 0,-1-1 0 0 0,9 0 0 0 0,-12 1 2 0 0,0-1 1 0 0,0 1-1 0 0,1 0 1 0 0,-1 0 0 0 0,0-1-1 0 0,0 1 1 0 0,0 0-1 0 0,0-1 1 0 0,1 0 0 0 0,0 0-1 0 0,6-2-18 0 0,-4 1 7 0 0,-1 0 0 0 0,1 0-1 0 0,0 0 1 0 0,-1 0 0 0 0,0 0 0 0 0,6-6 0 0 0,26-20-33 0 0,13-14 176 0 0,-19 19-71 0 0,-4 6-55 0 0,-20 14-68 0 0,2 4-7 0 0,21 4 44 0 0,-21-4-47 0 0,-1 9 47 0 0,17 30 165 0 0,-13-20 75 0 0,15 38 240 0 0,-20-45-372 0 0,20 39 298 0 0,-18-39-298 0 0,-1 0 50 0 0,0-1 1 0 0,10 13-1 0 0,8 13 113 0 0,-21-32-169 0 0,1-1 0 0 0,-1 1 0 0 0,1-1-1 0 0,0 0 1 0 0,7 7 0 0 0,-3-4 13 0 0,5 4 153 0 0,11 7-55 0 0,-18-14-20 0 0,1-3-7 0 0,-1-1-128 0 0,-1 0 1 0 0,0 0-1 0 0,0-1 0 0 0,10 1 1 0 0,-13-2-25 0 0,0 1 1 0 0,1 0 0 0 0,-1-1 0 0 0,0 0-1 0 0,0 0 1 0 0,0 1 0 0 0,0-1-1 0 0,0 0 1 0 0,0-1 0 0 0,0 1-1 0 0,-1 0 1 0 0,1 0 0 0 0,0-1-1 0 0,1-1 1 0 0,4-5-81 0 0,0 0 0 0 0,0-1 0 0 0,-1 0 0 0 0,0 0 0 0 0,8-18 0 0 0,20-55-770 0 0,-11 25 480 0 0,-21 52 269 0 0,11 2 155 0 0,-10 2-29 0 0,0 0-1 0 0,0 0 1 0 0,0 1-1 0 0,0-1 1 0 0,0 1-1 0 0,6 0 0 0 0,-3 5 102 0 0,16 15 1 0 0,-17-15-5 0 0,3 2-23 0 0,35 33 77 0 0,-36-33-148 0 0,-4-4-9 0 0,1 1 0 0 0,-1-1 0 0 0,1 0 0 0 0,0-1-1 0 0,0 1 1 0 0,6 3 0 0 0,-3-1 7 0 0,-3-2-8 0 0,0 0 0 0 0,0-1 0 0 0,0 1 0 0 0,0-1 0 0 0,0 0 0 0 0,7 2 0 0 0,-3 0 20 0 0,-5-2 31 0 0,1 0 0 0 0,-1 0 0 0 0,1-1-1 0 0,0 1 1 0 0,0-1 0 0 0,0 0 0 0 0,5 1-1 0 0,25 5 1110 0 0,-25-8-640 0 0,28-5-290 0 0,-36 5-240 0 0,0 1 0 0 0,0 0 1 0 0,0 0-1 0 0,1 0 0 0 0,-1-1 0 0 0,0 1 0 0 0,0 0 0 0 0,0-1 0 0 0,0 1 1 0 0,0-1-1 0 0,0 1 0 0 0,0-1 0 0 0,1 0 0 0 0,23-16 91 0 0,-13 6-99 0 0,10-12-735 0 0,-2-1 0 0 0,-1-1-1 0 0,23-37 1 0 0,-39 55 618 0 0,15-22-441 0 0,-7 14 330 0 0,-8 11 40 0 0,1 10-95 0 0,14 16 382 0 0,-17-21-90 0 0,0 0-1 0 0,0 0 1 0 0,-1 0 0 0 0,1 0 0 0 0,-1 0-1 0 0,1 0 1 0 0,0 0 0 0 0,-1 0 0 0 0,0 0 0 0 0,1 0-1 0 0,-1 1 1 0 0,16 48 306 0 0,4 12 112 0 0,-16-48-357 0 0,0-1 39 0 0,0 1-1 0 0,7 14 0 0 0,17 37 244 0 0,0-2-68 0 0,0-5-90 0 0,-23-48-161 0 0,15 26 181 0 0,-7-15-56 0 0,-10-15 377 0 0,3-6-432 0 0,-3 0-96 0 0,0 0-1 0 0,-1 0 0 0 0,1-1 1 0 0,0 1-1 0 0,-1-1 1 0 0,1 1-1 0 0,-1-1 0 0 0,6-1 1 0 0,-8 1-12 0 0,11-7-11 0 0,-3-15-144 0 0,2-14-234 0 0,0-14-622 0 0,-9 47 794 0 0,4 11-204 0 0,2 1 463 0 0,-3-4 64 0 0,-1 0-1 0 0,1 1 0 0 0,-1-1 0 0 0,0 1 0 0 0,4 10 0 0 0,105 198 979 0 0,-92-176-1384 0 0,-13-23 284 0 0,-3-6 57 0 0,0-1 0 0 0,-1 0 0 0 0,5 16 0 0 0,0 2 83 0 0,-6-18 360 0 0,-7-5-315 0 0,-13 6-11 0 0,14-7-81 0 0,-1-8-1 0 0,-68-106 47 0 0,30 35-446 0 0,-113-226-1097 0 0,138 262 1323 0 0,2-1 1 0 0,2 0-1 0 0,2-1 0 0 0,1 0 1 0 0,-6-66-1 0 0,16 92 95 0 0,0-1 0 0 0,2 1-1 0 0,4-34 1 0 0,-3 41-17 0 0,1 0-1 0 0,0 0 1 0 0,0 0 0 0 0,1 1-1 0 0,0-1 1 0 0,1 1-1 0 0,7-10 1 0 0,-3 9-104 0 0,17-13 6 0 0,-25 23 114 0 0,-1 1 0 0 0,1-1 0 0 0,0 0 0 0 0,0 1-1 0 0,0-1 1 0 0,0 0 0 0 0,0 1 0 0 0,0-1 0 0 0,0 1 0 0 0,0-1 0 0 0,0 1-1 0 0,0 0 1 0 0,2-1 0 0 0,41-9-13 0 0,-31 9 20 0 0,0 1 0 0 0,21 1 0 0 0,-16 0 6 0 0,-7 0 12 0 0,0 0 0 0 0,0 1 0 0 0,12 3-1 0 0,-9-2 7 0 0,-1-1 15 0 0,1 1 1 0 0,13 5-1 0 0,-13-4-4 0 0,0-1 36 0 0,-1 1-1 0 0,15 7 0 0 0,-15-7-25 0 0,-5-2 0 0 0,1 1 0 0 0,-1 0 1 0 0,0 1-1 0 0,8 5 0 0 0,21 10 91 0 0,-21-9 0 0 0,9 12 0 0 0,-24-22-126 0 0,-1 1 0 0 0,1 0 0 0 0,0-1 0 0 0,0 1 0 0 0,-1 0 0 0 0,1 0 0 0 0,0-1 1 0 0,-1 1-1 0 0,1 0 0 0 0,-1 0 0 0 0,1 0 0 0 0,0 2 0 0 0,10 22 98 0 0,-11-25-103 0 0,0 1 0 0 0,1-1-1 0 0,-1 1 1 0 0,0-1 0 0 0,0 1 0 0 0,1 0 0 0 0,-1-1 0 0 0,0 1 0 0 0,0 0-1 0 0,0-1 1 0 0,0 1 0 0 0,0-1 0 0 0,0 1 0 0 0,0 0 0 0 0,0-1 0 0 0,0 1 0 0 0,0 0-1 0 0,0-1 1 0 0,-1 2 0 0 0,0 3 13 0 0,0 1-1 0 0,-1-1 1 0 0,1 0 0 0 0,-1 0-1 0 0,-1 1 1 0 0,1-2-1 0 0,-1 1 1 0 0,1 0 0 0 0,-8 8-1 0 0,-3 1-44 0 0,-1 0 0 0 0,-1-2 0 0 0,0 1 0 0 0,-20 11-1 0 0,-70 36-222 0 0,76-44 152 0 0,-57 31-246 0 0,-241 145 149 0 0,256-141 641 0 0,68-48-692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11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54 6911 0 0,'-14'12'6316'0'0,"7"-6"-4826"0"0,-44 43 3356 0 0,46-44-4806 0 0,0 1 1 0 0,0 0-1 0 0,1 0 1 0 0,0 0-1 0 0,0 1 1 0 0,1-1 0 0 0,-4 11-1 0 0,5-1 173 0 0,2-15-142 0 0,0 1 1 0 0,0 0-1 0 0,-1 0 0 0 0,1 0 0 0 0,0 0 1 0 0,-1-1-1 0 0,1 1 0 0 0,-1 0 0 0 0,1-1 1 0 0,-1 1-1 0 0,-1 2 0 0 0,-2 2-58 0 0,3-4-11 0 0,0-1 1 0 0,0 1-1 0 0,0-1 0 0 0,0 1 1 0 0,0 0-1 0 0,1-1 1 0 0,-1 1-1 0 0,0 0 0 0 0,1 0 1 0 0,-1 0-1 0 0,1 3 539 0 0,3-7-350 0 0,2 0-126 0 0,-1-1-1 0 0,0 0 1 0 0,0 0 0 0 0,0 0-1 0 0,0 0 1 0 0,0-1 0 0 0,-1 1-1 0 0,0-1 1 0 0,4-5 0 0 0,-6 8-99 0 0,1-1 0 0 0,-1 0 0 0 0,0 0 0 0 0,0 1 0 0 0,0-1 0 0 0,0 0 0 0 0,0 0 0 0 0,0 0 0 0 0,0 0 0 0 0,-1 0 0 0 0,1 0 1 0 0,-1 0-1 0 0,0-1 0 0 0,1 1 0 0 0,-1 0 0 0 0,0 0 0 0 0,0 0 0 0 0,0 0 0 0 0,-1 0 0 0 0,1 0 0 0 0,0-1 0 0 0,-1 1 0 0 0,1 0 0 0 0,-1 0 0 0 0,0 0 0 0 0,-1-2 1 0 0,1 2 52 0 0,0 0 1 0 0,0 0 0 0 0,0 0 0 0 0,0 0-1 0 0,0 0 1 0 0,1-1 0 0 0,-1 1 0 0 0,1 0-1 0 0,-1 0 1 0 0,1-1 0 0 0,0 1 0 0 0,0 0-1 0 0,0-1 1 0 0,0 1 0 0 0,0 0 0 0 0,1 0-1 0 0,-1-1 1 0 0,1 1 0 0 0,-1 0 0 0 0,1 0-1 0 0,0-1 1 0 0,0 1 0 0 0,0 0 0 0 0,0 0-1 0 0,0 0 1 0 0,0 0 0 0 0,1 1 0 0 0,2-4-1 0 0,4-5 131 0 0,1 2 0 0 0,0-1-1 0 0,0 1 1 0 0,11-7 0 0 0,-16 12-145 0 0,14-8-206 0 0,-14 9 126 0 0,0 0 0 0 0,0-1 1 0 0,-1 1-1 0 0,6-5 1 0 0,-22 18-174 0 0,11-10 294 0 0,0 1 0 0 0,0 0 0 0 0,0-1-1 0 0,0 1 1 0 0,0 0 0 0 0,0 0 0 0 0,0 0 0 0 0,1 1 0 0 0,-1-1-1 0 0,1 0 1 0 0,-2 5 0 0 0,1-6-4 0 0,1 12 404 0 0,1-3-422 0 0,1 30 84 0 0,2 4-96 0 0,-2 3-25 0 0,-2-36-4 0 0,-4 32-121 0 0,-1-7-23 0 0,-3 4 49 0 0,1-7 52 0 0,1 8 49 0 0,5 9 11 0 0,4 1 11 0 0,3 3 31 0 0,-2-8-47 0 0,-1-20-100 0 0,-2-11 68 0 0,-2 6-105 0 0,2-12 133 0 0,-4 27-58 0 0,-2-1 14 0 0,-4-2 42 0 0,3-15 11 0 0,-18 31 0 0 0,-2 1 0 0 0,17-29 0 0 0,-1 13 1 0 0,10-32-4 0 0,-4 5-8 0 0,-1-4-236 0 0,5-2-330 0 0,4-2-850 0 0,24-5 1553 0 0,-20 5 196 0 0,2 1-235 0 0,39 1-91 0 0,2 3-101 0 0,-40-3-17 0 0,0 1-124 0 0,28 7 90 0 0,-29-7-18 0 0,0 1-148 0 0,27 7 280 0 0,-27-8 153 0 0,1 0 105 0 0,29 6 21 0 0,-29-6 13 0 0,-2-2 39 0 0,1 0-188 0 0,-5 0-36 0 0,0 0 0 0 0,0 0 0 0 0,0-1 0 0 0,0 1 0 0 0,0-1 0 0 0,0 0 0 0 0,6-2 0 0 0,-1 1 33 0 0,26-9 176 0 0,7-4-262 0 0,8-3-24 0 0,5-5-128 0 0,62-26-244 0 0,-91 37 298 0 0,13-3 68 0 0,-1 2 18 0 0,-9 6 16 0 0,-23 6 64 0 0,-10 42 32 0 0,1-30-48 0 0,-25 27 512 0 0,27-37-361 0 0,1-1-144 0 0,7-11-273 0 0,0 2 1 0 0,16-19 0 0 0,-21 27 87 0 0,-1 0 2 0 0,2-4 19 0 0,-4 4 86 0 0,-2 2 79 0 0,1-2 342 0 0,2-5-282 0 0,4-6-143 0 0,-3 11 40 0 0,5-20-361 0 0,0 0 0 0 0,-1 0 0 0 0,-1-1 0 0 0,-1 0 0 0 0,1-38 0 0 0,-18-125 1337 0 0,7 126 52 0 0,1-108 0 0 0,7 161-1039 0 0,-1-9 6 0 0,1-1 0 0 0,1 1 0 0 0,0-1 0 0 0,8-23 0 0 0,-8 34-25 0 0,0 0 1 0 0,0 0-1 0 0,0 1 1 0 0,1-1-1 0 0,0 1 1 0 0,0-1 0 0 0,0 1-1 0 0,0 0 1 0 0,1 0-1 0 0,0 1 1 0 0,-1-1-1 0 0,1 1 1 0 0,1 0-1 0 0,-1-1 1 0 0,0 2-1 0 0,1-1 1 0 0,-1 1 0 0 0,8-3-1 0 0,-11 5-11 0 0,-1-1-1 0 0,1 1 0 0 0,-1 0 1 0 0,1 0-1 0 0,-1 0 0 0 0,1 0 1 0 0,-1 0-1 0 0,1 0 1 0 0,-1-1-1 0 0,1 1 0 0 0,-1 0 1 0 0,1 0-1 0 0,-1-1 1 0 0,0 1-1 0 0,1 0 0 0 0,-1-1 1 0 0,1 1-1 0 0,-1 0 1 0 0,0-1-1 0 0,1 1 0 0 0,-1-1 1 0 0,0 1-1 0 0,0-1 0 0 0,1 1 1 0 0,-1-1-1 0 0,0 1 1 0 0,0 0-1 0 0,0-1 0 0 0,1 1 1 0 0,-1-1-1 0 0,0 0 1 0 0,0 1-1 0 0,0-1 0 0 0,0 1 1 0 0,0-1-1 0 0,0 1 1 0 0,0-1-1 0 0,0 1 0 0 0,0-1 1 0 0,0 1-1 0 0,0-1 0 0 0,-1 1 1 0 0,1-1-1 0 0,0 1 1 0 0,0-1-1 0 0,0 1 0 0 0,-1-1 1 0 0,1 1-1 0 0,0 0 1 0 0,-1-1-1 0 0,1 1 0 0 0,0-1 1 0 0,-1 1-1 0 0,0-1 1 0 0,-5-13-59 0 0,4-7 131 0 0,2 18-37 0 0,0 1 1 0 0,0-1 0 0 0,0 1 0 0 0,-1-1 0 0 0,1 0 0 0 0,-2-4 0 0 0,1 6-20 0 0,1 1-1 0 0,0-1 1 0 0,-1 0-1 0 0,1 1 1 0 0,-1-1 0 0 0,1 1-1 0 0,-1-1 1 0 0,0 0-1 0 0,1 1 1 0 0,-1-1 0 0 0,0 1-1 0 0,1 0 1 0 0,-1-1-1 0 0,0 1 1 0 0,1-1 0 0 0,-1 1-1 0 0,0 0 1 0 0,0 0-1 0 0,1-1 1 0 0,-1 1 0 0 0,0 0-1 0 0,0 0 1 0 0,0 0-1 0 0,1 0 1 0 0,-1 0 0 0 0,-1 0-1 0 0,-89 4-96 0 0,-17 1 14 0 0,54-5 229 0 0,0 3 0 0 0,0 3 0 0 0,1 1 0 0 0,0 3 0 0 0,-72 24 0 0 0,104-28-150 0 0,6 0 0 0 0,0-2 0 0 0,1 0 0 0 0,-1-1 0 0 0,-29 3 0 0 0,42-8 3 0 0,6-2-1 0 0,5-3-28 0 0,24-12-1695 0 0,-9 6-5969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15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156 196 919 0 0,'1'-3'42'0'0,"0"0"-1"0"0,-1 0 1 0 0,1 0-1 0 0,0 0 1 0 0,-1 0-1 0 0,0 0 1 0 0,1-1-1 0 0,-1 1 1 0 0,0 0-1 0 0,-1 0 1 0 0,1 0-1 0 0,-2-5 1 0 0,1 1-225 0 0,-1 0 1 0 0,0 1-1 0 0,-1-1 1 0 0,-5-9-1 0 0,7 14 366 0 0,0 0-1 0 0,-1 0 1 0 0,1 0 0 0 0,-1 0-1 0 0,1 1 1 0 0,-1-1-1 0 0,0 0 1 0 0,0 1 0 0 0,1 0-1 0 0,-1-1 1 0 0,0 1-1 0 0,0 0 1 0 0,0 0 0 0 0,-1 0-1 0 0,1 0 1 0 0,0 1-1 0 0,0-1 1 0 0,-1 0 0 0 0,1 1-1 0 0,0 0 1 0 0,0-1-1 0 0,-1 1 1 0 0,-3 0 0 0 0,3 1 223 0 0,-1-1 0 0 0,1 0 1 0 0,-1 1-1 0 0,1 0 0 0 0,0 0 1 0 0,-1 0-1 0 0,1 0 0 0 0,0 0 0 0 0,-1 1 1 0 0,1-1-1 0 0,0 1 0 0 0,0 0 1 0 0,0 0-1 0 0,-4 4 0 0 0,5-3 59 0 0,0 0-1 0 0,0-1 1 0 0,0 1-1 0 0,1 0 1 0 0,-1 1-1 0 0,1-1 1 0 0,0 0-1 0 0,-1 4 1 0 0,-6 28 1666 0 0,7-31-2032 0 0,0 0 0 0 0,1 0 0 0 0,0 0 0 0 0,0 0 0 0 0,0 0 0 0 0,1 8 0 0 0,0-2-33 0 0,-1-2 55 0 0,2 1-21 0 0,11 35-80 0 0,9 12-8 0 0,3-1 50 0 0,-19-44 16 0 0,-3-1 38 0 0,12 29 152 0 0,-11-29 70 0 0,-1 1 12 0 0,8 33-15 0 0,-10-39-276 0 0,1-1 0 0 0,-1 1 0 0 0,0 0 0 0 0,0-1 1 0 0,-1 1-1 0 0,0 9 0 0 0,0-5 16 0 0,1 2 62 0 0,0-7-100 0 0,-1-1 0 0 0,1 1 0 0 0,-1-1 0 0 0,0 1 0 0 0,-1 5 0 0 0,-2 19 143 0 0,-3 13-71 0 0,-22 77 1 0 0,25-109-91 0 0,-13 40 177 0 0,-31 69-1 0 0,46-117-207 0 0,0 1-1 0 0,0-1 0 0 0,0 0 1 0 0,1 0-1 0 0,-1 0 1 0 0,-1 0-1 0 0,1 0 0 0 0,0 0 1 0 0,0 0-1 0 0,0 0 1 0 0,0 0-1 0 0,-1-1 0 0 0,-1 2 1 0 0,2-2 3 0 0,1 0 0 0 0,0 0 0 0 0,0 0 0 0 0,-1 1 0 0 0,1-1 0 0 0,0 0 0 0 0,0 0 0 0 0,0 0 0 0 0,-1 0 0 0 0,1 0 0 0 0,0 0 0 0 0,0 0 0 0 0,-1 0 0 0 0,1 0 0 0 0,0 0-1 0 0,0 0 1 0 0,0 0 0 0 0,-1-1 0 0 0,1 1 0 0 0,0 0 0 0 0,0 0 0 0 0,0 0 0 0 0,-1 0 0 0 0,1 0 0 0 0,0 0 0 0 0,0 0 0 0 0,0 0 0 0 0,-1-1 0 0 0,1 1 0 0 0,0 0 0 0 0,0-1 1 0 0,0 0-1 0 0,0 1 0 0 0,-1-1 1 0 0,1 0-1 0 0,0 1 0 0 0,0-1 1 0 0,0 0-1 0 0,1 1 1 0 0,-1-1-1 0 0,0 0 0 0 0,0 1 1 0 0,0-1-1 0 0,0 1 0 0 0,1-1 1 0 0,-1 0-1 0 0,1 0 1 0 0,0-2 47 0 0,1 0 1 0 0,0 0 0 0 0,0 0-1 0 0,0 0 1 0 0,0 1 0 0 0,0-1-1 0 0,0 1 1 0 0,1-1 0 0 0,2-1-1 0 0,-4 3-239 0 0,0 0 0 0 0,1 0 0 0 0,-1 0 0 0 0,0 0 0 0 0,0 0 0 0 0,0 1 0 0 0,1-1 0 0 0,-1 1-1 0 0,0-1 1 0 0,1 1 0 0 0,-1-1 0 0 0,1 1 0 0 0,-1-1 0 0 0,0 1 0 0 0,1 0 0 0 0,-1 0 0 0 0,1 0 0 0 0,-1 0 0 0 0,1 0-1 0 0,-1 0 1 0 0,0 0 0 0 0,4 1 0 0 0,-1 1 471 0 0,0-1 0 0 0,0 0 0 0 0,0 0 0 0 0,1-1 0 0 0,-1 0 0 0 0,0 1-1 0 0,0-1 1 0 0,1 0 0 0 0,6-2 0 0 0,-5 2-765 0 0,2-1 783 0 0,-1-1-34 0 0,27-6-138 0 0,6-1-59 0 0,5 1-48 0 0,6 3 1 0 0,0 3 32 0 0,-9 2-22 0 0,-33 0 51 0 0,1 0 88 0 0,33 1 31 0 0,-32-1 7 0 0,-2 0-10 0 0,27 0-49 0 0,-27 0-19 0 0,-1-1-7 0 0,2 0-77 0 0,-5 0-6 0 0,1 0-1 0 0,-1 0 0 0 0,1 0 1 0 0,8-4-1 0 0,-8 4-7 0 0,21-9 85 0 0,103-52 11 0 0,-104 50-97 0 0,18-4 22 0 0,4 3-33 0 0,1 4-10 0 0,0 6-16 0 0,-39 2-60 0 0,-1 4 0 0 0,27 7 4 0 0,-27-8 2 0 0,-6 6-49 0 0,9 25 119 0 0,-12-32 2 0 0,0-1-1 0 0,1 1 1 0 0,-1-1 0 0 0,0 0 0 0 0,0 1 0 0 0,1-1-1 0 0,-1 1 1 0 0,0-1 0 0 0,0 1 0 0 0,0-1-1 0 0,0 1 1 0 0,0-1 0 0 0,0 1 0 0 0,0-1 0 0 0,0 1-1 0 0,0-1 1 0 0,0 1 0 0 0,0-1 0 0 0,0 0-1 0 0,0 1 1 0 0,0-1 0 0 0,0 1 0 0 0,-1 0 0 0 0,-2 4 91 0 0,0 1 0 0 0,0-1 1 0 0,-1 0-1 0 0,1 0 1 0 0,-1 0-1 0 0,-1 0 0 0 0,1-1 1 0 0,-8 7-1 0 0,11-10-82 0 0,-1 0 0 0 0,1 0-1 0 0,-1 0 1 0 0,1 0 0 0 0,0 0-1 0 0,-1 0 1 0 0,0-1 0 0 0,1 1-1 0 0,-1 0 1 0 0,1-1 0 0 0,-1 1-1 0 0,0-1 1 0 0,0 0 0 0 0,1 1-1 0 0,-1-1 1 0 0,0 0 0 0 0,1 0 0 0 0,-1 0-1 0 0,0 0 1 0 0,0-1 0 0 0,1 1-1 0 0,-1 0 1 0 0,0-1 0 0 0,1 1-1 0 0,-1-1 1 0 0,0 0 0 0 0,1 1-1 0 0,-1-1 1 0 0,1 0 0 0 0,-1 0-1 0 0,1 0 1 0 0,0 0 0 0 0,-1 0-1 0 0,1 0 1 0 0,0-1 0 0 0,0 1-1 0 0,-2-2 1 0 0,0-2-142 0 0,0 1-1 0 0,0 0 1 0 0,1-1-1 0 0,0 1 1 0 0,-1-1 0 0 0,2 0-1 0 0,-1 0 1 0 0,1 0-1 0 0,-1 0 1 0 0,1 0-1 0 0,0 0 1 0 0,1 0-1 0 0,0-7 1 0 0,0-6 106 0 0,2-1 0 0 0,5-26 0 0 0,-4 29 118 0 0,-1 0 1 0 0,0 0 0 0 0,-1-17 0 0 0,-4 9-272 0 0,0 0-1 0 0,-13-41 0 0 0,-3-14-265 0 0,17 67 563 0 0,1 1 0 0 0,0 0 1 0 0,1-1-1 0 0,0 1 1 0 0,2-14-1 0 0,2 4 127 0 0,1-1 0 0 0,15-40 0 0 0,24-38-280 0 0,-18 43-335 0 0,-25 54 251 0 0,0 0-1 0 0,1-1 1 0 0,-1 1 0 0 0,0-1-1 0 0,-1 1 1 0 0,1-1 0 0 0,0-5 0 0 0,-1 8 102 0 0,0 0 1 0 0,0 1-1 0 0,0-1 1 0 0,0 1 0 0 0,-1-1-1 0 0,1 0 1 0 0,0 1-1 0 0,0-1 1 0 0,0 0 0 0 0,-1 1-1 0 0,1-1 1 0 0,0 1-1 0 0,-1-1 1 0 0,1 1 0 0 0,0-1-1 0 0,-1 1 1 0 0,1-1-1 0 0,-1 1 1 0 0,0-1 0 0 0,0 0 43 0 0,1 1 1 0 0,-1 0 0 0 0,0-1 0 0 0,0 1-1 0 0,0 0 1 0 0,0 0 0 0 0,0-1 0 0 0,0 1-1 0 0,0 0 1 0 0,0 0 0 0 0,0 0 0 0 0,0 0 0 0 0,0 0-1 0 0,0 0 1 0 0,0 1 0 0 0,-1-1 0 0 0,-11 4 187 0 0,0 1 0 0 0,1 0 1 0 0,-1 0-1 0 0,1 2 0 0 0,1-1 1 0 0,-19 14-1 0 0,25-16-228 0 0,4-5 18 0 0,1-1 0 0 0,-1 1 0 0 0,1-1 0 0 0,-1 1 0 0 0,1 0 0 0 0,0-1 1 0 0,0 1-1 0 0,0 0 0 0 0,0-1 0 0 0,0-2 0 0 0,-1-11-9 0 0,0 12 3 0 0,0 0 0 0 0,-1 0 0 0 0,1 0 0 0 0,-1 0 0 0 0,1 1 0 0 0,-1-1 0 0 0,0 1 0 0 0,0-1 0 0 0,0 1 0 0 0,0 0 0 0 0,0 0 0 0 0,-1 0 0 0 0,1 0 0 0 0,-1 0 0 0 0,1 0 0 0 0,-1 1 0 0 0,0-1 0 0 0,-5-1 0 0 0,-4-2 0 0 0,0 1 0 0 0,0 0 0 0 0,-15-3 0 0 0,6 3 18 0 0,-1 1-1 0 0,0 1 0 0 0,1 1 1 0 0,-1 1-1 0 0,0 0 0 0 0,0 2 1 0 0,-34 7-1 0 0,29-3 35 0 0,0 2-1 0 0,1 1 1 0 0,0 1-1 0 0,0 1 1 0 0,-37 22-1 0 0,-1 7-65 0 0,-83 67 0 0 0,140-100-186 0 0,13-11-341 0 0,2-5 222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59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874 68 3223 0 0,'1'-1'193'0'0,"-1"1"0"0"0,0-1 0 0 0,0 0-1 0 0,0 1 1 0 0,0-1 0 0 0,0 1-1 0 0,-1-1 1 0 0,1 1 0 0 0,0-1 0 0 0,0 1-1 0 0,0-1 1 0 0,0 0 0 0 0,0 1-1 0 0,-1-1 1 0 0,1 1 0 0 0,0-1 0 0 0,-1 1-1 0 0,1-1 1 0 0,-1 0-55 0 0,1 1 1 0 0,-1-1-1 0 0,1 0 1 0 0,-1 1 0 0 0,1-1-1 0 0,0 0 1 0 0,-1 0-1 0 0,1 0 1 0 0,0 1-1 0 0,0-1 1 0 0,0 0-1 0 0,-1 0 1 0 0,1 0-1 0 0,0 1 1 0 0,0-1-1 0 0,0 0 1 0 0,0 0-1 0 0,0 0 1 0 0,1 0-1 0 0,-1 1 1 0 0,0-1-1 0 0,0 0 1 0 0,0 0-1 0 0,1 0 1 0 0,-1 1-1 0 0,1-2 1 0 0,1 0 323 0 0,-1 0 1 0 0,0-1 0 0 0,0 1-1 0 0,0 0 1 0 0,0 0 0 0 0,1-5-1 0 0,-2 6-396 0 0,0 1 0 0 0,0 0 0 0 0,0-1 0 0 0,0 1-1 0 0,0-1 1 0 0,1 1 0 0 0,-1-1 0 0 0,0 1 0 0 0,0 0-1 0 0,0-1 1 0 0,0 1 0 0 0,0-1 0 0 0,0 1 0 0 0,0-1-1 0 0,-1 1 1 0 0,1 0 0 0 0,0-1 0 0 0,0 1 0 0 0,0-1-1 0 0,0 1 1 0 0,0 0 0 0 0,-1-1 0 0 0,1 1 0 0 0,0 0-1 0 0,0-1 1 0 0,-1 1 0 0 0,1 0 0 0 0,0-1 0 0 0,0 1 0 0 0,-1 0-1 0 0,1-1 1 0 0,0 1 0 0 0,-1 0 0 0 0,1 0 0 0 0,0-1-1 0 0,-1 1 1 0 0,1 0 0 0 0,-1 0 0 0 0,1 0 0 0 0,0 0-1 0 0,-1-1 1 0 0,1 1 0 0 0,-1 0 0 0 0,0 0 0 0 0,2 0-93 0 0,-1 1 0 0 0,1-1 0 0 0,0 0 1 0 0,-1 1-1 0 0,1-1 0 0 0,-1 0 1 0 0,1 1-1 0 0,0-1 0 0 0,-1 1 1 0 0,0-1-1 0 0,1 1 0 0 0,-1-1 1 0 0,1 1-1 0 0,-1-1 0 0 0,1 1 0 0 0,-1-1 1 0 0,0 1-1 0 0,1 0 0 0 0,-1-1 1 0 0,0 1-1 0 0,0-1 0 0 0,0 1 1 0 0,1 0-1 0 0,-1-1 0 0 0,0 1 1 0 0,0 1-1 0 0,2 18 594 0 0,-2-10-267 0 0,-1 0 0 0 0,-1 0 0 0 0,-3 15 0 0 0,2-16-256 0 0,1 1 0 0 0,0 0 0 0 0,-1 16 0 0 0,5 11-19 0 0,5 41 0 0 0,-7-77 349 0 0,3 9-274 0 0,9 28-69 0 0,-9-29 126 0 0,3 3-53 0 0,16 33 0 0 0,-17-34 168 0 0,-2-2-192 0 0,6 37-13 0 0,-8-31-67 0 0,-1 23 0 0 0,-2 8-67 0 0,-3-10-13 0 0,1 0 14 0 0,-1 9 52 0 0,2 0 28 0 0,2-11 51 0 0,3 0 26 0 0,0-23-140 0 0,-1-1 0 0 0,0 0 0 0 0,-1 13 0 0 0,1 94-657 0 0,-1-115 838 0 0,0 5-26 0 0,1 4-158 0 0,-1-1 302 0 0,0 0 0 0 0,0 1 0 0 0,-1-1 0 0 0,-1 0 0 0 0,1 0 0 0 0,-7 17 0 0 0,2-6-255 0 0,-2-1-1 0 0,-11 23 1 0 0,15-35 57 0 0,-1 0 0 0 0,0 0 0 0 0,0-1 0 0 0,-1 0 0 0 0,0 0 0 0 0,0 0 0 0 0,-1-1 0 0 0,-7 7 0 0 0,-5 1 315 0 0,-115 80-78 0 0,41-40-25 0 0,77-40-192 0 0,13-10-61 0 0,0-1 1 0 0,0-1-1 0 0,0 1 0 0 0,-6 4 0 0 0,-31 21-11 0 0,33-23 0 0 0,0 1 0 0 0,0-1 0 0 0,0 0 0 0 0,-1-1 0 0 0,1 0 0 0 0,-1 0 0 0 0,0 0 0 0 0,-16 4 0 0 0,16-7 6 0 0,4 0 7 0 0,0-1-1 0 0,0 1 0 0 0,0 0 0 0 0,0 0 0 0 0,0 0 0 0 0,1 1 1 0 0,-1-1-1 0 0,0 1 0 0 0,-5 4 0 0 0,0 0-12 0 0,0 1 0 0 0,1 1 0 0 0,0-1 0 0 0,-8 11 0 0 0,7-7 0 0 0,-18 16 0 0 0,16-18 7 0 0,1 0-1 0 0,0 0 1 0 0,1 1-1 0 0,0 0 0 0 0,1 1 1 0 0,0 0-1 0 0,0 0 1 0 0,1 1-1 0 0,1 0 1 0 0,0 0-1 0 0,-6 18 0 0 0,7-16 6 0 0,-1 0-1 0 0,-1 0 1 0 0,0-1-1 0 0,-15 20 1 0 0,13-19-107 0 0,0 0 0 0 0,1 1 0 0 0,-10 24 0 0 0,8-16 21 0 0,7-16 140 0 0,0 0 0 0 0,1 0 0 0 0,-3 9 0 0 0,-1 12-23 0 0,-1 2 49 0 0,2 0 0 0 0,1 0 0 0 0,1 0 0 0 0,1 45 0 0 0,2-20-81 0 0,1-15 47 0 0,-3-4 33 0 0,-2 7-11 0 0,-3 0-64 0 0,1-2-16 0 0,-3 19 0 0 0,7-53 0 0 0,1-2 0 0 0,0-1 0 0 0,0 0 0 0 0,0 1 0 0 0,1-1 0 0 0,0 0 0 0 0,0 8 0 0 0,0 29 0 0 0,0-5 16 0 0,0-29 128 0 0,0 0-91 0 0,0 22-29 0 0,0-22 43 0 0,2 2 0 0 0,8 33-54 0 0,5 10-13 0 0,2 3 0 0 0,-3 0 0 0 0,-2-8 16 0 0,-10-37 128 0 0,1-1-80 0 0,8 28 4 0 0,-8-27 192 0 0,0-1-187 0 0,12 29-47 0 0,-8-20 16 0 0,5 25-31 0 0,2 1 1 0 0,-6-27 47 0 0,14 18 9 0 0,-16-26 10 0 0,4-4-6 0 0,31 16-41 0 0,-31-16 44 0 0,0-1-17 0 0,40 15-47 0 0,13 5-11 0 0,0-4 0 0 0,-11-7 12 0 0,-42-10 124 0 0,-1 1-60 0 0,29 12-44 0 0,-18-6 32 0 0,32 21-48 0 0,8 3-16 0 0,1 0 0 0 0,-53-29 0 0 0,1 1 0 0 0,-1 0 0 0 0,0 0 0 0 0,10 11 0 0 0,-11-10 0 0 0,-1 1 0 0 0,-1 0 0 0 0,1 1 0 0 0,6 14 0 0 0,9 30 0 0 0,-3 0 0 0 0,-4-2 16 0 0,-12-41 59 0 0,1-1-6 0 0,6 26-5 0 0,-7-26 3 0 0,2-1 10 0 0,14 35-10 0 0,0 7-54 0 0,-2-2-13 0 0,-13-38 0 0 0,-1 0 0 0 0,1 20 0 0 0,-4 15 0 0 0,-3 8 67 0 0,2-16 26 0 0,1-8-13 0 0,-3 27 64 0 0,1-24-91 0 0,-3-5-42 0 0,-1-2-11 0 0,-13 29 0 0 0,12-35 13 0 0,0 0 0 0 0,-1 0-1 0 0,-14 20 1 0 0,17-30 11 0 0,-70 116 466 0 0,44-74-479 0 0,12-18-11 0 0,18-29 0 0 0,-11 21 0 0 0,6-13-5 0 0,1 1-6 0 0,-1 0 0 0 0,2 0 0 0 0,0 0 0 0 0,-4 17 0 0 0,5-16-14 0 0,3-11-42 0 0,2 4-277 0 0,4 20 139 0 0,-4-20-47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0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997 93 3223 0 0,'-1'0'-23'0'0,"-1"0"-1"0"0,1 0 0 0 0,0 0 0 0 0,-1 0 0 0 0,1 0 1 0 0,0 0-1 0 0,0-1 0 0 0,-1 1 0 0 0,1 0 0 0 0,0-1 0 0 0,0 1 1 0 0,-1-1-1 0 0,1 1 0 0 0,0-1 0 0 0,0 0 0 0 0,0 0 1 0 0,0 1-1 0 0,0-1 0 0 0,0 0 0 0 0,0 0 0 0 0,0 0 0 0 0,0 0 1 0 0,1 0-1 0 0,-1 0 0 0 0,-1-2 0 0 0,2 1 139 0 0,-1 1 1 0 0,1-1-1 0 0,0 1 0 0 0,-1-1 1 0 0,1 0-1 0 0,0 1 0 0 0,0-1 0 0 0,0 0 1 0 0,0 1-1 0 0,1-1 0 0 0,-1 1 0 0 0,0-1 1 0 0,1 0-1 0 0,-1 1 0 0 0,1-1 0 0 0,0 1 1 0 0,-1-1-1 0 0,1 1 0 0 0,0-1 0 0 0,1-1 1 0 0,2-2 826 0 0,-1 1 0 0 0,1-1 0 0 0,0 1 0 0 0,0-1 0 0 0,1 1 0 0 0,-1 1 0 0 0,1-1 0 0 0,7-4 0 0 0,-11 33 5269 0 0,-14 10-6609 0 0,10-29 146 0 0,0 1 0 0 0,0-1 0 0 0,1 1-1 0 0,-2 9 1 0 0,0 8 198 0 0,3-23 988 0 0,1 7-580 0 0,-2 47 1302 0 0,0-27-1446 0 0,2-21-39 0 0,-1 0-10 0 0,-3 28-27 0 0,0 12-108 0 0,-1 5-26 0 0,1 0 0 0 0,3-3 0 0 0,0-2 11 0 0,3-27 32 0 0,3 28-33 0 0,-2-31-3 0 0,0 29 268 0 0,-2-11-189 0 0,-1-26 90 0 0,0-1-103 0 0,2 24-47 0 0,-1-16 16 0 0,2 25-31 0 0,3 13-11 0 0,1 4 0 0 0,-1-3 0 0 0,-2-4 0 0 0,0 1 0 0 0,-2-9 12 0 0,-2-27 36 0 0,-2 16-25 0 0,1-16 19 0 0,-2 18-31 0 0,-4 1-11 0 0,-1-12 0 0 0,-2-10 16 0 0,9-12-14 0 0,-1 1 1 0 0,1-1-1 0 0,0 1 1 0 0,-1 0-1 0 0,1 0 1 0 0,0 0-1 0 0,0-1 0 0 0,0 1 1 0 0,0 0-1 0 0,0 4 1 0 0,-1 1-8 0 0,-1-1 0 0 0,0 1 1 0 0,0 0-1 0 0,-1-1 0 0 0,1 1 0 0 0,-1-1 1 0 0,-1 0-1 0 0,-4 6 0 0 0,-15 10 35 0 0,-1-1 0 0 0,0-1 0 0 0,-2-2 0 0 0,-30 18-1 0 0,-23 19-598 0 0,1 0 645 0 0,65-48 66 0 0,12-7-112 0 0,0 1 0 0 0,0 0 1 0 0,0 0-1 0 0,-1 1 0 0 0,1-1 1 0 0,0 0-1 0 0,-3 4 0 0 0,-47 40 220 0 0,34-30-483 0 0,-28 28 0 0 0,44-40 196 0 0,-3 3 94 0 0,-1 1-1 0 0,0-1 1 0 0,0 0-1 0 0,0-1 1 0 0,-1 0-1 0 0,0 0 0 0 0,-11 7 1 0 0,6-6-4 0 0,-1 1 0 0 0,1 0 0 0 0,1 1 0 0 0,-1 0 1 0 0,1 1-1 0 0,1 0 0 0 0,-17 19 0 0 0,19-19-13 0 0,-1 0 1 0 0,-1 0-1 0 0,-13 10 0 0 0,13-12 7 0 0,1 1 0 0 0,-1 1 0 0 0,-13 16 0 0 0,16-17-31 0 0,1 0 8 0 0,0 0 1 0 0,0 1 0 0 0,1-1-1 0 0,-7 16 1 0 0,5-9-25 0 0,7-15 0 0 0,-12 34 0 0 0,0-6 0 0 0,5-13 0 0 0,-1 2 0 0 0,0 1 0 0 0,1-1 12 0 0,-7 16 129 0 0,13-29-54 0 0,-1 1 1 0 0,-7 25 73 0 0,-1-2-86 0 0,3-8-63 0 0,-5 13-12 0 0,0 6 0 0 0,2-5 0 0 0,1 7 0 0 0,8-2 11 0 0,0-37-7 0 0,1-1 0 0 0,1 1 1 0 0,-1-1-1 0 0,0 1 0 0 0,0-1 0 0 0,0 1 1 0 0,1-1-1 0 0,-1 1 0 0 0,2 1 0 0 0,10 32 19 0 0,-9-26 38 0 0,-1-1 17 0 0,7 33-17 0 0,-2 10-38 0 0,1-11 33 0 0,-6-32 18 0 0,1 1-18 0 0,14 34-45 0 0,8 9-11 0 0,0-7 19 0 0,-20-36 386 0 0,2-1-341 0 0,37 43 53 0 0,-5-12-106 0 0,-30-30-8 0 0,0-1-1 0 0,1 0 1 0 0,12 7 0 0 0,-12-9 15 0 0,0-2-1 0 0,16 7 1 0 0,-17-8 137 0 0,0-2-97 0 0,34 5-47 0 0,-34-5-11 0 0,-1 1 0 0 0,0-1 0 0 0,0 2 0 0 0,10 3 0 0 0,-11-2 3 0 0,-1-1-1 0 0,1 1 1 0 0,-1 0 0 0 0,0 1-1 0 0,8 7 1 0 0,16 23 77 0 0,-24-28 16 0 0,-1 1 0 0 0,17 21-4 0 0,-9-16-28 0 0,22 19-52 0 0,4 11-12 0 0,1-1 0 0 0,-4-12 11 0 0,-28-24 42 0 0,1-2 0 0 0,27 12-31 0 0,-18-10 20 0 0,27 4-31 0 0,6-3-11 0 0,-3-6 0 0 0,4-3 0 0 0,3 0 0 0 0,2 4 0 0 0,-50-1 0 0 0,0 0 0 0 0,0 1 0 0 0,0 0 0 0 0,0 0 0 0 0,10 4 0 0 0,-11-3 0 0 0,-1 1 0 0 0,1-1 0 0 0,-1 1 0 0 0,1 0 0 0 0,-1 0 0 0 0,8 9 0 0 0,-6-4 0 0 0,0-1 0 0 0,-1 1 0 0 0,7 15 0 0 0,5 13 12 0 0,-15-30 52 0 0,1 0 23 0 0,11 21-18 0 0,-11-21 67 0 0,-1 0-76 0 0,10 30-48 0 0,-12-29-12 0 0,1-1 0 0 0,-1 1 0 0 0,0 13 0 0 0,-4 24 0 0 0,-1-1 0 0 0,2 0 0 0 0,-1-6 13 0 0,-2 0 54 0 0,1-1 0 0 0,1-1-43 0 0,0 1 29 0 0,1 0 11 0 0,-1 0-11 0 0,-2-1-42 0 0,1 0-11 0 0,-2-2 0 0 0,-1 3 0 0 0,1-1 0 0 0,-1 1 0 0 0,2-2 0 0 0,1 0 11 0 0,4 8 47 0 0,3-6 33 0 0,2 19 69 0 0,0-20-107 0 0,0 7-53 0 0,-1-2-56 0 0,-1-7-24 0 0,-3-25 67 0 0,0-3-63 0 0,-1-9-701 0 0,0-30-1471 0 0,1 11-6467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1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7367 0 0,'-21'42'5520'0'0,"21"-43"-5540"0"0,0 1 0 0 0,1 0 1 0 0,-1 0-1 0 0,0 0 0 0 0,0 0 0 0 0,0 0 0 0 0,0-1 0 0 0,0 1 0 0 0,0 0 0 0 0,0 0 0 0 0,0 0 0 0 0,0 0 0 0 0,1 0 0 0 0,-1 0 0 0 0,0-1 1 0 0,0 1-1 0 0,0 0 0 0 0,0 0 0 0 0,0 0 0 0 0,0 0 0 0 0,1 0 0 0 0,-1 0 0 0 0,0 0 0 0 0,0 0 0 0 0,0 0 0 0 0,0 0 0 0 0,1 0 0 0 0,-1 0 0 0 0,0 0 1 0 0,0 0-1 0 0,0 0 0 0 0,0 0 0 0 0,1 0 0 0 0,-1 0 0 0 0,0 0 0 0 0,0 0-7 0 0,0 0 0 0 0,1 0 0 0 0,-1 1 0 0 0,0-1 0 0 0,0 0 0 0 0,0 0 0 0 0,1 0 0 0 0,-1 1 0 0 0,0-1 1 0 0,0 0-1 0 0,0 0 0 0 0,0 0 0 0 0,0 1 0 0 0,1-1 0 0 0,-1 0 0 0 0,0 0 0 0 0,0 1 0 0 0,0-1 0 0 0,0 0 0 0 0,0 0 0 0 0,0 1 0 0 0,0-1 0 0 0,0 0 0 0 0,0 0 0 0 0,0 1 0 0 0,0-1 0 0 0,0 0 0 0 0,0 1 0 0 0,0-1 1 0 0,0 0-1 0 0,0 0 0 0 0,-1 1 0 0 0,0 27 3237 0 0,1-17 1322 0 0,8-5-4064 0 0,22 21-117 0 0,-23-20 489 0 0,-3 1-749 0 0,14 27-81 0 0,-14-27-15 0 0,-3-4-2 0 0,0-1 0 0 0,0 0 0 0 0,0 1 0 0 0,0-1 0 0 0,-1 1-1 0 0,1-1 1 0 0,-1 1 0 0 0,0 4 0 0 0,2 43-150 0 0,-8 73 1 0 0,-15 60 1270 0 0,5-59-82 0 0,6-57-1012 0 0,-3 0 0 0 0,-33 101 0 0 0,22-94 46 0 0,2-10 151 0 0,-20 96 0 0 0,40-152-133 0 0,1-2 33 0 0,0 1 1 0 0,0-1-1 0 0,1 11 0 0 0,0-16-129 0 0,0 0-1 0 0,0 0 0 0 0,0 0 1 0 0,1 0-1 0 0,-1 1 0 0 0,1-1 1 0 0,-1 0-1 0 0,2 3 0 0 0,0 1-25 0 0,0-1-164 0 0,0 2-313 0 0,8 19 270 0 0,-7-20 78 0 0,5 31-185 0 0,-8-21 336 0 0,0-1-1 0 0,-1 0 0 0 0,0 0 0 0 0,-1 0 1 0 0,-5 17-1 0 0,2-19 103 0 0,4-10-44 0 0,0 1 1 0 0,0-1 0 0 0,0 1-1 0 0,0 0 1 0 0,1-1 0 0 0,-1 1-1 0 0,1-1 1 0 0,0 1 0 0 0,0 0-1 0 0,0-1 1 0 0,0 1 0 0 0,2 6-1 0 0,5 32 39 0 0,-7-38-182 0 0,1 1-415 0 0,1 20-1778 0 0,-3 45 0 0 0,-1-28 4649 0 0,12-39-2083 0 0,31 9-215 0 0,-30-9-243 0 0,-11 3-962 0 0,1 1 1047 0 0,-1-1 0 0 0,-1 0 0 0 0,1 1 0 0 0,-1-1 0 0 0,0 0 0 0 0,0 1 0 0 0,-4 10 0 0 0,-15 32-49 0 0,-27 79-166 0 0,47-127 347 0 0,-1 0 30 0 0,1-1 1 0 0,0 0-1 0 0,0 1 0 0 0,-1-1 1 0 0,1 1-1 0 0,0-1 0 0 0,0 0 1 0 0,0 1-1 0 0,0-1 1 0 0,0 1-1 0 0,0-1 0 0 0,0 1 1 0 0,0-1-1 0 0,0 0 0 0 0,0 1 1 0 0,0-1-1 0 0,0 1 1 0 0,0-1-1 0 0,0 1 0 0 0,0-1 1 0 0,0 0-1 0 0,0 1 0 0 0,0-1 1 0 0,1 1-1 0 0,-1-1 1 0 0,0 0-1 0 0,0 1 0 0 0,0-1 1 0 0,2 2 667 0 0,-2 5-1001 0 0,0-3 34 0 0,0 0-1 0 0,0 0 0 0 0,0 0 1 0 0,0 0-1 0 0,-1 0 0 0 0,0 0 1 0 0,0 0-1 0 0,-2 5 0 0 0,2-6 198 0 0,0 0 0 0 0,0 0-1 0 0,1 0 1 0 0,-1 0-1 0 0,1 0 1 0 0,-1 0 0 0 0,1 1-1 0 0,1 7 1805 0 0,8-13-1463 0 0,28-6-117 0 0,-28 6 130 0 0,41-2-6062 0 0,-40 3 5106 0 0,1 0-29 0 0,50-8 2502 0 0,-50 6-1656 0 0,-6 2-44 0 0,-1 0 0 0 0,1 0 1 0 0,0 0-1 0 0,0 1 0 0 0,7-1 1 0 0,12 0-202 0 0,-18 0-194 0 0,0 1-1 0 0,0 0 1 0 0,0 0-1 0 0,0 1 0 0 0,0 0 1 0 0,5 1-1 0 0,36 5-595 0 0,-35-5 42 0 0,-2-1 218 0 0,29 5 97 0 0,-29-4 21 0 0,0-2 118 0 0,2 1 371 0 0,-5 0 158 0 0,0-1-1 0 0,1 1 0 0 0,-1-2 0 0 0,14-1 1 0 0,20-2 293 0 0,-31 3 316 0 0,-1 0 143 0 0,29-5 32 0 0,-28 4-69 0 0,-1 0-307 0 0,29-6-129 0 0,-28 6-26 0 0,1 0-65 0 0,43-6-241 0 0,-32 6-175 0 0,24 1 1 0 0,-33 3-80 0 0,60 8-121 0 0,-17-3 187 0 0,-7-1 108 0 0,0-1 193 0 0,-40-4 113 0 0,4 0 30 0 0,39 2 18 0 0,-39-2 46 0 0,-2-1 17 0 0,32 1 6 0 0,-32-1-47 0 0,-1 0-207 0 0,31 0-88 0 0,-31 0-16 0 0,2 1-21 0 0,35 2-77 0 0,56 3-183 0 0,-46-3 42 0 0,6 0 289 0 0,3-2 372 0 0,1-1 100 0 0,0-1 92 0 0,-8 2-220 0 0,2-1-241 0 0,2-2-236 0 0,-3 1-26 0 0,-48 1-59 0 0,-1 0-36 0 0,35 1-11 0 0,-35-1 5 0 0,1 1 22 0 0,3 0 64 0 0,42 5-106 0 0,-1 2 345 0 0,18 1 131 0 0,-64-7-292 0 0,-3-1-6 0 0,-1 0 0 0 0,1 0 1 0 0,-1 0-1 0 0,10-2 0 0 0,-5 2-2 0 0,-4-1 6 0 0,1 1 1 0 0,-1-2-1 0 0,15-1 0 0 0,38-4-27 0 0,2-1-21 0 0,2-8-12 0 0,-44 9-8 0 0,39-14-192 0 0,-45 14 151 0 0,43-15-258 0 0,18-2 35 0 0,-26 7 208 0 0,-24 10 4 0 0,45-8 86 0 0,-9 4 212 0 0,-28 6-107 0 0,-25 3-6 0 0,2 1-1 0 0,29 0 0 0 0,-29 0-5 0 0,-2 1-23 0 0,25 3-11 0 0,-25-3 72 0 0,2 0-79 0 0,30 2-40 0 0,-30-2 13 0 0,-1 0-163 0 0,26 5 53 0 0,-26-4-19 0 0,2-3 30 0 0,42-5 49 0 0,-2-6 11 0 0,3-1 0 0 0,5-1 0 0 0,2 0 0 0 0,7 0 60 0 0,-23 7-48 0 0,10 0-1 0 0,-1 3 31 0 0,7 6-31 0 0,-6 6 1 0 0,2 7 208 0 0,-48-12-186 0 0,-6-2 6 0 0,1 1 0 0 0,-1-1 0 0 0,1 0 0 0 0,-1 0 0 0 0,1-1 0 0 0,0 1 0 0 0,0-1 0 0 0,5 0-1 0 0,1 2 20 0 0,-5-1-9 0 0,-1-1 1 0 0,1 1-1 0 0,-1-1 1 0 0,1 0 0 0 0,-1 0-1 0 0,1-1 1 0 0,5 0-1 0 0,1 0-5 0 0,35-5 258 0 0,5-2-283 0 0,-1 1-35 0 0,-40 6-59 0 0,-1 0-22 0 0,29 0-7 0 0,-28 1 0 0 0,1 1 6 0 0,2-2 65 0 0,-5 1-8 0 0,1 0 0 0 0,-1 1 0 0 0,17 2 0 0 0,15 4-40 0 0,11 1 64 0 0,0 0 37 0 0,6 1 189 0 0,-7-1-1 0 0,-1 0 15 0 0,-8-1-120 0 0,6 3-43 0 0,-1 2-50 0 0,6 4-27 0 0,-10-3-65 0 0,-27-8-5 0 0,25 5 69 0 0,7-4 17 0 0,-5-7 0 0 0,3-5 0 0 0,16-4 53 0 0,-4-2 35 0 0,5-1 43 0 0,-10 3-78 0 0,9-2-31 0 0,-4 1 4 0 0,1 1-174 0 0,-31 6 70 0 0,-21 3-22 0 0,3 0-11 0 0,33-1-112 0 0,-13 5 49 0 0,-20-1 139 0 0,-2-1-69 0 0,0 2 17 0 0,19 11 58 0 0,-14-6-30 0 0,9 11 19 0 0,6 10 167 0 0,-22-24 9 0 0,-1 0-64 0 0,0 1-48 0 0,-2-3-11 0 0,0 0 1 0 0,0 0-1 0 0,1 0 1 0 0,-1 0-1 0 0,1-1 1 0 0,-1 0 0 0 0,4 3-1 0 0,11 10-22 0 0,-13-11-102 0 0,2-3-37 0 0,0 1 92 0 0,-3-1-2 0 0,-1 0 1 0 0,1-1 0 0 0,0 1 0 0 0,-1 0-1 0 0,1-1 1 0 0,-1 0 0 0 0,4 0-1 0 0,23-3-387 0 0,-24 2 189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0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0 7367 0 0,'-4'3'181'0'0,"-1"1"242"0"0,0 0 1 0 0,-1 0-1 0 0,0 0 0 0 0,1-1 0 0 0,-12 5 0 0 0,17-8-471 0 0,0 0-1 0 0,-1 0 1 0 0,1 0-1 0 0,0 0 1 0 0,-1 0-1 0 0,1 0 0 0 0,0 0 1 0 0,-1 0-1 0 0,1 0 1 0 0,0 0-1 0 0,-1 0 1 0 0,1 0-1 0 0,0 0 0 0 0,-1 0 1 0 0,1 0-1 0 0,0 0 1 0 0,-1 0-1 0 0,1 0 1 0 0,0 0-1 0 0,-1-1 0 0 0,1 1 1 0 0,0 0-1 0 0,-1 0 1 0 0,1 0-1 0 0,0 0 1 0 0,0-1-1 0 0,-1 1 0 0 0,1 0 1 0 0,0 0-1 0 0,0-1 1 0 0,-1 1-1 0 0,1 0 1 0 0,-3-13-3049 0 0,3 12 2924 0 0,0 0 1 0 0,0 0-1 0 0,0 0 0 0 0,-1 0 1 0 0,1 0-1 0 0,0 0 1 0 0,-1 0-1 0 0,1 0 1 0 0,0 0-1 0 0,-1 0 0 0 0,0-2 1 0 0,-8 21 5357 0 0,0 4-4398 0 0,7-15-524 0 0,0-1 1 0 0,-1 1 0 0 0,0-1 0 0 0,0 1 0 0 0,-5 6-1 0 0,33-42 2737 0 0,-25 33-2682 0 0,0-4-294 0 0,0 17 840 0 0,-8-5 3562 0 0,7-12-4334 0 0,1 0-177 0 0,-1 0 1 0 0,1 0-1 0 0,-1 0 0 0 0,1 0 0 0 0,-1-1 1 0 0,1 1-1 0 0,0 0 0 0 0,-1 0 0 0 0,1 0 1 0 0,-1-1-1 0 0,1 1 0 0 0,0 0 0 0 0,-1 0 1 0 0,1-1-1 0 0,0 1 0 0 0,-1 0 0 0 0,1-1 0 0 0,0 1 1 0 0,-3-3 1304 0 0,1 10-1043 0 0,2-7-227 0 0,0 0-1 0 0,0 0 1 0 0,0 0 0 0 0,0 1-1 0 0,0-1 1 0 0,0 0 0 0 0,0 0-1 0 0,0 0 1 0 0,0 0 0 0 0,0 0 0 0 0,0 1-1 0 0,0-1 1 0 0,0 0 0 0 0,0 0-1 0 0,0 0 1 0 0,0 0 0 0 0,-1 0-1 0 0,1 0 1 0 0,-1 1-453 0 0,1-1 453 0 0,0 0 0 0 0,0 1-1 0 0,0-1 1 0 0,0 0 0 0 0,-1 0-1 0 0,1 0 1 0 0,0 0 0 0 0,0 0 0 0 0,0 0-1 0 0,0 0 1 0 0,0 0 0 0 0,-1 0-1 0 0,1 0 1 0 0,0 0 0 0 0,0 0-1 0 0,0 0 1 0 0,0 0 0 0 0,-1-1 0 0 0,1 1-1 0 0,0 0 1 0 0,0 0 0 0 0,0 0-1 0 0,0 0 1 0 0,0 0 0 0 0,0 0-1 0 0,-1 0 1 0 0,1-1 140 0 0,0 1 0 0 0,0-1-1 0 0,-1 1 1 0 0,1 0 0 0 0,0-1 0 0 0,0 1 0 0 0,0-1-1 0 0,0 1 1 0 0,0-1 0 0 0,-1 1 0 0 0,1-1 0 0 0,0 1-1 0 0,0-1 1 0 0,0 1 0 0 0,0-1 0 0 0,1 1 0 0 0,-1-1-1 0 0,0 1 1 0 0,0-1 0 0 0,0 1 0 0 0,0-1-1 0 0,0 1 1 0 0,1-1 0 0 0,-1 1 0 0 0,0 0 0 0 0,0-1-1 0 0,1 0 1 0 0,9-18 176 0 0,-8 15 26 0 0,-1 12-2396 0 0,-2-3 2395 0 0,1-1 0 0 0,-1 0 0 0 0,1 1 1 0 0,-1-1-1 0 0,-1 0 0 0 0,1 1 0 0 0,0-1 0 0 0,-1 0 0 0 0,0 0 0 0 0,0 0 0 0 0,-5 6 0 0 0,4-5-971 0 0,3-5 654 0 0,-1 1 0 0 0,1-1 0 0 0,0 0-1 0 0,0 1 1 0 0,0-1 0 0 0,-1 0 0 0 0,1 1-1 0 0,0-1 1 0 0,0 0 0 0 0,-1 1-1 0 0,1-1 1 0 0,0 0 0 0 0,-1 0 0 0 0,1 1-1 0 0,0-1 1 0 0,-1 0 0 0 0,1 0-1 0 0,0 0 1 0 0,-1 1 0 0 0,1-1 0 0 0,-1 0-1 0 0,1 0 1 0 0,0 0 0 0 0,-1 0-1 0 0,0 0 131 0 0,-4 14-856 0 0,4-7-466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2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95 628 5063 0 0,'0'0'3426'0'0,"-3"0"-2356"0"0,-9 0 137 0 0,9 0 60 0 0,0 2 11 0 0,-9 5-86 0 0,9-5-369 0 0,0 0-160 0 0,-2 1-445 0 0,-19 19 946 0 0,11-10-1088 0 0,10-9 316 0 0,2 17-269 0 0,0-16-102 0 0,1 0-890 0 0,-7 36 2818 0 0,5-36-597 0 0,7-9-1298 0 0,15-15-25 0 0,-15 15 844 0 0,-1-1-795 0 0,1 0-65 0 0,10-14 138 0 0,-13 14-66 0 0,6-17-16 0 0,-6 18-5 0 0,0-1 0 0 0,5-16 5 0 0,-5 17 17 0 0,0-1-12 0 0,6-15 17 0 0,4-4-3 0 0,-8 19-96 0 0,-2 1-72 0 0,3-1 0 0 0,21-29-16 0 0,-1 3 91 0 0,-2 4 63 0 0,-19 22 33 0 0,0-1 5 0 0,13-20-5 0 0,-13 20-22 0 0,0 0-5 0 0,19-35 53 0 0,-7 10-53 0 0,-1 0 0 0 0,-2 6-53 0 0,5-11-11 0 0,-2 3 0 0 0,1 2 0 0 0,4-3 0 0 0,4 0 0 0 0,-1 0 0 0 0,-1 1 0 0 0,-8 8-20 0 0,-12 21-73 0 0,1 10-230 0 0,13 15 347 0 0,-10-9 24 0 0,5 17-36 0 0,-5 6-12 0 0,-3-5 0 0 0,5 2 0 0 0,7 6 53 0 0,2 0 11 0 0,-5-11-53 0 0,7 15 42 0 0,-4-10-31 0 0,5 10 20 0 0,5 8 22 0 0,-6-13-41 0 0,2 8 25 0 0,-1-7-36 0 0,-5-8-1 0 0,-13-23 18 0 0,0 0-89 0 0,10 18-41 0 0,-10-18-10 0 0,-21-38-3625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3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11519 0 0,'0'0'4056'0'0,"2"6"-2496"0"0,6 17-77 0 0,-6-17-360 0 0,6 1-163 0 0,23 20-31 0 0,-14-15-89 0 0,20 9-343 0 0,-17-12-148 0 0,25 8-27 0 0,-35-13-213 0 0,-1 0 0 0 0,1-1 0 0 0,14 3 0 0 0,-11-3-45 0 0,-5-1-10 0 0,-1 0 1 0 0,0 0-1 0 0,1-1 0 0 0,10 1 1 0 0,-7-1-2 0 0,6 0 48 0 0,13-3-245 0 0,-23 2-105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0 2303 0 0,'-1'0'178'0'0,"-4"15"6"0"0,-2 1 491 0 0,-1 0 1 0 0,-1-1-1 0 0,0 0 1 0 0,-16 19-1 0 0,24-33-451 0 0,0 0 0 0 0,0 0-1 0 0,0 0 1 0 0,0 0 0 0 0,0 0 0 0 0,0 0-1 0 0,0-1 1 0 0,0 1 0 0 0,0 0 0 0 0,0-1-1 0 0,-1 1 1 0 0,1-1 0 0 0,0 1 0 0 0,-2 0-1 0 0,2-1-47 0 0,0 0 0 0 0,0 0 1 0 0,0 0-1 0 0,1 0 0 0 0,-1-1 0 0 0,0 1 0 0 0,0 0 0 0 0,1 0 0 0 0,-1 0 0 0 0,0 0 0 0 0,0-1 1 0 0,1 1-1 0 0,-1 0 0 0 0,0-1 0 0 0,1 1 0 0 0,-1-1 0 0 0,0 1 0 0 0,1-1 0 0 0,-1 0 0 0 0,-1 0-68 0 0,1-1 1 0 0,0 0-1 0 0,0 0 0 0 0,0 1 0 0 0,0-1 0 0 0,0 0 0 0 0,0 0 0 0 0,1 0 0 0 0,-1 0 0 0 0,1 0 0 0 0,-1 0 0 0 0,1 0 0 0 0,0 0 0 0 0,0 0 1 0 0,0 0-1 0 0,0 0 0 0 0,0-1 0 0 0,0 1 0 0 0,1-2 0 0 0,1-7-536 0 0,-2 8-67 0 0,1 15-1433 0 0,0-2 2767 0 0,-2-1 0 0 0,1 0-1 0 0,-4 15 1 0 0,2-11 22 0 0,0 0 0 0 0,1 18 0 0 0,7 58 395 0 0,-2-49-1234 0 0,-2 1-1 0 0,-1-1 1 0 0,-6 43-1 0 0,0-51 361 0 0,-2-1-1 0 0,-15 42 0 0 0,23-76-215 0 0,0 0-1 0 0,1 0 0 0 0,-1 0 1 0 0,1 1-1 0 0,0-1 0 0 0,2-2 1 0 0,1-2-205 0 0,-1 1-272 0 0,-2 0-10 0 0,7-20-1895 0 0,-2 1 1 0 0,6-37-1 0 0,-13 42 2293 0 0,-1 0-1 0 0,0-1 1 0 0,-6-21-1 0 0,-1-32 649 0 0,7 51-568 0 0,1-1 1 0 0,2 0-1 0 0,0 1 0 0 0,11-46 1 0 0,-1 26 695 0 0,-10 39-729 0 0,0-1-65 0 0,8-14-34 0 0,-9 19-23 0 0,-1-1 1 0 0,0 1 0 0 0,1-1-1 0 0,-1 1 1 0 0,0-1-1 0 0,1 1 1 0 0,-1-1-1 0 0,1 1 1 0 0,-1-1-1 0 0,1 1 1 0 0,-1 0 0 0 0,1-1-1 0 0,-1 1 1 0 0,1 0-1 0 0,-1-1 1 0 0,1 1-1 0 0,-1 0 1 0 0,1 0-1 0 0,-1-1 1 0 0,1 1-1 0 0,0 0 1 0 0,0 0 0 0 0,35-14 39 0 0,-27 10 97 0 0,0 8 22 0 0,28 9-1 0 0,-28-10 312 0 0,1 1-320 0 0,28 11-5 0 0,-29-12 202 0 0,2-3-255 0 0,30-3-94 0 0,-31 2-88 0 0,-10 3 110 0 0,0 0 41 0 0,0 1-1 0 0,-1 0 1 0 0,1-1-1 0 0,-1 1 1 0 0,0-1-1 0 0,1 1 1 0 0,-1-1-1 0 0,-1 1 1 0 0,1-1 0 0 0,0 0-1 0 0,-1 0 1 0 0,1 1-1 0 0,-1-1 1 0 0,-1 2-1 0 0,-11 18 258 0 0,8-4-577 0 0,0 0 0 0 0,-6 34 0 0 0,3-13 2877 0 0,22-36-2542 0 0,38 8-56 0 0,-49-11-18 0 0,0 0 0 0 0,0 1 1 0 0,0-1-1 0 0,-1 1 0 0 0,1 0 0 0 0,0-1 1 0 0,0 1-1 0 0,0 0 0 0 0,2 1 0 0 0,39 26 7 0 0,8 5-34 0 0,-33-20-89 0 0,-9-6 69 0 0,-4-3 7 0 0,0-1 1 0 0,0 1-1 0 0,-1 1 0 0 0,1-1 1 0 0,5 8-1 0 0,12 13-104 0 0,-20-23 110 0 0,0 0-1 0 0,0 0 1 0 0,-1 0 0 0 0,1 0-1 0 0,0 1 1 0 0,-1-1 0 0 0,1 1-1 0 0,-1-1 1 0 0,0 1-1 0 0,2 3 1 0 0,-1 1-40 0 0,3 5-146 0 0,-4-7 139 0 0,0 0 1 0 0,0 0-1 0 0,-1 1 0 0 0,1-1 0 0 0,-1 0 0 0 0,0 0 1 0 0,0 0-1 0 0,-1 0 0 0 0,0 0 0 0 0,0 0 0 0 0,0 0 1 0 0,0 0-1 0 0,-1 0 0 0 0,-3 8 0 0 0,2-9 34 0 0,1-1 0 0 0,-1 1 1 0 0,0 0-1 0 0,0-1 0 0 0,0 1 0 0 0,-1-1 0 0 0,1 0 0 0 0,-1 0 0 0 0,0 0 0 0 0,0-1 0 0 0,0 0 1 0 0,0 1-1 0 0,0-1 0 0 0,0 0 0 0 0,0-1 0 0 0,-1 1 0 0 0,1-1 0 0 0,-1 0 0 0 0,1 0 1 0 0,-1 0-1 0 0,0-1 0 0 0,-7 0 0 0 0,4 0 46 0 0,-1-1 0 0 0,0 0 0 0 0,0 0-1 0 0,1-1 1 0 0,-1 0 0 0 0,1-1 0 0 0,-1 0 0 0 0,1 0 0 0 0,0-1 0 0 0,-15-8 0 0 0,3-3 74 0 0,-20-17 0 0 0,-15-11-1054 0 0,45 39-237 0 0,10 4 1167 0 0,0 0 1 0 0,0 0-1 0 0,-1 0 0 0 0,1 0 0 0 0,0 0 1 0 0,0 0-1 0 0,0 0 0 0 0,0 1 1 0 0,-1-1-1 0 0,1 0 0 0 0,0 0 1 0 0,0 0-1 0 0,0 0 0 0 0,0 0 1 0 0,0 0-1 0 0,-1 1 0 0 0,1-1 1 0 0,0 0-1 0 0,0 0 0 0 0,0 0 0 0 0,0 0 1 0 0,0 0-1 0 0,0 1 0 0 0,0-1 1 0 0,0 0-1 0 0,0 0 0 0 0,-1 0 1 0 0,1 1-1 0 0,0-1 0 0 0,0 0 1 0 0,0 0-1 0 0,0 1 0 0 0,1 2-760 0 0,-1-1 0 0 0,0 1-1 0 0,1 0 1 0 0,0 0 0 0 0,-1 0-1 0 0,1 0 1 0 0,2 4 0 0 0,8 20-3115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44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1593 1375 0 0,'6'-13'2632'0'0,"8"-5"-385"0"0,-9 13-2132 0 0,-2 2 931 0 0,-3 4-952 0 0,1 0-1 0 0,-1 0 1 0 0,0 0-1 0 0,0 0 1 0 0,0 1-1 0 0,-1-1 1 0 0,1 0-1 0 0,0 0 1 0 0,0 0-1 0 0,-1 1 1 0 0,1-1-1 0 0,0 0 1 0 0,-1 0-1 0 0,1 0 1 0 0,-1 0-1 0 0,1 0 1 0 0,-1 0-1 0 0,0 0 1 0 0,0 0-1 0 0,1 0 1 0 0,-1 0-1 0 0,0 0 1 0 0,0-1-1 0 0,-1 2 1 0 0,1-1 176 0 0,0 0-1 0 0,0 0 1 0 0,0 1 0 0 0,0-1 0 0 0,0 0 0 0 0,0 0 0 0 0,0 1-1 0 0,0-1 1 0 0,1 0 0 0 0,-1 1 0 0 0,1-1 0 0 0,-1 3 369 0 0,1-4-775 0 0,1 1-1 0 0,-1-1 1 0 0,1 0 0 0 0,0 1-1 0 0,-1-1 1 0 0,1 0 0 0 0,-1 1-1 0 0,1-1 1 0 0,-1 1 0 0 0,1-1-1 0 0,-1 1 1 0 0,1-1 0 0 0,-1 1 0 0 0,0-1-1 0 0,1 1 1 0 0,-1 0 0 0 0,0-1-1 0 0,0 1 1 0 0,1-1 0 0 0,-1 1-1 0 0,0 0 1 0 0,0-1 0 0 0,0 1-1 0 0,0 0 1 0 0,1-1 0 0 0,-1 1-1 0 0,0 0 1 0 0,0-1 0 0 0,-1 2-1 0 0,1 0 54 0 0,1 0-1 0 0,-1 0 1 0 0,-1 0-1 0 0,1 0 0 0 0,0 0 1 0 0,0 0-1 0 0,-1 0 1 0 0,1 0-1 0 0,-1 0 0 0 0,0 2 1 0 0,-10 9 4785 0 0,10-13-4649 0 0,1 0 0 0 0,0 0 0 0 0,0 0 0 0 0,0 0 0 0 0,0 0 0 0 0,0 0 0 0 0,0 0 0 0 0,0 0-1 0 0,0 0 1 0 0,0 0 0 0 0,0 0 0 0 0,0 0 0 0 0,0 0 0 0 0,-1 0 0 0 0,1 0 0 0 0,0 0 0 0 0,0 0 0 0 0,0 0 0 0 0,0 0 0 0 0,0 0 0 0 0,0 0 0 0 0,0 0 0 0 0,0 0 0 0 0,0 0 0 0 0,-1 0 530 0 0,1 0-530 0 0,0 0 0 0 0,0-1 0 0 0,0 1 0 0 0,0 0 0 0 0,0 0 0 0 0,0 0 0 0 0,0 0 0 0 0,0 0 0 0 0,0 0 0 0 0,0 0 0 0 0,0-11 556 0 0,8-37-2728 0 0,-7 42 1996 0 0,1 0 0 0 0,0 0 0 0 0,0 0 0 0 0,0 0 0 0 0,1 1 0 0 0,4-7 0 0 0,-3 4 637 0 0,0 0 0 0 0,4-13 1 0 0,-3 7 9 0 0,0 0 1 0 0,0 1 0 0 0,1 0 0 0 0,11-18 0 0 0,51-61-3136 0 0,-66 89 2837 0 0,1-1 0 0 0,-1 0-1 0 0,0 0 1 0 0,0-1 0 0 0,0 1 0 0 0,0 0 0 0 0,-1-1 0 0 0,1 1 0 0 0,-1-1-1 0 0,0-7 1 0 0,6-17-1662 0 0,0 13 465 0 0,1 0 1 0 0,1 1-1 0 0,19-26 0 0 0,-25 36 2274 0 0,2 1-776 0 0,13-13 7 0 0,-14 13 348 0 0,1 0-2553 0 0,14-13 1163 0 0,-14 12-11 0 0,-3 2-101 0 0,3-4 854 0 0,0 0 0 0 0,-1-1 0 0 0,0 0-1 0 0,4-10 1 0 0,-5 11 231 0 0,0-1 0 0 0,1 1-1 0 0,5-7 1 0 0,46-90-6227 0 0,-34 57 8192 0 0,-17 38-1380 0 0,0 0-1 0 0,11-16 0 0 0,31-33-5267 0 0,-9 13 2349 0 0,-15 12 5506 0 0,15-27-3803 0 0,-19 37 640 0 0,31-33 0 0 0,-44 51-419 0 0,0 1-230 0 0,16-12-94 0 0,-16 12-19 0 0,-1 0-1295 0 0,11-11 1195 0 0,-11 12 218 0 0,-2-1 100 0 0,17-24 380 0 0,-18 25 187 0 0,2 0 30 0 0,7-11 15 0 0,-8 10 634 0 0,-2 4-1138 0 0,0-1-1 0 0,0 1 1 0 0,1-1-1 0 0,-1 1 0 0 0,0 0 1 0 0,0-1-1 0 0,0 1 1 0 0,0-1-1 0 0,0 1 0 0 0,1 0 1 0 0,-1-1-1 0 0,0 1 1 0 0,0 0-1 0 0,0-1 0 0 0,1 1 1 0 0,-1 0-1 0 0,0-1 1 0 0,1 1-1 0 0,-1 0 0 0 0,0-1 1 0 0,1 1-1 0 0,-1 0 1 0 0,0 0-1 0 0,1-1 0 0 0,0 1-22 0 0,-1 0-1 0 0,1 0 0 0 0,-1-1 0 0 0,0 1 0 0 0,1 0 0 0 0,-1 0 1 0 0,0-1-1 0 0,1 1 0 0 0,-1 0 0 0 0,0-1 0 0 0,0 1 0 0 0,1 0 1 0 0,-1-1-1 0 0,0 1 0 0 0,0 0 0 0 0,1-1 0 0 0,-1 1 0 0 0,0-1 1 0 0,0 1-1 0 0,0 0 0 0 0,0-1 0 0 0,0 1 0 0 0,0-1 0 0 0,0 0 1 0 0,10-1 535 0 0,29-8-64 0 0,-29 7-156 0 0,-3-1-484 0 0,22-14-92 0 0,-22 13-11 0 0,-1 1-402 0 0,17-11 246 0 0,-17 12-10 0 0,1-1-194 0 0,23-12 654 0 0,-22 12 3499 0 0,-2 0-3217 0 0,21-12-60 0 0,-23 14-191 0 0,-2 0-31 0 0,7-7 394 0 0,26-24-449 0 0,-31 30-123 0 0,2-1-554 0 0,17-12 527 0 0,-18 12 0 0 0,1 0 232 0 0,17-10 208 0 0,-17 11 1183 0 0,1-1-1278 0 0,19-11-67 0 0,-20 11-273 0 0,0 1-89 0 0,17-11-11 0 0,-17 10 455 0 0,4 4 54 0 0,32 1-113 0 0,-31 0 72 0 0,-2-3-365 0 0,27-4 15 0 0,-27 5 370 0 0,-2 7-98 0 0,22 20-102 0 0,-29-26 6 0 0,1 0-1 0 0,-1 0 1 0 0,1 1 0 0 0,-1-1-1 0 0,0 1 1 0 0,1-1-1 0 0,-1 0 1 0 0,1 1 0 0 0,-1-1-1 0 0,0 1 1 0 0,1-1-1 0 0,-1 1 1 0 0,0-1 0 0 0,1 1-1 0 0,-1-1 1 0 0,0 1-1 0 0,0-1 1 0 0,1 1 0 0 0,-1 0-1 0 0,0-1 1 0 0,0 1-1 0 0,0-1 1 0 0,0 1 0 0 0,0 0-1 0 0,0-1 1 0 0,0 1-1 0 0,0-1 1 0 0,0 1 0 0 0,0-1-1 0 0,0 1 1 0 0,-1 0-1 0 0,1-1 1 0 0,0 1 0 0 0,0-1-1 0 0,0 1 1 0 0,-1-1-1 0 0,1 1 1 0 0,-1 0 0 0 0,11-2 223 0 0,2-2-163 0 0,-6 2 39 0 0,0-1 0 0 0,-1 1 0 0 0,1 1-1 0 0,11-1 1 0 0,-8 6-162 0 0,29 15-9 0 0,-28-15-103 0 0,-9 1-179 0 0,4 19 178 0 0,-4-22 137 0 0,-1 0 0 0 0,1-1-1 0 0,0 1 1 0 0,-1 0 0 0 0,0-1 0 0 0,0 1 0 0 0,0 0 0 0 0,0 0-1 0 0,0 2 1 0 0,-2 10 95 0 0,1-14-4 0 0,1 0-1 0 0,-1 1 1 0 0,1-1-1 0 0,0 0 0 0 0,-1 0 1 0 0,1 0-1 0 0,0 1 1 0 0,0-1-1 0 0,0 0 1 0 0,0 0-1 0 0,0 1 1 0 0,0-1-1 0 0,0 0 1 0 0,0 0-1 0 0,0 1 0 0 0,1-1 1 0 0,-1 0-1 0 0,0 0 1 0 0,1 0-1 0 0,-1 1 1 0 0,1-1-1 0 0,0 0 1 0 0,-1 0-1 0 0,2 1 0 0 0,21 24-86 0 0,-17-19-93 0 0,0-1-731 0 0,21 21 702 0 0,-20-20 42 0 0,-3 0 176 0 0,10 20 10 0 0,-11-20 474 0 0,1 0-432 0 0,12 21-87 0 0,-12-21-110 0 0,0-1-311 0 0,13 20 336 0 0,-12-19 288 0 0,-3-1-180 0 0,-1-2-65 0 0,1-1-8 0 0,-1 1 0 0 0,1-1 0 0 0,-1 1 0 0 0,0-1 0 0 0,0 1-1 0 0,-1 0 1 0 0,1-1 0 0 0,-1 1 0 0 0,0 0 0 0 0,0 6 0 0 0,0-6 35 0 0,4 18-31 0 0,6 7 0 0 0,-8-23 42 0 0,3 1 14 0 0,15 21 13 0 0,-12-14-3 0 0,4 17-61 0 0,-10-24-16 0 0,2 18 0 0 0,-3-20 0 0 0,2 25-60 0 0,1-2 132 0 0,-4-28 348 0 0,2 6-340 0 0,9 18-53 0 0,-8-18 2 0 0,5 0-356 0 0,23 18 206 0 0,-23-18 9 0 0,-3 1-21 0 0,17 19 137 0 0,-19-23 15 0 0,0 0 1 0 0,0 1 0 0 0,0-1-1 0 0,-1 1 1 0 0,1 0-1 0 0,2 6 1 0 0,-1-2 9 0 0,0-2 214 0 0,3 0-176 0 0,27 24-54 0 0,-25-21-13 0 0,-1 0 0 0 0,9 12 0 0 0,3 12 11 0 0,-11-20 42 0 0,12 13 11 0 0,-8-13-11 0 0,18 12-30 0 0,-23-19 38 0 0,1 0 25 0 0,26 17 23 0 0,-27-18 163 0 0,2 0-204 0 0,36 19-15 0 0,-38-20-50 0 0,0 0-1 0 0,1-1 0 0 0,0 0 0 0 0,12 3 0 0 0,-14-5-2 0 0,0-1 0 0 0,1 1 0 0 0,-1-1 0 0 0,0-1 0 0 0,14-1 0 0 0,31-9 0 0 0,-46 10 0 0 0,0 1 0 0 0,0 0 0 0 0,0 0 0 0 0,0 0 0 0 0,0 1 0 0 0,0 0 0 0 0,8 2 0 0 0,-8-1 0 0 0,0 1 0 0 0,0-1 0 0 0,0 1 0 0 0,0 0 0 0 0,-1 1 0 0 0,10 6 0 0 0,28 29 0 0 0,-29-29 0 0 0,21 12 0 0 0,16 8 0 0 0,-2 2 0 0 0,2 0 0 0 0,-9-10-11 0 0,-33-18-45 0 0,1-5-8 0 0,52-2-510 0 0,-21-1 423 0 0,-31 3-1 0 0,0-1-53 0 0,28-4 205 0 0,-29 5 421 0 0,0-2-332 0 0,27-6 6 0 0,-18 4-4 0 0,26-13-33 0 0,4-6-47 0 0,-14 0-11 0 0,-9-2 0 0 0,-6 1 0 0 0,-3 2 11 0 0,6-6 58 0 0,-18 24 6 0 0,-1 0-6 0 0,12-15-5 0 0,-11 15 0 0 0,0-1 0 0 0,18-22-11 0 0,3-4-54 0 0,-5 7-64 0 0,4-5-129 0 0,-20 25 105 0 0,-1 0 1 0 0,12-17 15 0 0,-1 2 70 0 0,5-7 168 0 0,-16 23-54 0 0,1-1-7 0 0,10-15-28 0 0,-7 9-7 0 0,10-15-54 0 0,0-5-107 0 0,-3 6-115 0 0,1-1-78 0 0,-2 1 48 0 0,1-1 74 0 0,-3 7 96 0 0,7-13 53 0 0,-16 28 15 0 0,2-9 68 0 0,17-44 566 0 0,-14 41-542 0 0,7-7-74 0 0,7-4-32 0 0,6 2-41 0 0,6 1 41 0 0,2-2 13 0 0,0-3 0 0 0,-6 2 0 0 0,-1-1 0 0 0,2-2 73 0 0,0-1 9 0 0,3 0-2 0 0,-5 5-67 0 0,3-1-13 0 0,0 2-15 0 0,6-3-55 0 0,0 2 7 0 0,-1 1 51 0 0,-7 5 23 0 0,-17 11 45 0 0,14-10 24 0 0,-13 10 8 0 0,17-11-15 0 0,0 0 10 0 0,-4 2-1 0 0,-3 0-30 0 0,3-1-41 0 0,8-5-11 0 0,-5 3-13 0 0,0 2-96 0 0,-22 15 87 0 0,-1 1-42 0 0,2 1-55 0 0,24-6 198 0 0,-24 6 1 0 0,2 3-13 0 0,38 9-54 0 0,-2 6-25 0 0,-30-6-36 0 0,21 17 36 0 0,13 2 23 0 0,3-7 31 0 0,0-1-31 0 0,-44-16-11 0 0,0 0 0 0 0,-1 0 0 0 0,13 11 0 0 0,-12-8 0 0 0,0 0 0 0 0,14 18 0 0 0,11 24 0 0 0,-6-10 12 0 0,-16-25 52 0 0,15 11 28 0 0,-13-13-12 0 0,15 14 11 0 0,6 8 621 0 0,-27-26-546 0 0,0-1 345 0 0,-2-1-68 0 0,23 31-294 0 0,-4 1-202 0 0,3 8-786 0 0,-4-3-112 0 0,-4-10 802 0 0,4 7 133 0 0,2-2 16 0 0,1 0 0 0 0,3 1 0 0 0,2 0 11 0 0,-7-10 41 0 0,-1-1 26 0 0,-5-2-11 0 0,-10-12-14 0 0,13 25-31 0 0,2 12 20 0 0,-6-6-20 0 0,-1 2 36 0 0,-2 3 33 0 0,-10-35-59 0 0,11 28 128 0 0,-12-33-128 0 0,-3-6-9 0 0,1 0 0 0 0,0 0 0 0 0,0 0-1 0 0,0 0 1 0 0,1-1 0 0 0,3 6 0 0 0,-1 0 9 0 0,18 25 112 0 0,-18-26-117 0 0,-1-3 6 0 0,0 0 0 0 0,0-1 1 0 0,9 10-1 0 0,15 16 34 0 0,9 12 6 0 0,-11-10-61 0 0,4 11-12 0 0,-1 2 12 0 0,-1 2 36 0 0,5 13 44 0 0,-5-11 4 0 0,-3-7 11 0 0,-4-6 15 0 0,-5-11-124 0 0,-11-20-88 0 0,-6-10-3095 0 0,-1-13 2485 0 0,1 0 0 0 0,2-18 0 0 0,0 30-293 0 0,2 0-207 0 0,10-16-1032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3416 16127 0 0,'-1'0'48'0'0,"1"1"1"0"0,0-1-1 0 0,-1 0 0 0 0,1 0 0 0 0,0 1 0 0 0,-1-1 0 0 0,1 0 0 0 0,0 0 0 0 0,-1 0 1 0 0,1 0-1 0 0,-1 1 0 0 0,1-1 0 0 0,-1 0 0 0 0,1 0 0 0 0,0 0 0 0 0,-1 0 0 0 0,1 0 1 0 0,-1 0-1 0 0,1 0 0 0 0,-1 0 0 0 0,1 0 0 0 0,0 0 0 0 0,-1 0 0 0 0,1-1 0 0 0,-1 1 1 0 0,1 0-1 0 0,0 0 0 0 0,-1 0 0 0 0,1 0 0 0 0,-1-1 0 0 0,1 1 0 0 0,0 0 0 0 0,-1 0 1 0 0,1-1-1 0 0,-3-15 166 0 0,3 10-89 0 0,-6-234 1677 0 0,-3-40-1732 0 0,-13 41 183 0 0,-10-144-162 0 0,17-162 640 0 0,21 374-382 0 0,32-199 0 0 0,36-36-207 0 0,-18 106-262 0 0,-46 243-571 0 0,-3-1 1 0 0,-2-1-1 0 0,-5-99 0 0 0,0 149 589 0 0,-2-1-1 0 0,0 1 0 0 0,0 0 0 0 0,0 0 1 0 0,-1 0-1 0 0,0 1 0 0 0,-6-11 1 0 0,7 16 232 0 0,1 0 0 0 0,-1 0 0 0 0,0 0 0 0 0,1 1 1 0 0,-2-1-1 0 0,1 0 0 0 0,0 1 0 0 0,0 0 1 0 0,-1-1-1 0 0,1 1 0 0 0,-1 0 0 0 0,0 0 1 0 0,0 1-1 0 0,1-1 0 0 0,-1 0 0 0 0,0 1 1 0 0,-1 0-1 0 0,1 0 0 0 0,0 0 0 0 0,0 0 0 0 0,0 0 1 0 0,-1 1-1 0 0,-3-1 0 0 0,3 1 192 0 0,4 2-139 0 0,9 4 213 0 0,-9-6-396 0 0,11 6 4 0 0,0 0 0 0 0,14 13-1 0 0,-19-14-3 0 0,-1 0 0 0 0,0 0 0 0 0,0 1 0 0 0,0 0 0 0 0,-1 0 0 0 0,5 9 0 0 0,0 2 0 0 0,8 23 0 0 0,1 12 0 0 0,2 1 0 0 0,6 2 12 0 0,-18-40 17 0 0,16 20 1 0 0,-15-23-12 0 0,1 0 0 0 0,12 10 0 0 0,18 12 5 0 0,-21-22 25 0 0,32 9-25 0 0,-34-15-2 0 0,31 5 0 0 0,-26-7-9 0 0,25 0-1 0 0,31-5 37 0 0,-8-2-19 0 0,-41 1 53 0 0,30-3-6 0 0,-29 2-11 0 0,33-3-1 0 0,-33 3-11 0 0,28-3-26 0 0,-29 4 48 0 0,42-2-17 0 0,-46 2-49 0 0,-7 1 22 0 0,29 2 0 0 0,9 2-19 0 0,10 6-12 0 0,-49-5 0 0 0,0 0 0 0 0,23 10 0 0 0,-24-7-5 0 0,23 15-1 0 0,-39-22 6 0 0,2 1-3 0 0,-1 0 0 0 0,1 0 0 0 0,-1 0 0 0 0,0 0 0 0 0,1 0 0 0 0,-1 0 0 0 0,0 0 0 0 0,0 1 0 0 0,0-1 0 0 0,0 0 0 0 0,0 1 0 0 0,0-1 0 0 0,1 2 0 0 0,27 41-24 0 0,-28-42 18 0 0,1 0 0 0 0,-1 0 0 0 0,0 0 1 0 0,0 0-1 0 0,0 0 0 0 0,0 0 0 0 0,0 0 0 0 0,0 2 0 0 0,10 33-88 0 0,-8-16-6 0 0,-1 21-8 0 0,-8 69-1 0 0,-46 170-47 0 0,-5 42 232 0 0,29 87 256 0 0,21 0-239 0 0,6-307-96 0 0,-20 511 6 0 0,19-571 0 0 0,-20 243-147 0 0,-3 122-158 0 0,25-391 266 0 0,0-4-18 0 0,0 0 0 0 0,1-1-1 0 0,4 23 1 0 0,3 9-58 0 0,-6-33-143 0 0,3-2-59 0 0,19 39-17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23039 0 0,'5'7'1057'0'0,"1"1"-703"0"0,-3-4-205 0 0,0 0 0 0 0,0 0 0 0 0,0-1 1 0 0,0 1-1 0 0,1-1 0 0 0,7 6 0 0 0,21 16-108 0 0,-25-20-18 0 0,-2-2 12 0 0,-1-1-1 0 0,1 1 1 0 0,0-1 0 0 0,7 3-1 0 0,-4-2 91 0 0,85 34 474 0 0,77 34-232 0 0,-5 12-622 0 0,-147-72 100 0 0,-1 1 0 0 0,0 0 1 0 0,0 1-1 0 0,14 15 0 0 0,-25-22-2 0 0,0 0 0 0 0,-1 1-1 0 0,0 0 1 0 0,0 0 0 0 0,0 0 0 0 0,-1 1 0 0 0,0 0 0 0 0,-1 0-1 0 0,1 0 1 0 0,-1 0 0 0 0,-1 0 0 0 0,3 12 0 0 0,-4-7-93 0 0,0 1 0 0 0,-1-1 1 0 0,-1 0-1 0 0,0 0 0 0 0,0 0 0 0 0,-2 0 1 0 0,1-1-1 0 0,-8 21 0 0 0,-3 3-741 0 0,-31 57-1 0 0,-14 13 1399 0 0,-6-3 0 0 0,-96 120-1 0 0,106-156 859 0 0,-4-3 0 0 0,-2-3 0 0 0,-2-2-1 0 0,-139 99 1 0 0,188-150-1172 0 0,1 0-1 0 0,-1-1 0 0 0,-1 0 1 0 0,1-1-1 0 0,-16 4 1 0 0,17-9-2080 0 0,-21-6-7205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0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56 5527 0 0,'-40'-11'2248'0'0,"-2"0"-1912"0"0,-61-8 0 0 0,86 16 1597 0 0,12 1-1009 0 0,0 1-1 0 0,0 0 0 0 0,-1 1 0 0 0,1-1 0 0 0,-6 1 0 0 0,10 0-854 0 0,0 0-1 0 0,0 0 1 0 0,0 1 0 0 0,0-1-1 0 0,0 0 1 0 0,0 0 0 0 0,0 1-1 0 0,0-1 1 0 0,0 1-1 0 0,0-1 1 0 0,0 1 0 0 0,0-1-1 0 0,1 1 1 0 0,-1 0 0 0 0,0-1-1 0 0,0 1 1 0 0,0 0 0 0 0,1 0-1 0 0,-1-1 1 0 0,0 1 0 0 0,1 0-1 0 0,-1 0 1 0 0,1 0 0 0 0,-1 0-1 0 0,1 0 1 0 0,-1 0 0 0 0,1 0-1 0 0,0 0 1 0 0,-1 0 0 0 0,1 1-1 0 0,-1 0 276 0 0,2 1-303 0 0,14 6 1890 0 0,33 16-1603 0 0,-25-14-28 0 0,44 15 262 0 0,-14-7-426 0 0,-25-9-59 0 0,31 12-12 0 0,-32-11-11 0 0,35 15-44 0 0,-11 0-26 0 0,-49-24 8 0 0,0-1 0 0 0,0 0 0 0 0,0 0 0 0 0,0 1 0 0 0,0-1 0 0 0,0 1 0 0 0,1 1 0 0 0,29 28-21 0 0,-20-16-24 0 0,5 14 39 0 0,-17-28 18 0 0,1 0 0 0 0,0 1 0 0 0,-1-1 0 0 0,1 0 0 0 0,-1 1 0 0 0,1-1 0 0 0,-1 1 0 0 0,0-1 0 0 0,1 1 0 0 0,-1-1 0 0 0,0 1 0 0 0,0-1 0 0 0,0 0 0 0 0,0 1 0 0 0,0-1 0 0 0,-1 3 0 0 0,0-3 7 0 0,1 0 1 0 0,-1 0-1 0 0,1 0 0 0 0,-1 0 1 0 0,0 0-1 0 0,1 0 0 0 0,-1 0 1 0 0,0 0-1 0 0,0-1 0 0 0,1 1 1 0 0,-1 0-1 0 0,0-1 0 0 0,0 1 0 0 0,0 0 1 0 0,0-1-1 0 0,-2 1 0 0 0,-2 1 22 0 0,0-1-1 0 0,1 0 0 0 0,-1 0 1 0 0,0 0-1 0 0,0-1 0 0 0,0 1 1 0 0,-6-1-1 0 0,-22-2-654 0 0,0-1 0 0 0,1-2 1 0 0,-1-1-1 0 0,1-1 0 0 0,1-2 1 0 0,-48-20-1 0 0,68 25 374 0 0,1-1 1 0 0,0-1-1 0 0,0 0 1 0 0,1-1-1 0 0,-1 0 1 0 0,2 0-1 0 0,-1-1 1 0 0,1 0-1 0 0,-8-10 0 0 0,13 15 210 0 0,1 0-1 0 0,-1-1 0 0 0,1 1 0 0 0,0-1 0 0 0,0 0 0 0 0,0 0 0 0 0,1 0 0 0 0,0 0 0 0 0,-1 0 0 0 0,1 0 0 0 0,1 0 0 0 0,-1 0 0 0 0,1 0 0 0 0,-1-1 0 0 0,1 1 0 0 0,0 0 0 0 0,1 0 0 0 0,-1 0 0 0 0,1-1 0 0 0,0 1 0 0 0,0 0 0 0 0,0 0 0 0 0,0 0 0 0 0,1 0 0 0 0,-1 0 0 0 0,1 1 0 0 0,5-8 0 0 0,-4 6-5 0 0,0-1-10 0 0,1 1-1 0 0,0 0 1 0 0,0 1-1 0 0,0-1 1 0 0,0 1-1 0 0,9-7 1 0 0,22-19-298 0 0,-4 6-7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43 512 455 0 0,'-18'13'603'0'0,"16"-12"-99"0"0,1 0 0 0 0,-1 0-1 0 0,1 0 1 0 0,-1 0 0 0 0,0-1 0 0 0,1 1 0 0 0,-1-1 0 0 0,0 1 0 0 0,-3 0 0 0 0,4-1-396 0 0,1-1 1 0 0,0 1 0 0 0,0 0-1 0 0,-1 0 1 0 0,1 0-1 0 0,0-1 1 0 0,0 1 0 0 0,-1 0-1 0 0,1 0 1 0 0,0 0 0 0 0,0-1-1 0 0,-1 1 1 0 0,1 0-1 0 0,0 0 1 0 0,0-1 0 0 0,0 1-1 0 0,0 0 1 0 0,0-1 0 0 0,-1 1-1 0 0,1 0 1 0 0,0-1-1 0 0,0 1 1 0 0,0 0 0 0 0,0-1-1 0 0,0 1 1 0 0,0 0-1 0 0,0-1 1 0 0,0 1 0 0 0,0 0-1 0 0,0 0 1 0 0,0-1 0 0 0,0 1-1 0 0,0 0 1 0 0,1-1-1 0 0,1-16 1888 0 0,-1 14-1184 0 0,0 1-559 0 0,8-63 5263 0 0,9-31-2594 0 0,-12 71-3114 0 0,2 0 1 0 0,1 1 0 0 0,0 0 0 0 0,2 0 0 0 0,1 1 0 0 0,1 1 0 0 0,1 0 0 0 0,0 1 0 0 0,2 0 0 0 0,28-29 0 0 0,-40 47 21 0 0,0-1-1 0 0,-1 1 0 0 0,1-1 0 0 0,0 1 1 0 0,9-5-1 0 0,-4 2-41 0 0,7-3-466 0 0,15-6-24 0 0,-24 11-962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1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137 109 3223 0 0,'2'-1'209'0'0,"-1"0"-1"0"0,1-1 0 0 0,-1 1 0 0 0,0 0 0 0 0,0-1 0 0 0,0 1 0 0 0,0-1 0 0 0,0 1 0 0 0,0-1 0 0 0,0 0 0 0 0,-1 1 1 0 0,1-1-1 0 0,0 0 0 0 0,-1 1 0 0 0,1-1 0 0 0,-1 0 0 0 0,0 0 0 0 0,0 0 0 0 0,0 1 0 0 0,0-1 0 0 0,0-3 0 0 0,0 2 10 0 0,0 0 0 0 0,0 0 0 0 0,0 0 0 0 0,-1 0 0 0 0,1 0 0 0 0,-1 0 0 0 0,0 0 0 0 0,0 0 0 0 0,0 0 0 0 0,0 1 0 0 0,0-1 0 0 0,-3-3 0 0 0,1 3-177 0 0,1 0-1 0 0,-1 1 1 0 0,0-1-1 0 0,0 1 1 0 0,0 0 0 0 0,0 0-1 0 0,0 0 1 0 0,-1 0-1 0 0,1 1 1 0 0,0 0-1 0 0,-1-1 1 0 0,1 1-1 0 0,-1 0 1 0 0,0 0-1 0 0,1 1 1 0 0,-6-1-1 0 0,7 1 93 0 0,-1 0 0 0 0,0 0 0 0 0,0 0-1 0 0,1 0 1 0 0,-1 1 0 0 0,1-1 0 0 0,-1 1 0 0 0,0 0-1 0 0,1 0 1 0 0,-1 0 0 0 0,1 0 0 0 0,-1 0 0 0 0,1 0-1 0 0,0 1 1 0 0,0-1 0 0 0,-1 1 0 0 0,1-1 0 0 0,0 1-1 0 0,0 0 1 0 0,1 0 0 0 0,-1 0 0 0 0,0 0-1 0 0,-1 3 1 0 0,-1 1 107 0 0,1 1-1 0 0,0-1 0 0 0,0 1 1 0 0,1 0-1 0 0,-1 0 0 0 0,2 1 1 0 0,-1-1-1 0 0,1 0 0 0 0,-1 9 1 0 0,2-1 92 0 0,0 1 0 0 0,1-1 0 0 0,3 16 0 0 0,-3-25 66 0 0,2 3-40 0 0,9 24-180 0 0,-9-25 318 0 0,7-4-376 0 0,30 12 15 0 0,-30-12 61 0 0,-6-8 27 0 0,1-1-127 0 0,0 0 0 0 0,0 0 0 0 0,-1 0 1 0 0,0 0-1 0 0,0-1 0 0 0,-1 0 1 0 0,0 1-1 0 0,1-1 0 0 0,-2-1 1 0 0,1 1-1 0 0,-1 0 0 0 0,2-10 1 0 0,-3 6-61 0 0,0 0 1 0 0,-1 1 0 0 0,-1-1-1 0 0,-2-18 1 0 0,1 17-9 0 0,1 0-1 0 0,1-22 1 0 0,0 32-28 0 0,0-1 0 0 0,0 0 0 0 0,1 1 0 0 0,-1-1 0 0 0,1 0 0 0 0,-1 1 0 0 0,1-1 0 0 0,0 1 0 0 0,0-1 0 0 0,1-2 0 0 0,1 3 0 0 0,7 4 0 0 0,-2 0-4 0 0,-1 1 0 0 0,1 0 0 0 0,-1 0 0 0 0,9 8 0 0 0,-9-5-19 0 0,1 0-1 0 0,-1 1 0 0 0,6 8 1 0 0,-6-7-69 0 0,-2-1-56 0 0,15 26 121 0 0,-15-25 534 0 0,3-3-433 0 0,26 17-73 0 0,-25-18-86 0 0,0-3-2455 0 0,30 4 1760 0 0,-29-5-218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2 318 919 0 0,'-1'-20'4047'0'0,"1"6"-341"0"0,2-26 42 0 0,1 33-2530 0 0,0 8 155 0 0,2 8 1327 0 0,9 24-1946 0 0,-10-25 12 0 0,-1 2-35 0 0,19 46 345 0 0,-18-47-914 0 0,8 27 603 0 0,-4-8-542 0 0,-6-21 12 0 0,2 1-148 0 0,13 24-59 0 0,-13-24 25 0 0,2-12 0 0 0,-1 1-45 0 0,-3 2-8 0 0,0 0 1 0 0,1 0 0 0 0,-1-1 0 0 0,0 1 0 0 0,0-1 0 0 0,0 1 0 0 0,-1-1 0 0 0,1 0 0 0 0,0 0 0 0 0,-1 0 0 0 0,1 0 0 0 0,-1 0 0 0 0,1 0 0 0 0,-1 0 0 0 0,2-4 0 0 0,2-11 30 0 0,0-1-1 0 0,-1 1 1 0 0,3-30-1 0 0,-1-53 137 0 0,-5 46-132 0 0,0 49-35 0 0,-2 2 0 0 0,1 0 0 0 0,1 0 0 0 0,-1 0 0 0 0,0 0 0 0 0,1 0 0 0 0,-1 0 0 0 0,1 1 0 0 0,0-1 0 0 0,1-3 0 0 0,1 4 154 0 0,1 13 78 0 0,-2-6-202 0 0,14 40 43 0 0,1 6-58 0 0,3 3-15 0 0,-15-43-6 0 0,1 0 1 0 0,12 19-1 0 0,17 12-74 0 0,-27-34 2 0 0,53-8-34 0 0,-60 1 110 0 0,0-1-1 0 0,0 0 0 0 0,-1 0 0 0 0,1 0 1 0 0,0 0-1 0 0,0 0 0 0 0,0 0 0 0 0,0 0 0 0 0,-1 0 1 0 0,1-1-1 0 0,0 1 0 0 0,0 0 0 0 0,0 0 0 0 0,0-1 1 0 0,-1 1-1 0 0,1 0 0 0 0,0-1 0 0 0,0 1 0 0 0,-1-1 1 0 0,2 0-1 0 0,6-6-11 0 0,-1 0 1 0 0,1 0-1 0 0,-1 0 1 0 0,-1-1-1 0 0,1 0 1 0 0,5-11-1 0 0,-4 5 29 0 0,-2 0 1 0 0,0 0-1 0 0,-1-1 0 0 0,0 1 0 0 0,-1-1 0 0 0,-1 0 1 0 0,0-1-1 0 0,-1 1 0 0 0,0-23 0 0 0,-3 9 20 0 0,-2 1 1 0 0,0 0-1 0 0,-2-1 0 0 0,-9-31 0 0 0,12 53 17 0 0,2 5 77 0 0,1 8 231 0 0,5 33-349 0 0,-4-1-59 0 0,-2-26-17 0 0,-1 19-406 0 0,0-24 229 0 0,0 4-198 0 0,-1 4-5562 0 0,-1 0-1170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3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10591 0 0,'5'-6'8502'0'0,"-1"6"-8364"0"0,1 1 0 0 0,-1-1 0 0 0,0 0 0 0 0,1 1 0 0 0,-1 0 0 0 0,6 2 0 0 0,0 0 25 0 0,-1-1 1106 0 0,-3 7-954 0 0,15 28-10 0 0,-16-28 171 0 0,-2 1-321 0 0,9 27-10 0 0,-9-28 68 0 0,2-1-138 0 0,-3-4-71 0 0,0-1-1 0 0,1 1 1 0 0,0-1 0 0 0,-1 1-1 0 0,1-1 1 0 0,1 0 0 0 0,5 5-1 0 0,-5-6 4 0 0,-1-1-1 0 0,0 0 1 0 0,0 0-1 0 0,1 0 0 0 0,-1 0 1 0 0,1 0-1 0 0,-1-1 1 0 0,0 1-1 0 0,6-1 0 0 0,0 0 66 0 0,-4-3 14 0 0,37-24 223 0 0,-38 24-294 0 0,0-1 0 0 0,-1 1-1 0 0,0-1 1 0 0,0 0 0 0 0,0 1 0 0 0,0-1-1 0 0,0-1 1 0 0,-1 1 0 0 0,4-9 0 0 0,-3 7-11 0 0,18-39-99 0 0,-10 21-89 0 0,24-41-1 0 0,-16 45-1031 0 0,-16 17 735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3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32 455 0 0,'-1'1'520'0'0,"0"0"-1"0"0,0 0 1 0 0,0-1-1 0 0,0 1 1 0 0,0 0-1 0 0,0-1 1 0 0,0 1-1 0 0,-1-1 1 0 0,1 1-1 0 0,0-1 1 0 0,0 0-1 0 0,-1 1 0 0 0,1-1 1 0 0,0 0-1 0 0,0 0 1 0 0,-1 0-1 0 0,1 0 1 0 0,0 0-1 0 0,0 0 1 0 0,-1 0-1 0 0,1-1 1 0 0,-2 0-1 0 0,-3 0 368 0 0,0-2 0 0 0,0 1-1 0 0,-8-5 1 0 0,1 1 400 0 0,4 2-808 0 0,0 1-1 0 0,0 0 1 0 0,-1 0 0 0 0,1 1 0 0 0,-13-1 0 0 0,19 2-494 0 0,0 1-1 0 0,1 0 0 0 0,-1 0 1 0 0,1 0-1 0 0,-1 1 0 0 0,0-1 1 0 0,1 0-1 0 0,-1 1 0 0 0,1 0 1 0 0,-1-1-1 0 0,1 1 1 0 0,-1 0-1 0 0,1 0 0 0 0,-1 1 1 0 0,1-1-1 0 0,0 0 0 0 0,0 1 1 0 0,0 0-1 0 0,0-1 0 0 0,0 1 1 0 0,0 0-1 0 0,0 0 0 0 0,0 0 1 0 0,-1 3-1 0 0,0-2-75 0 0,3-3 47 0 0,-1 1 1 0 0,1-1 0 0 0,-1 1 0 0 0,1 0 0 0 0,0 0 0 0 0,-1-1 0 0 0,1 1 0 0 0,0 0 0 0 0,-1 0 0 0 0,1-1-1 0 0,0 1 1 0 0,0 0 0 0 0,0 0 0 0 0,0 0 0 0 0,0-1 0 0 0,0 1 0 0 0,0 0 0 0 0,0 0 0 0 0,0 0-1 0 0,0-1 1 0 0,0 2 0 0 0,-1 31-406 0 0,1-32 423 0 0,0 0 1 0 0,0 1 0 0 0,0-1-1 0 0,0 0 1 0 0,0 0-1 0 0,1 0 1 0 0,-1 0-1 0 0,0 1 1 0 0,0-1 0 0 0,1 0-1 0 0,-1 0 1 0 0,1 0-1 0 0,0 1 1 0 0,14 33 64 0 0,-11-26 301 0 0,6-1 81 0 0,31 24 99 0 0,-31-24 21 0 0,0-6-29 0 0,29 5-133 0 0,-38-7-364 0 0,-1 0 1 0 0,1 0-1 0 0,0 1 1 0 0,-1-1-1 0 0,1 0 1 0 0,0 0-1 0 0,0 0 1 0 0,-1 0-1 0 0,1 0 1 0 0,0 0-1 0 0,0 0 1 0 0,-1 0-1 0 0,1 0 1 0 0,0-1-1 0 0,0 1 1 0 0,-1 0-1 0 0,1 0 1 0 0,0-1-1 0 0,-1 1 1 0 0,2-1-1 0 0,5-2 91 0 0,21-12 392 0 0,-23 12-454 0 0,-1 0 1 0 0,1 0-1 0 0,0-1 0 0 0,-1 0 0 0 0,0 0 0 0 0,0 0 1 0 0,0 0-1 0 0,0-1 0 0 0,-1 1 0 0 0,1-1 0 0 0,-1 0 1 0 0,4-9-1 0 0,-7 13-15 0 0,-1 8-283 0 0,-1 1 219 0 0,1-5-4 0 0,0 0-1 0 0,1 1 1 0 0,-1-1 0 0 0,1 0-1 0 0,0 1 1 0 0,0-1-1 0 0,0 1 1 0 0,0 2-1 0 0,1 24-205 0 0,0-22-10 0 0,-1 0-14 0 0,2 1 156 0 0,-1-5-41 0 0,0 1 1 0 0,-1 0-1 0 0,0 0 1 0 0,1 0-1 0 0,-2 7 0 0 0,1-5 24 0 0,1-3 11 0 0,-1-1-1 0 0,0 1 0 0 0,0-1 0 0 0,-1 0 1 0 0,1 1-1 0 0,-1-1 0 0 0,-1 4 0 0 0,-3 17-150 0 0,4-18-164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6 17967 0 0,'0'0'62'0'0,"0"0"-1"0"0,0 0 1 0 0,0 0-1 0 0,0-1 1 0 0,0 1 0 0 0,0 0-1 0 0,0 0 1 0 0,0 0-1 0 0,0-1 1 0 0,0 1-1 0 0,0 0 1 0 0,0 0 0 0 0,0 0-1 0 0,0-1 1 0 0,0 1-1 0 0,0 0 1 0 0,0 0-1 0 0,0 0 1 0 0,0 0 0 0 0,0-1-1 0 0,0 1 1 0 0,-1 0-1 0 0,1 0 1 0 0,0 0-1 0 0,0 0 1 0 0,0-1 0 0 0,0 1-1 0 0,0 0 1 0 0,0 0-1 0 0,-1 0 1 0 0,1 0-1 0 0,0 0 1 0 0,0 0 0 0 0,0 0-1 0 0,0-1 1 0 0,-1 1-1 0 0,1 0 1 0 0,-7 5 1276 0 0,-7 15-442 0 0,12-17-835 0 0,-7 12 6 0 0,0 0 0 0 0,1 1 0 0 0,1 0 1 0 0,1 1-1 0 0,0 0 0 0 0,1 0 0 0 0,-4 21 0 0 0,-7 126 444 0 0,13-127-338 0 0,1-1-602 0 0,2 1-1 0 0,7 65 1 0 0,0-70-713 0 0,-5-26 280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9215 0 0,'0'0'3070'0'0,"11"0"-1924"0"0,32 0-32 0 0,-41 0-996 0 0,0 0 1 0 0,0 0 0 0 0,-1 0-1 0 0,1 0 1 0 0,0-1 0 0 0,0 1-1 0 0,4-2 1 0 0,4 1 173 0 0,-5 0-112 0 0,-1 0 1 0 0,1 0-1 0 0,-1-1 1 0 0,1 1-1 0 0,-1-1 1 0 0,1 0-1 0 0,4-3 1 0 0,2 1 92 0 0,-6 2-101 0 0,1-1-1 0 0,-1 1 0 0 0,0-1 1 0 0,0 0-1 0 0,10-7 0 0 0,-6 4-12 0 0,1-1-1 0 0,-1-1 0 0 0,0 0 1 0 0,0 0-1 0 0,-1 0 0 0 0,0-1 1 0 0,0 0-1 0 0,9-17 1 0 0,-14 19-52 0 0,0 1 0 0 0,0-1 1 0 0,-1 0-1 0 0,0 0 1 0 0,0 0-1 0 0,-1 0 1 0 0,0 0-1 0 0,0-11 0 0 0,-1 16-104 0 0,0 0 0 0 0,0 0 0 0 0,0 0 0 0 0,0 0 0 0 0,0 0 0 0 0,-1 0 0 0 0,1 0 0 0 0,-1 0 0 0 0,0 0 0 0 0,1 0 0 0 0,-1 0 0 0 0,0 0 0 0 0,0 0 0 0 0,0 0 0 0 0,0 1 0 0 0,-1-1 0 0 0,1 0 0 0 0,0 1 0 0 0,-1-1 0 0 0,1 1 0 0 0,-1-1 0 0 0,0 1 0 0 0,1 0 0 0 0,-1 0 0 0 0,0 0 0 0 0,0 0 0 0 0,0 0 0 0 0,1 0 0 0 0,-1 0 0 0 0,0 1 0 0 0,0-1 0 0 0,0 1 0 0 0,-3-1 0 0 0,-3 0-107 0 0,0 1 0 0 0,0 0 0 0 0,0 1 0 0 0,0 0 0 0 0,0 0 1 0 0,0 1-1 0 0,1-1 0 0 0,-1 2 0 0 0,0-1 0 0 0,1 1 1 0 0,0 0-1 0 0,-1 1 0 0 0,1 0 0 0 0,1 0 0 0 0,-1 0 0 0 0,1 1 1 0 0,-1 0-1 0 0,1 1 0 0 0,0-1 0 0 0,1 1 0 0 0,-8 9 1 0 0,2 1 272 0 0,1 0 0 0 0,1 1 1 0 0,0 0-1 0 0,1 0 0 0 0,-10 35 1 0 0,17-37 210 0 0,3 24 10 0 0,2-20-22 0 0,8 19-101 0 0,-12-36-245 0 0,1-1 0 0 0,-1 1 0 0 0,1-1 0 0 0,0 1 0 0 0,-1 0 0 0 0,1-1 0 0 0,0 0 0 0 0,0 1 0 0 0,1 1 0 0 0,20 27 187 0 0,-21-29-188 0 0,0 1-1 0 0,0-1 0 0 0,0 0 1 0 0,0 0-1 0 0,0 0 1 0 0,0 0-1 0 0,1 0 0 0 0,-1 0 1 0 0,3 2-1 0 0,27 18 167 0 0,-15-13-10 0 0,20 4-1 0 0,-18-9-11 0 0,18-1-45 0 0,-19-2-21 0 0,15-5-3 0 0,-24 3-59 0 0,1-1-247 0 0,2 1 71 0 0,-4 0-251 0 0,0 0 1 0 0,0-1-1 0 0,-1 1 1 0 0,8-5-1 0 0,18-8-7022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1 6447 0 0,'-13'1'3031'0'0,"-8"-2"507"0"0,-18 1 1851 0 0,36 0-5149 0 0,1 1 0 0 0,-1-1 0 0 0,0 1 0 0 0,0-1 0 0 0,1 1 0 0 0,-1 0 0 0 0,1 0 0 0 0,-1 0 0 0 0,1 1 0 0 0,-1-1 0 0 0,-2 2 0 0 0,3 0-244 0 0,-1 0 1 0 0,1 0 0 0 0,0 0 0 0 0,0 0 0 0 0,0 1 0 0 0,0-1 0 0 0,0 0 0 0 0,1 1 0 0 0,-2 4 0 0 0,2-6 10 0 0,-1 2-102 0 0,1 2-8 0 0,-1 0 70 0 0,1-4 15 0 0,1 0 0 0 0,-1 0-1 0 0,0 0 1 0 0,1 1 0 0 0,-1-1 0 0 0,1 0 0 0 0,0 4 0 0 0,2 2 48 0 0,-1 1 2 0 0,0-6 66 0 0,-1 1-1 0 0,1-1 1 0 0,-1 0-1 0 0,1 0 1 0 0,0 1-1 0 0,1-1 1 0 0,1 4-1 0 0,7-2 61 0 0,30 14-20 0 0,-30-15 126 0 0,-2-1-171 0 0,26 9-18 0 0,-25-9-3 0 0,-1 2-12 0 0,23 12-36 0 0,-30-16-19 0 0,1-1 0 0 0,0 1 0 0 0,-1 1-1 0 0,1-1 1 0 0,-1 0 0 0 0,0 0 0 0 0,1 0 0 0 0,-1 1-1 0 0,2 1 1 0 0,35 43 7 0 0,-34-40-12 0 0,0 0 0 0 0,0 1 0 0 0,-1-1 0 0 0,0 1 0 0 0,4 11 0 0 0,3 27-13 0 0,-10-25-58 0 0,-1-2 5 0 0,-1 0-1 0 0,-1 0 1 0 0,-1 0 0 0 0,-9 28-1 0 0,6-33 26 0 0,0 1 0 0 0,0-1 0 0 0,-1-1 0 0 0,-1 1 0 0 0,0-1 0 0 0,-1-1 1 0 0,0 0-1 0 0,-1 0 0 0 0,0-1 0 0 0,0 0 0 0 0,-1-1 0 0 0,0 0 0 0 0,-1-1 0 0 0,0-1 0 0 0,0 0 0 0 0,-1-1 0 0 0,0 0 0 0 0,0-1 0 0 0,0 0 0 0 0,-23 3 0 0 0,31-7 78 0 0,0 0 0 0 0,0-1 0 0 0,1 1 0 0 0,-1-1 0 0 0,0-1 0 0 0,0 1 0 0 0,-9-3 0 0 0,12 2-77 0 0,0 0-1 0 0,0 0 1 0 0,0 0-1 0 0,0 0 1 0 0,0 0-1 0 0,0-1 1 0 0,0 0 0 0 0,0 1-1 0 0,1-1 1 0 0,-1 0-1 0 0,1 0 1 0 0,-1-1-1 0 0,1 1 1 0 0,-3-4 0 0 0,2-16-11902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1219 2759 0 0,'55'-94'674'0'0,"46"-85"4652"0"0,-46 88-585 0 0,3-4-546 0 0,-58 95-4248 0 0,1 0-1 0 0,-1 0 1 0 0,0-1 0 0 0,0 1-1 0 0,0 0 1 0 0,0 0-1 0 0,0 0 1 0 0,1 0 0 0 0,-1-1-1 0 0,0 1 1 0 0,0 0 0 0 0,0 0-1 0 0,0 0 1 0 0,0-1-1 0 0,0 1 1 0 0,0 0 0 0 0,0 0-1 0 0,1 0 1 0 0,-1-1-1 0 0,0 1 1 0 0,0 0 0 0 0,0 0-1 0 0,0-1 1 0 0,0 1-1 0 0,0 0 1 0 0,0 0 0 0 0,0 0-1 0 0,-1-1 1 0 0,1 1-1 0 0,0 0 1 0 0,0 0 0 0 0,0 0-1 0 0,0-1 1 0 0,0 1-1 0 0,0 0 1 0 0,0-1 0 0 0,-9 7-1170 0 0,-9 12-180 0 0,-3 9 1300 0 0,-1-1 1 0 0,-29 27-1 0 0,46-49 206 0 0,0 0 0 0 0,-1-1 0 0 0,1 0 0 0 0,-1 0 0 0 0,0 0 0 0 0,0-1 0 0 0,-8 3-1 0 0,6-3-1120 0 0,0 1-1 0 0,0 1 0 0 0,-9 4 0 0 0,-29 23-2767 0 0,-39 21 8755 0 0,23-24-480 0 0,34-16-2536 0 0,-49 28-1 0 0,-7 21-3871 0 0,57-40 2246 0 0,17-15 120 0 0,10-6-432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0,12-15 1264 0 0,-3 6-1285 0 0,352-377 806 0 0,-130 178 7 0 0,49-46 54 0 0,-149 129-492 0 0,-122 112-221 0 0,-9 13-141 0 0,0 0-1 0 0,0 0 1 0 0,0 0 0 0 0,-1 0-1 0 0,1 0 1 0 0,0 0-1 0 0,0 0 1 0 0,-1 0 0 0 0,1 0-1 0 0,0 0 1 0 0,0-1-1 0 0,-1 1 1 0 0,1 0 0 0 0,0 0-1 0 0,0 0 1 0 0,0 1-1 0 0,-1-1 1 0 0,1 0 0 0 0,0 0-1 0 0,0 0 1 0 0,-1 0-1 0 0,1 0 1 0 0,0 0 0 0 0,0 0-1 0 0,0 0 1 0 0,-1 0-1 0 0,1 0 1 0 0,0 1 0 0 0,0-1-1 0 0,0 0 1 0 0,-1 0-1 0 0,-27 17 158 0 0,6-2-334 0 0,1 2 0 0 0,0 0-1 0 0,1 2 1 0 0,1 0 0 0 0,0 1-1 0 0,-15 23 1 0 0,60-74 322 0 0,-23 28-141 0 0,22-36 204 0 0,-24 36-203 0 0,0 1 0 0 0,1-1 0 0 0,-1 0 1 0 0,0 0-1 0 0,0 0 0 0 0,-1 0 0 0 0,1 0 0 0 0,-1 1 0 0 0,1-1 1 0 0,-1 0-1 0 0,0 0 0 0 0,-1-6 0 0 0,1 9-12 0 0,0-1 0 0 0,0 1 0 0 0,0 0 0 0 0,0-1 0 0 0,0 1 0 0 0,0 0 0 0 0,0-1 0 0 0,-1 1 0 0 0,1 0 0 0 0,0-1 0 0 0,0 1 0 0 0,0 0 0 0 0,-1-1 0 0 0,1 1 0 0 0,0 0 0 0 0,0 0 0 0 0,-1-1 0 0 0,1 1 0 0 0,0 0 0 0 0,-1 0 0 0 0,1-1 0 0 0,0 1 0 0 0,-1 0 0 0 0,1 0 0 0 0,0 0 0 0 0,-1 0 0 0 0,1 0 0 0 0,0 0 0 0 0,-1-1 0 0 0,1 1 0 0 0,-1 0 0 0 0,-13 2 0 0 0,12-1 0 0 0,1-1 0 0 0,0 1 0 0 0,0-1 0 0 0,-1 0 0 0 0,1 0 0 0 0,0 0 0 0 0,-1 0 0 0 0,1 0 0 0 0,0 0 0 0 0,-2 0 0 0 0,3 0 0 0 0,-1-1 0 0 0,1 1 0 0 0,0-1 0 0 0,-1 1 0 0 0,1 0 0 0 0,0-1 0 0 0,0 1 0 0 0,-1-1 0 0 0,1 1 0 0 0,0-1 0 0 0,0 1 0 0 0,-1-1 0 0 0,1 1 0 0 0,0 0 0 0 0,0-1 0 0 0,0 1 0 0 0,0-1 0 0 0,0 0 0 0 0,0 1 0 0 0,0-1 0 0 0,0 1 0 0 0,0-1 0 0 0,0 1 0 0 0,0-1 0 0 0,0 1 0 0 0,0-1 0 0 0,0 1 0 0 0,1-1 0 0 0,-1 1 0 0 0,0 0 0 0 0,0-1 0 0 0,1 0 0 0 0,3-9 12 0 0,0 1 0 0 0,1-1-1 0 0,0 1 1 0 0,1 0 0 0 0,-1 0-1 0 0,2 0 1 0 0,-1 1 0 0 0,11-10-1 0 0,20-27 16 0 0,-36 44-42 0 0,-1 0 0 0 0,1 0 0 0 0,0-1 0 0 0,0 1-1 0 0,-1 0 1 0 0,1 0 0 0 0,-1 0 0 0 0,1-1 0 0 0,-1 1 0 0 0,0 0-1 0 0,1-1 1 0 0,-1 1 0 0 0,0 0 0 0 0,0-1 0 0 0,0 1 0 0 0,0 0 0 0 0,0-1-1 0 0,0 1 1 0 0,-1-3 0 0 0,1 3 7 0 0,-1 0 0 0 0,0 0 0 0 0,1 1 1 0 0,-1-1-1 0 0,0 0 0 0 0,0 0 0 0 0,1 0 0 0 0,-1 1 0 0 0,0-1 0 0 0,0 0 0 0 0,0 1 1 0 0,0-1-1 0 0,0 1 0 0 0,0-1 0 0 0,0 1 0 0 0,0 0 0 0 0,-1-1 0 0 0,1 1 0 0 0,0 0 1 0 0,0 0-1 0 0,0-1 0 0 0,0 1 0 0 0,0 0 0 0 0,-2 1 0 0 0,-32-3 15 0 0,1 3 0 0 0,-1 1-1 0 0,-36 7 1 0 0,16 1 54 0 0,-60 20-1 0 0,92-23 13 0 0,-5 1 282 0 0,-49 22 1 0 0,105-56-56 0 0,-17 17-311 0 0,45-35-280 0 0,-47 39 252 0 0,0 0 0 0 0,-1 0 0 0 0,1 1 0 0 0,1 0 0 0 0,12-3 0 0 0,0 2 39 0 0,22 2 0 0 0,12 6 0 0 0,10 9 0 0 0,-5 4-11 0 0,-35-8-31 0 0,27 10 20 0 0,-28-8-20 0 0,21 9 14 0 0,-34-15-56 0 0,0 4-6 0 0,38 21 9 0 0,-37-22-3 0 0,-5 2-9 0 0,-8-9 93 0 0,8 7-15 0 0,-1 1 0 0 0,0 0 0 0 0,7 13 0 0 0,-11-16 13 0 0,0 1 1 0 0,-1-1-1 0 0,0 0 1 0 0,0 1-1 0 0,-1 0 1 0 0,2 10-1 0 0,-2-13 10 0 0,-1 0-1 0 0,0 0 1 0 0,0 0-1 0 0,-1 0 1 0 0,1 0-1 0 0,0 0 1 0 0,-1 0-1 0 0,0 0 0 0 0,0 0 1 0 0,0 0-1 0 0,0-1 1 0 0,0 1-1 0 0,0 0 1 0 0,-4 4-1 0 0,1-1 41 0 0,-1 0 0 0 0,0 0-1 0 0,-11 8 1 0 0,12-10-30 0 0,-18 14 113 0 0,-1-1 0 0 0,-45 25 0 0 0,28-19-61 0 0,13-6-38 0 0,7-5 49 0 0,-1 0 1 0 0,2 2-1 0 0,-29 25 0 0 0,46-37-71 0 0,0 0-1 0 0,0 0 1 0 0,1 0-1 0 0,-1 1 1 0 0,1-1-1 0 0,-1 0 1 0 0,1 1-1 0 0,0-1 0 0 0,0 1 1 0 0,0 0-1 0 0,0-1 1 0 0,-1 5-1 0 0,3-6-5 0 0,-1 0 0 0 0,0-1-1 0 0,0 1 1 0 0,1 0 0 0 0,-1 0 0 0 0,1 0 0 0 0,-1-1-1 0 0,1 1 1 0 0,-1 0 0 0 0,1-1 0 0 0,-1 1-1 0 0,1 0 1 0 0,-1-1 0 0 0,1 1 0 0 0,0 0-1 0 0,0 0 1 0 0,36 42-9 0 0,-27-33-113 0 0,1-2-64 0 0,34 22-18 0 0,-34-23-100 0 0,2 1-395 0 0,49 28-173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0,'0'0'1659'0'0,"12"3"-1092"0"0,57 16 587 0 0,-23-6-666 0 0,-18-5-37 0 0,38 12-10 0 0,-33-11-46 0 0,32 9-190 0 0,-35-10-79 0 0,28 5-20 0 0,-29-7 73 0 0,28 3 313 0 0,-30-6 137 0 0,50 4 617 0 0,-6-3-874 0 0,-1 0-263 0 0,-56-4-166 0 0,42 5-469 0 0,-42-4 405 0 0,43 7-408 0 0,-11 0 658 0 0,-37-6-22 0 0,0-1 1 0 0,-1 1-1 0 0,1 0 1 0 0,8 4-1 0 0,-5-2 9 0 0,-4-2-2 0 0,0 1 0 0 0,-1-1 0 0 0,1 1 0 0 0,7 4 0 0 0,-4-2-4 0 0,-2-1 218 0 0,2 1 0 0 0,32 15-32 0 0,-32-15-32 0 0,-4 1-169 0 0,23 19-39 0 0,-22-18-131 0 0,-8 0-15 0 0,-2 24 22 0 0,1-27 57 0 0,0-1 0 0 0,0 1 1 0 0,-1 0-1 0 0,0-1 0 0 0,0 1 1 0 0,0-1-1 0 0,0 0 0 0 0,0 1 1 0 0,-1-1-1 0 0,1 0 1 0 0,-1 0-1 0 0,0-1 0 0 0,0 1 1 0 0,0 0-1 0 0,-5 2 0 0 0,0 2-40 0 0,-29 22-600 0 0,-64 39 0 0 0,-47 15-845 0 0,125-71 1333 0 0,-7 5 131 0 0,0 1 0 0 0,1 1 0 0 0,-47 41 1 0 0,61-46 329 0 0,2 0 1 0 0,-1 1 0 0 0,1 0 0 0 0,1 1 0 0 0,1 1 0 0 0,1-1 0 0 0,0 2 0 0 0,-8 19 0 0 0,14-26 37 0 0,0 1 0 0 0,1 0 1 0 0,-1 13-1 0 0,5-9 49 0 0,6 26-110 0 0,-7-40-254 0 0,0-1 0 0 0,0 1 1 0 0,1 0-1 0 0,-1-1 0 0 0,1 1 1 0 0,-1-1-1 0 0,1 1 0 0 0,-1-1 1 0 0,1 0-1 0 0,0 1 0 0 0,1 1 1 0 0,21 34 212 0 0,-22-35-218 0 0,0-1 0 0 0,0 1-1 0 0,0 0 1 0 0,1-1-1 0 0,-1 1 1 0 0,0-1-1 0 0,1 0 1 0 0,-1 1-1 0 0,1-1 1 0 0,1 1-1 0 0,38 30 125 0 0,-38-30-120 0 0,-1 0-1 0 0,1 0 0 0 0,0 0 1 0 0,0 0-1 0 0,0-1 1 0 0,5 3-1 0 0,50 21 118 0 0,-54-24-116 0 0,0 1-1 0 0,-1-1 1 0 0,1 1-1 0 0,0-1 0 0 0,0-1 1 0 0,5 2-1 0 0,5 0 13 0 0,16 4 52 0 0,-1-2 0 0 0,44 1 0 0 0,-30-7-26 0 0,-1-2-1 0 0,0-2 1 0 0,41-11-1 0 0,123-42-239 0 0,-86 23-277 0 0,-71 21-49 0 0,14-7-591 0 0,-15 4-1512 0 0,-24 9-2156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1839 0 0,'4'-1'622'0'0,"1"0"-1"0"0,-1-1 1 0 0,0 1-1 0 0,0-1 1 0 0,1-1-1 0 0,-1 1 1 0 0,5-4-1 0 0,-5 3-290 0 0,5-3 482 0 0,18-8 1014 0 0,-27 14-1806 0 0,0 0-1 0 0,0 0 0 0 0,1 0 1 0 0,-1 0-1 0 0,0-1 1 0 0,0 1-1 0 0,0 0 1 0 0,1 0-1 0 0,-1 0 1 0 0,0 0-1 0 0,0 0 1 0 0,1 0-1 0 0,-1 0 1 0 0,0 0-1 0 0,0 1 1 0 0,0-1-1 0 0,1 0 1 0 0,-1 0-1 0 0,0 0 1 0 0,0 0-1 0 0,0 0 1 0 0,1 0-1 0 0,-1 0 1 0 0,0 0-1 0 0,0 1 1 0 0,0-1-1 0 0,0 0 1 0 0,1 0-1 0 0,-1 0 1 0 0,0 0-1 0 0,0 0 1 0 0,0 1-1 0 0,0-1 1 0 0,0 0-1 0 0,2 11 415 0 0,-4 9 195 0 0,2-20-616 0 0,-8 42 997 0 0,3 0 1 0 0,1 0-1 0 0,2 60 0 0 0,13 29-415 0 0,-5-100-584 0 0,4 5 7 0 0,-7-27 773 0 0,0-12-529 0 0,-2 3-262 0 0,-1-1 13 0 0,1 1 0 0 0,0-1 0 0 0,0 0 0 0 0,0 1-1 0 0,0-1 1 0 0,-1 1 0 0 0,1-1 0 0 0,0 0 0 0 0,-1 0 0 0 0,1 1 0 0 0,0-1 0 0 0,-1 0-1 0 0,1 0 1 0 0,-1 0 0 0 0,0 0 0 0 0,1 0 0 0 0,-1 0 0 0 0,0 0 0 0 0,1 0 0 0 0,-1 0-1 0 0,0 0 1 0 0,0 0 0 0 0,0 0 0 0 0,0 0 0 0 0,0 0 0 0 0,0 0 0 0 0,0 0 0 0 0,0 0-1 0 0,0 0 1 0 0,0 0 0 0 0,-1 1 0 0 0,1-1 0 0 0,0 0 0 0 0,-1 0 0 0 0,1 0 0 0 0,0 0-1 0 0,-1 0 1 0 0,0-1 0 0 0,-7-12-66 0 0,-18-26 1 0 0,17 27 53 0 0,0-1 0 0 0,-7-15 0 0 0,11 19 120 0 0,1-1 0 0 0,0 0 1 0 0,1 0-1 0 0,0-1 0 0 0,0 1 1 0 0,1-1-1 0 0,0-12 0 0 0,1 18-64 0 0,2-1 0 0 0,-1 1 0 0 0,0 0 0 0 0,1 0 0 0 0,0 0 0 0 0,1 0 0 0 0,-1 1 0 0 0,1-1 0 0 0,0 0 0 0 0,1 0 0 0 0,-1 1-1 0 0,1 0 1 0 0,0-1 0 0 0,1 1 0 0 0,5-7 0 0 0,4-2-39 0 0,2 0 0 0 0,-1 1 0 0 0,19-13 0 0 0,52-29-116 0 0,-78 50-109 0 0,-4 3-87 0 0,-1 0 1 0 0,1 0-1 0 0,0 0 1 0 0,0 0-1 0 0,0 1 1 0 0,0 0 0 0 0,0-1-1 0 0,0 1 1 0 0,6-1-1 0 0,3 5-275 0 0,35 8 47 0 0,-36-8 194 0 0,-2 4-145 0 0,24 23 252 0 0,-25-22 18 0 0,0 0-184 0 0,24 25 116 0 0,-24-25-330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8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1 324 5063 0 0,'6'-6'815'0'0,"1"0"1"0"0,-1-1-1 0 0,-1 0 0 0 0,1-1 0 0 0,-1 1 0 0 0,-1-1 0 0 0,7-14 0 0 0,-7 14-315 0 0,-1 1 0 0 0,2-1 0 0 0,-1 1 0 0 0,1 0 0 0 0,0 0-1 0 0,0 1 1 0 0,0-1 0 0 0,1 1 0 0 0,8-7 0 0 0,-6 7-147 0 0,0 0-1 0 0,0-1 1 0 0,-1 0-1 0 0,0 0 1 0 0,-1-1 0 0 0,9-11-1 0 0,-12 14-393 0 0,0 0 0 0 0,0 1-1 0 0,-1-1 1 0 0,0 0 0 0 0,1-1-1 0 0,-2 1 1 0 0,1 0 0 0 0,-1 0-1 0 0,1-1 1 0 0,-2 1 0 0 0,1-1-1 0 0,0 1 1 0 0,-1-7 0 0 0,0 10-62 0 0,-1 1 0 0 0,1-1 0 0 0,0 0 0 0 0,-1 1 0 0 0,1-1 1 0 0,-1 0-1 0 0,1 1 0 0 0,-1-1 0 0 0,0 1 0 0 0,1-1 1 0 0,-1 1-1 0 0,0-1 0 0 0,0 1 0 0 0,0-1 0 0 0,-1 1 1 0 0,1 0-1 0 0,0 0 0 0 0,0-1 0 0 0,-1 1 0 0 0,1 0 0 0 0,0 0 1 0 0,-1 0-1 0 0,1 1 0 0 0,-1-1 0 0 0,0 0 0 0 0,1 0 1 0 0,-1 1-1 0 0,1-1 0 0 0,-1 1 0 0 0,0 0 0 0 0,0-1 1 0 0,1 1-1 0 0,-1 0 0 0 0,0 0 0 0 0,-2 0 0 0 0,0 0 135 0 0,0 1 0 0 0,-1-1 1 0 0,1 1-1 0 0,0 0 0 0 0,0 0 0 0 0,0 0 0 0 0,-1 0 0 0 0,1 1 0 0 0,0 0 0 0 0,1 0 0 0 0,-1 0 0 0 0,0 0 1 0 0,-4 4-1 0 0,1 1 298 0 0,0 0 1 0 0,1 0 0 0 0,0 1-1 0 0,0 0 1 0 0,1 0 0 0 0,0 0-1 0 0,0 0 1 0 0,1 1 0 0 0,0 0-1 0 0,-3 13 1 0 0,2-5-21 0 0,1-1-1 0 0,1 0 1 0 0,0 1-1 0 0,0 30 1 0 0,6-31-98 0 0,6 24 11 0 0,-7-30 7 0 0,3-1 2 0 0,16 28-22 0 0,-16-28-96 0 0,9-3-39 0 0,41 17-10 0 0,-53-22-61 0 0,1 0 0 0 0,-1 0 1 0 0,0 0-1 0 0,1 0 0 0 0,-1 0 0 0 0,0-1 0 0 0,1 0 0 0 0,3 1 1 0 0,37 3-81 0 0,-41-4 59 0 0,0 1 1 0 0,1-1 0 0 0,-1 0-1 0 0,0 0 1 0 0,0-1 0 0 0,1 1-1 0 0,1-1 1 0 0,12-1-298 0 0,-2-2 0 0 0,1 0 1 0 0,0 0-1 0 0,-1-2 0 0 0,0 0 1 0 0,26-14-1 0 0,-18 3-737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58 9039 0 0,'-15'-12'-5941'0'0,"-1"1"4868"0"0,-38-15 10290 0 0,38 19-7612 0 0,15 7-1351 0 0,0-1 0 0 0,-1 1-1 0 0,1 0 1 0 0,-1-1 0 0 0,1 1 0 0 0,-1 0-1 0 0,1 0 1 0 0,-1 0 0 0 0,1 0 0 0 0,-1 0-1 0 0,1 0 1 0 0,-1 1 0 0 0,1-1-1 0 0,-1 0 1 0 0,1 1 0 0 0,-1-1 0 0 0,1 1-1 0 0,0 0 1 0 0,-1-1 0 0 0,1 1 0 0 0,0 0-1 0 0,0 0 1 0 0,-1 0 0 0 0,1 0-1 0 0,0 0 1 0 0,-2 2 0 0 0,-3 4 38 0 0,0 0 1 0 0,0 0-1 0 0,-6 12 0 0 0,2-3-136 0 0,-44 50-700 0 0,-10 16-494 0 0,62-81 1056 0 0,1 1 0 0 0,-1 0 0 0 0,1 0 0 0 0,0 0 0 0 0,0 0 0 0 0,0 1 0 0 0,0-1 1 0 0,0 0-1 0 0,0 0 0 0 0,0 0 0 0 0,1 1 0 0 0,-1-1 0 0 0,1 1 0 0 0,0-1 0 0 0,0 0 0 0 0,-1 1 1 0 0,2-1-1 0 0,-1 0 0 0 0,0 1 0 0 0,0-1 0 0 0,2 4 0 0 0,-1-4 486 0 0,9 2-256 0 0,33 14 0 0 0,-32-13-30 0 0,4-3-134 0 0,56 10-74 0 0,13-2-199 0 0,-40-3-58 0 0,-33-5-29 0 0,2 1-29 0 0,37 9-107 0 0,-38-9-48 0 0,-3 5-731 0 0,24 24 977 0 0,-32-31 205 0 0,0-1 1 0 0,-1 1 0 0 0,1 0-1 0 0,-1 0 1 0 0,1-1 0 0 0,-1 1 0 0 0,1 0-1 0 0,-1 0 1 0 0,1 0 0 0 0,-1-1 0 0 0,0 1-1 0 0,1 0 1 0 0,-1 0 0 0 0,0 0-1 0 0,0 0 1 0 0,0 0 0 0 0,0 0 0 0 0,0 0-1 0 0,0-1 1 0 0,0 1 0 0 0,0 0 0 0 0,0 0-1 0 0,0 0 1 0 0,0 0 0 0 0,-1 0-1 0 0,1 0 1 0 0,0 0 0 0 0,-1-1 0 0 0,1 1-1 0 0,0 0 1 0 0,-1 0 0 0 0,1 0 0 0 0,-1-1-1 0 0,1 1 1 0 0,-1 0 0 0 0,0-1-1 0 0,1 1 1 0 0,-1 0 0 0 0,0-1 0 0 0,1 1-1 0 0,-2 0 1 0 0,-1 2 52 0 0,-1 0-16 0 0,0 1 0 0 0,0-1 0 0 0,0 0 0 0 0,-1 0 1 0 0,1 0-1 0 0,-1 0 0 0 0,1-1 0 0 0,-1 0 0 0 0,0 0 1 0 0,0 0-1 0 0,0-1 0 0 0,0 1 0 0 0,0-1 0 0 0,-1 0 1 0 0,1-1-1 0 0,0 1 0 0 0,0-1 0 0 0,-1 0 0 0 0,1 0 1 0 0,0-1-1 0 0,0 0 0 0 0,-10-2 0 0 0,11 2-294 0 0,-1-1-1 0 0,0 0 0 0 0,0 0 1 0 0,1 0-1 0 0,-1-1 1 0 0,1 0-1 0 0,0 1 1 0 0,-8-8-1 0 0,1-1-5480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9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2303 0 0,'-3'0'229'0'0,"1"1"0"0"0,0-1-1 0 0,-1 1 1 0 0,1-1 0 0 0,0 1-1 0 0,0 0 1 0 0,-1 0-1 0 0,1 0 1 0 0,0 0 0 0 0,0 0-1 0 0,-3 4 1 0 0,-22 18 2993 0 0,22-18-3186 0 0,-1 1 373 0 0,1 0 0 0 0,0 0 0 0 0,0 1 1 0 0,0 0-1 0 0,1 0 0 0 0,0 0 0 0 0,1 1 0 0 0,-1-1 1 0 0,1 1-1 0 0,1 0 0 0 0,-1 0 0 0 0,-1 11 0 0 0,2-6 167 0 0,1 0-1 0 0,0 0 0 0 0,1 0 0 0 0,0 0 1 0 0,1 0-1 0 0,5 26 0 0 0,-5-37-443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11519 0 0,'-9'18'512'0'0,"4"-8"96"0"0,1 1-480 0 0,-1-2-128 0 0,2-3 0 0 0,0-2 0 0 0,2 1 1088 0 0,-4 4 192 0 0,-2 4 32 0 0,-1 2 16 0 0,1-3-896 0 0,4-6-176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226 573 3223 0 0,'-4'2'277'0'0,"1"0"0"0"0,-1 0 0 0 0,0-1-1 0 0,0 1 1 0 0,0-1 0 0 0,0 0-1 0 0,0 0 1 0 0,0 0 0 0 0,0-1 0 0 0,0 0-1 0 0,0 1 1 0 0,-1-1 0 0 0,1-1-1 0 0,0 1 1 0 0,0 0 0 0 0,0-1 0 0 0,0 0-1 0 0,0 0 1 0 0,0 0 0 0 0,0-1-1 0 0,0 1 1 0 0,0-1 0 0 0,1 0 0 0 0,-1 0-1 0 0,-5-5 1 0 0,0 1 933 0 0,1-1-1 0 0,-13-14 1 0 0,14 14-727 0 0,0 0-1 0 0,-1 0 1 0 0,-10-7 0 0 0,18 14-486 0 0,-1-1 1 0 0,0 1-1 0 0,1 0 1 0 0,-1-1-1 0 0,0 1 1 0 0,1 0-1 0 0,-1 0 1 0 0,0-1-1 0 0,1 1 0 0 0,-1 0 1 0 0,0 0-1 0 0,1 0 1 0 0,-1 0-1 0 0,0 0 1 0 0,1 0-1 0 0,-1 0 1 0 0,0 0-1 0 0,1 0 0 0 0,-1 0 1 0 0,0 1-1 0 0,1-1 1 0 0,-1 0-1 0 0,0 0 1 0 0,1 1-1 0 0,-1-1 1 0 0,0 0-1 0 0,1 1 1 0 0,-1-1-1 0 0,1 0 0 0 0,-1 1 1 0 0,1-1-1 0 0,-1 1 1 0 0,1-1-1 0 0,-1 1 1 0 0,1-1-1 0 0,-1 1 1 0 0,1-1-1 0 0,0 1 0 0 0,-1 0 1 0 0,1-1-1 0 0,0 1 1 0 0,0 0-1 0 0,-1 0 1 0 0,-1 5-75 0 0,0-1-1 0 0,0 1 1 0 0,1-1 0 0 0,-1 7 0 0 0,2-10 52 0 0,-4 25-138 0 0,2 0-1 0 0,3 48 1 0 0,-1-69 204 0 0,0-1 0 0 0,0 1 0 0 0,1-1 0 0 0,0 0 0 0 0,3 8 0 0 0,-1-3 22 0 0,-2-1 1038 0 0,12-5-345 0 0,-2-1-493 0 0,0-1 0 0 0,19 3-1 0 0,-27-6-198 0 0,0 1-1 0 0,0 0 1 0 0,-1-1-1 0 0,1 0 1 0 0,0 0-1 0 0,-1 0 1 0 0,1 0-1 0 0,0 0 1 0 0,-1 0-1 0 0,1-1 1 0 0,-1 1-1 0 0,0-1 1 0 0,0 0-1 0 0,1 0 1 0 0,-1 0-1 0 0,0 0 1 0 0,-1 0-1 0 0,1 0 1 0 0,0 0-1 0 0,1-3 1 0 0,3-2 105 0 0,17-23 442 0 0,0-1 0 0 0,-3-1 0 0 0,26-50 0 0 0,-20 25-368 0 0,26-80-1 0 0,-48 124-243 0 0,33-118 3 0 0,-35 119-3 0 0,0-1-1 0 0,0 1 1 0 0,-1-1-1 0 0,-1 0 1 0 0,0 1 0 0 0,-1-1-1 0 0,0 0 1 0 0,-5-17-1 0 0,5 26-14 0 0,0-1-1 0 0,-1 1 1 0 0,0 0 0 0 0,0 0-1 0 0,0 0 1 0 0,0 1-1 0 0,-1-1 1 0 0,1 1 0 0 0,-1-1-1 0 0,0 1 1 0 0,0 0 0 0 0,-5-5-1 0 0,7 7 7 0 0,-1 0-1 0 0,1 0 1 0 0,-1 1-1 0 0,1-1 1 0 0,-1 0-1 0 0,1 0 1 0 0,-1 1-1 0 0,0-1 1 0 0,1 1-1 0 0,-1 0 1 0 0,1-1-1 0 0,-1 1 1 0 0,0 0-1 0 0,1 0 1 0 0,-1 0-1 0 0,0 0 1 0 0,1 0-1 0 0,-1 1 1 0 0,0-1-1 0 0,1 0 1 0 0,-1 1-1 0 0,0-1 1 0 0,1 1 0 0 0,-1-1-1 0 0,1 1 1 0 0,-1 0-1 0 0,1 0 1 0 0,-1 0-1 0 0,1 0 1 0 0,0 0-1 0 0,-1 0 1 0 0,1 0-1 0 0,0 0 1 0 0,-2 3-1 0 0,-3 4-28 0 0,-1 0 0 0 0,2 0-1 0 0,-1 1 1 0 0,1 0 0 0 0,1 0 0 0 0,-1 0-1 0 0,2 1 1 0 0,-1 0 0 0 0,1-1 0 0 0,-2 12-1 0 0,-1 16 56 0 0,-4 50 0 0 0,10-82-2 0 0,-5 48 126 0 0,3 1 0 0 0,2-1 1 0 0,13 102-1 0 0,-3-114-135 0 0,3 1-107 0 0,-13-41 77 0 0,0 0 1 0 0,1 1 0 0 0,-1-1 0 0 0,1 0 0 0 0,-1 1 0 0 0,1-1 0 0 0,0 0 0 0 0,0 0 0 0 0,-1 0-1 0 0,1 0 1 0 0,2 2 0 0 0,22 27-324 0 0,-19-23-4 0 0,4-6-2044 0 0,33-1 304 0 0,-42 0 1755 0 0,0 0 0 0 0,0 0 1 0 0,0 0-1 0 0,0 0 0 0 0,0 0 0 0 0,0 0 0 0 0,0-1 0 0 0,0 1 0 0 0,-1 0 0 0 0,1-1 1 0 0,0 1-1 0 0,0 0 0 0 0,0-1 0 0 0,0 0 0 0 0,0 1 0 0 0,0-1 0 0 0,0-1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1 356 2303 0 0,'10'14'19216'0'0,"23"13"-18675"0"0,-32-25-510 0 0,0-1-1 0 0,0 0 0 0 0,0 0 0 0 0,-1 0 1 0 0,1 0-1 0 0,0 1 0 0 0,-1-1 0 0 0,1 0 0 0 0,-1 1 1 0 0,1-1-1 0 0,-1 0 0 0 0,1 1 0 0 0,-1-1 0 0 0,0 1 1 0 0,0-1-1 0 0,0 1 0 0 0,0-1 0 0 0,0 0 0 0 0,0 1 1 0 0,0-1-1 0 0,0 1 0 0 0,-1-1 0 0 0,1 1 0 0 0,0-1 1 0 0,-1 0-1 0 0,1 1 0 0 0,-1-1 0 0 0,0 0 1 0 0,1 0-1 0 0,-1 1 0 0 0,-1 0 0 0 0,0 1 29 0 0,-5 11-479 0 0,-15 21 1 0 0,45-55-1877 0 0,1-3 2183 0 0,1 0-1 0 0,1 2 0 0 0,55-35 1 0 0,-66 50 522 0 0,23-5 20 0 0,-29 8 3 0 0,2 7-56 0 0,-4-2-353 0 0,0 1 0 0 0,0 0-1 0 0,-1 0 1 0 0,1 1 0 0 0,8 5-1 0 0,-12-6-25 0 0,0 0 0 0 0,0 0 0 0 0,0 1 1 0 0,0 0-1 0 0,0-1 0 0 0,-1 1 0 0 0,1 0 0 0 0,-1 0 0 0 0,0 0 0 0 0,2 7 0 0 0,0 1-101 0 0,0 0-1 0 0,0 1 0 0 0,-2-1 1 0 0,1 1-1 0 0,0 14 0 0 0,-3-8-357 0 0,-1 21 0 0 0,-1 0-1090 0 0,16-74 1218 0 0,42-155 1063 0 0,30-87-4222 0 0,-82 266 2976 0 0,0-1 0 0 0,1 1 1 0 0,-1 0-1 0 0,2 0 0 0 0,0 1 1 0 0,0-1-1 0 0,11-11 0 0 0,-15 18-523 0 0,8 5-1092 0 0,30 3 1648 0 0,-30-4 72 0 0,-6 6 284 0 0,11 30 127 0 0,-13-31 16 0 0,-1 1-1 0 0,1 0 1 0 0,0 12 0 0 0,-1-9 37 0 0,-2 0 1 0 0,1 0 0 0 0,-1 1 0 0 0,0-1-1 0 0,-1 0 1 0 0,-6 18 0 0 0,1-8 777 0 0,-1 0 0 0 0,-14 24 1 0 0,16-32 257 0 0,6-9-581 0 0,4-8-296 0 0,10-13-1121 0 0,-4 4-292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1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227 140 24 0 0,'27'-27'2705'0'0,"93"-86"14656"0"0,-121 118-17218 0 0,1-2-201 0 0,-1 1 0 0 0,-1 0 1 0 0,1-1-1 0 0,-1 1 0 0 0,1-1 1 0 0,-1 1-1 0 0,0-1 0 0 0,0 0 1 0 0,0 0-1 0 0,-1 0 1 0 0,1 0-1 0 0,-1 0 0 0 0,0-1 1 0 0,0 1-1 0 0,0-1 0 0 0,0 1 1 0 0,-4 1-1 0 0,-39 27-1677 0 0,-86 43-1 0 0,34-21 2525 0 0,93-51-683 0 0,1 1 1 0 0,0 0-1 0 0,0 0 1 0 0,0 0-1 0 0,0 0 1 0 0,1 1 0 0 0,-1 0-1 0 0,1-1 1 0 0,0 1-1 0 0,0 0 1 0 0,0 1 0 0 0,0-1-1 0 0,1 1 1 0 0,-3 7-1 0 0,4-10 233 0 0,5 6 45 0 0,10 25 21 0 0,-11-25 3 0 0,9 0-4 0 0,34 22-17 0 0,-45-29-345 0 0,1 1 0 0 0,0-1 0 0 0,0 0 0 0 0,0 0-1 0 0,0 0 1 0 0,0 0 0 0 0,0 0 0 0 0,4 0 0 0 0,35 10 334 0 0,-17-7-26 0 0,30 0-113 0 0,-25-5-49 0 0,-16 0-151 0 0,6 0 35 0 0,1-1-1 0 0,-1-1 1 0 0,38-12 0 0 0,-34 7-179 0 0,-1-2 0 0 0,0-1-1 0 0,0 0 1 0 0,-1-1 0 0 0,-1-2 0 0 0,0 0 0 0 0,-1-1 0 0 0,0-1-1 0 0,-2-1 1 0 0,21-23 0 0 0,-35 36 29 0 0,1 0-1 0 0,-1 0 1 0 0,0 0 0 0 0,0-1-1 0 0,-1 1 1 0 0,1-1-1 0 0,-1 0 1 0 0,0 0 0 0 0,2-7-1 0 0,-6 12-144 0 0,-1 3 83 0 0,-2 5-42 0 0,-12 26 352 0 0,2 1 1 0 0,1 1-1 0 0,2 0 0 0 0,-8 41 1 0 0,15-60 201 0 0,3-8-130 0 0,-1 1 0 0 0,1-1 1 0 0,1 1-1 0 0,0 0 0 0 0,0 17 0 0 0,2-5-70 0 0,-1-16-57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0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59 1839 0 0,'0'0'134'0'0,"0"-1"-4"0"0,4-14 9286 0 0,4 2-4877 0 0,-6 11-4280 0 0,-1 0 0 0 0,0 0 1 0 0,0 0-1 0 0,0 0 0 0 0,0 0 1 0 0,0 0-1 0 0,0 0 0 0 0,0 0 1 0 0,0-1-1 0 0,-1 1 1 0 0,1-4-1 0 0,-13 23 186 0 0,4-5-365 0 0,5-8-60 0 0,0 0-1 0 0,0 1 1 0 0,1 0-1 0 0,0-1 1 0 0,0 1 0 0 0,0 0-1 0 0,0 0 1 0 0,-1 9-1 0 0,-2 16-19 0 0,4-18 7 0 0,0-8 3 0 0,0 1 0 0 0,1 0 0 0 0,0 0 0 0 0,0-1 0 0 0,1 1 0 0 0,-1 0 0 0 0,3 6 0 0 0,3 26 69 0 0,-1-16-13 0 0,11 23-32 0 0,-12-33-130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0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35 5063 0 0,'0'0'390'0'0,"17"-15"7331"0"0,0-4-2642 0 0,-21 26-4400 0 0,-1 2 0 0 0,1-1 1 0 0,0 0-1 0 0,-4 15 0 0 0,5-16-538 0 0,-1 5-87 0 0,1-5-198 0 0,0 0-1 0 0,0 1 0 0 0,1-1 1 0 0,0 1-1 0 0,1 0 0 0 0,0-1 0 0 0,0 1 1 0 0,0 10-1 0 0,2 8-675 0 0,0-20-752 0 0,0 3-3001 0 0,8 32-1285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14279 0 0,'-3'2'414'0'0,"-9"8"852"0"0,9-6-944 0 0,1-1 0 0 0,0 1-1 0 0,1-1 1 0 0,-1 1 0 0 0,1 0-1 0 0,-1 0 1 0 0,1-1 0 0 0,0 1-1 0 0,0 6 1 0 0,-1-3-205 0 0,-24 116 1235 0 0,-5 18-78 0 0,22-119-1274 0 0,7-17-147 0 0,0 0 0 0 0,-1 0 0 0 0,0-1 0 0 0,0 1-1 0 0,0-1 1 0 0,-6 7 0 0 0,8-10 116 0 0,0 0 0 0 0,0-1 0 0 0,0 1 0 0 0,1 0 1 0 0,-1 0-1 0 0,0-1 0 0 0,0 1 0 0 0,0-1 0 0 0,0 1 0 0 0,0-1 0 0 0,0 1 0 0 0,0-1 0 0 0,0 0 0 0 0,0 1 0 0 0,-1-1 0 0 0,1 0 0 0 0,0 0 0 0 0,0 0 1 0 0,0 0-1 0 0,0 0 0 0 0,0 0 0 0 0,0 0 0 0 0,-1 0 0 0 0,1 0 0 0 0,0-1 0 0 0,0 1 0 0 0,0 0 0 0 0,0-1 0 0 0,0 1 0 0 0,0-1 0 0 0,0 1 0 0 0,0-1 1 0 0,0 1-1 0 0,0-1 0 0 0,0 0 0 0 0,1 1 0 0 0,-1-1 0 0 0,0 0 0 0 0,0 0 0 0 0,1 0 0 0 0,-1 0 0 0 0,0 0 0 0 0,-1-2-165 0 0,0-1 0 0 0,0 1 0 0 0,1 0 0 0 0,-1 0 0 0 0,1 0 0 0 0,0-1 0 0 0,0 1 0 0 0,0-1 0 0 0,0 1 0 0 0,1-1 0 0 0,0 1 0 0 0,-1-1 0 0 0,1 1 0 0 0,0-1 0 0 0,1 0 0 0 0,-1 1 0 0 0,2-6 0 0 0,0-1-136 0 0,0 1 1 0 0,1-1-1 0 0,1 1 0 0 0,-1 0 0 0 0,7-11 1 0 0,0 3 85 0 0,0 0-1 0 0,2 1 1 0 0,24-28 0 0 0,-24 32 579 0 0,0 0-1 0 0,2 0 0 0 0,-1 2 1 0 0,1-1-1 0 0,1 2 0 0 0,0 0 1 0 0,32-14-1 0 0,-36 18-42 0 0,-5 2-41 0 0,-1 1 0 0 0,1 0 0 0 0,-1 1 0 0 0,1-1 0 0 0,7 0 0 0 0,34-8 627 0 0,-23 7-4 0 0,25 1 0 0 0,-25 3-81 0 0,23 4-342 0 0,-25-1-147 0 0,21 7-29 0 0,-22-3-36 0 0,24 18-113 0 0,-37-20-100 0 0,0 0 0 0 0,-1 1 0 0 0,13 14 0 0 0,-15-15-5 0 0,0 1 1 0 0,-1-1-1 0 0,1 1 0 0 0,5 13 0 0 0,-7-11 7 0 0,1 0 0 0 0,-2 1 0 0 0,4 16 0 0 0,-5-18-2 0 0,1 1 14 0 0,-1-1 1 0 0,0 1-1 0 0,-1 0 0 0 0,0 0 0 0 0,0-1 0 0 0,-1 1 1 0 0,0 0-1 0 0,-3 11 0 0 0,-4 20 55 0 0,3-8-63 0 0,5-27-9 0 0,47-2-6729 0 0,-37-3-336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1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9215 0 0,'-3'1'7101'0'0,"-1"9"-2222"0"0,-3 30-4219 0 0,2-9-463 0 0,-16 62-2564 0 0,18-80-4743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2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39 1375 0 0,'0'0'107'0'0,"0"-1"243"0"0,0-1 0 0 0,1 1 0 0 0,-1 0 0 0 0,1-1 0 0 0,-1 1 0 0 0,1 0 0 0 0,0 0 0 0 0,-1-1 0 0 0,3 0 0 0 0,4-11 3901 0 0,-7 12-3960 0 0,0 1 1 0 0,0 0-1 0 0,0-1 0 0 0,0 1 0 0 0,0-1 1 0 0,0 1-1 0 0,0-1 0 0 0,0 1 0 0 0,0-1 1 0 0,0 1-1 0 0,0 0 0 0 0,0-1 0 0 0,0 1 1 0 0,0-1-1 0 0,0 1 0 0 0,0-1 1 0 0,0 1-1 0 0,0-1 0 0 0,-1 1 0 0 0,1 0 1 0 0,0-1-1 0 0,0 1 0 0 0,-1 0 0 0 0,1-1 1 0 0,-1 0-1 0 0,1 1-209 0 0,0 0 0 0 0,-1 0 0 0 0,1 0 0 0 0,-1 0 0 0 0,1 0 0 0 0,-1 0 0 0 0,1 0 0 0 0,-1 0 0 0 0,1 0 0 0 0,-1 1 0 0 0,1-1 0 0 0,-1 0 0 0 0,1 0 0 0 0,-1 0 0 0 0,1 1 0 0 0,0-1 0 0 0,-1 0 0 0 0,1 0 0 0 0,-1 1 0 0 0,1-1 0 0 0,0 0 0 0 0,-1 1 0 0 0,1-1 1 0 0,-1 1-1 0 0,-10 10 132 0 0,10-10-90 0 0,-78 91-802 0 0,30-33-748 0 0,28-34 777 0 0,-4 2 14 0 0,2 1-1 0 0,-22 34 0 0 0,42-55-269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2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2759 0 0,'-1'1'103'0'0,"0"-1"-1"0"0,-1 1 1 0 0,1 0-1 0 0,0-1 1 0 0,0 1-1 0 0,0 0 1 0 0,-1 0-1 0 0,1 0 1 0 0,0 0-1 0 0,0 0 1 0 0,0 0-1 0 0,1 0 1 0 0,-3 2-1 0 0,3-1 719 0 0,-1 1 0 0 0,0-1 1 0 0,0 0-1 0 0,1 1 0 0 0,-1-1 0 0 0,1 0 0 0 0,0 4 0 0 0,-2 22 1163 0 0,1-21 28 0 0,4 2-109 0 0,7 30-476 0 0,-8-29-209 0 0,7 3-39 0 0,26 38-127 0 0,-19-29-495 0 0,29 33 82 0 0,3-2-290 0 0,-8-9-1360 0 0,-30-33-4312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4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5527 0 0,'0'0'3563'0'0,"-2"4"-2723"0"0,-16 32 2572 0 0,17-33-2595 0 0,1-2-745 0 0,0 0-1 0 0,0 0 1 0 0,0 0-1 0 0,0-1 1 0 0,0 1-1 0 0,0 0 1 0 0,0 0 0 0 0,-1-1-1 0 0,1 1 1 0 0,0 0-1 0 0,0 0 1 0 0,-1-1-1 0 0,1 1 1 0 0,0 0-1 0 0,-1 0 1 0 0,0 1 176 0 0,0 0 0 0 0,0 0 0 0 0,0 0 0 0 0,0 0-1 0 0,0 0 1 0 0,1 0 0 0 0,-1 0 0 0 0,0 2 0 0 0,-6 31 1467 0 0,0-5-504 0 0,0 2-227 0 0,0 9-2160 0 0,3-17 125 0 0,3-18-48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4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7367 0 0,'0'0'5050'0'0,"-2"5"-3553"0"0,-6 16-156 0 0,6-15-70 0 0,1 0-14 0 0,-3 21-85 0 0,3-20-353 0 0,1 0-156 0 0,-2 22-30 0 0,1-21-60 0 0,0-2-220 0 0,1 1-258 0 0,0-4-22 0 0,-1 0 1 0 0,1 0 0 0 0,-1 0 0 0 0,1 0-1 0 0,-1 0 1 0 0,0 0 0 0 0,-2 4-1 0 0,-4 13-45 0 0,7-19-369 0 0,0 1-1 0 0,-1-1 0 0 0,1 0 0 0 0,-1 1 0 0 0,1-1 0 0 0,-1 1 0 0 0,0-1 0 0 0,0 0 0 0 0,0 0 0 0 0,1 1 0 0 0,-1-1 0 0 0,-3 2 0 0 0,1 0-1514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5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11 4607 0 0,'0'0'2230'0'0,"-1"-2"-1266"0"0,-1 1-698 0 0,1 0 0 0 0,-1 0 0 0 0,0 0 0 0 0,1 0 0 0 0,-1 1 0 0 0,0-1 0 0 0,0 0 0 0 0,0 1 0 0 0,0-1 0 0 0,1 1-1 0 0,-1 0 1 0 0,0-1 0 0 0,0 1 0 0 0,0 0 0 0 0,0 0 0 0 0,0 0 0 0 0,0 1 0 0 0,0-1 0 0 0,0 0 0 0 0,0 1 0 0 0,1-1 0 0 0,-1 1 0 0 0,0 0 0 0 0,0-1 0 0 0,-2 2 0 0 0,-3 3 672 0 0,-1-1 0 0 0,1 1 0 0 0,-13 11 0 0 0,19-15-775 0 0,-12 11 614 0 0,1 0-1 0 0,0 1 1 0 0,-17 25-1 0 0,3-4-579 0 0,-52 65-1252 0 0,29-32-4845 0 0,38-52 200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5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6447 0 0,'0'0'298'0'0,"-2"4"-10"0"0,-7 13 4636 0 0,8-12-3826 0 0,-2 22 4886 0 0,8-20-5069 0 0,18 21-224 0 0,-17-21-98 0 0,2 0-17 0 0,42 34 248 0 0,1 1-415 0 0,9 9-150 0 0,-15-14-230 0 0,-22-19 35 0 0,43 33-331 0 0,-27-23-93 0 0,-30-21-29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04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10415 1021 919 0 0,'-200'-36'11413'0'0,"117"14"-10250"0"0,51 11-279 0 0,2-2 0 0 0,-45-25 0 0 0,-2-1-8 0 0,28 18-858 0 0,-1 3-1 0 0,-78-18 0 0 0,-107-9-21 0 0,-152-11 1118 0 0,327 47-801 0 0,-398-58 1899 0 0,-4 38-1109 0 0,-301 9-1989 0 0,499-1-354 0 0,36 2 360 0 0,13 2 543 0 0,-172-6-776 0 0,357 23 1287 0 0,-239 3 2140 0 0,1 20-1068 0 0,254-21-1214 0 0,-372 51 300 0 0,94-16-344 0 0,-55 5-56 0 0,-140 6 68 0 0,-147 17 0 0 0,176 7 1 0 0,3 20-125 0 0,375-76 70 0 0,-400 57 102 0 0,305-51 449 0 0,55-7-149 0 0,-78 12 23 0 0,136-16-297 0 0,-70 22 0 0 0,-140 59-21 0 0,209-66-173 0 0,0 2-1 0 0,-68 43 1 0 0,-75 75-1355 0 0,14 16-345 0 0,153-126 1780 0 0,2 1 0 0 0,1 2 0 0 0,2 1 0 0 0,2 1 0 0 0,2 2 0 0 0,1 2 0 0 0,3 0 0 0 0,1 2 0 0 0,3 1 0 0 0,-22 67 0 0 0,28-64 452 0 0,2 2-1 0 0,3-1 1 0 0,2 1-1 0 0,-5 103 1 0 0,30 239 60 0 0,-9-335-830 0 0,3 1 0 0 0,2-1-1 0 0,4-1 1 0 0,31 83 0 0 0,6-35-227 0 0,-35-83 327 0 0,44 48 60 0 0,6-6 228 0 0,-39-41 58 0 0,188 116 626 0 0,-120-90-241 0 0,2-5 0 0 0,2-4 0 0 0,2-5 0 0 0,1-4 0 0 0,206 37 0 0 0,434 22-258 0 0,-546-71-463 0 0,422 29-2380 0 0,-565-46 2389 0 0,948 70-3386 0 0,79 5 3433 0 0,-288-16 1878 0 0,115 7-591 0 0,-136-24 12 0 0,1139 77 789 0 0,-1100-60-1568 0 0,-401-35-241 0 0,-156-12-57 0 0,378 20-170 0 0,581 24-444 0 0,-785-68 915 0 0,-2-40 518 0 0,395-142 190 0 0,-655 137-943 0 0,-2-7 0 0 0,-3-7 1 0 0,-3-7-1 0 0,219-140 0 0 0,-102 23 38 0 0,-212 139-101 0 0,-3-3-1 0 0,60-68 1 0 0,-16 0-166 0 0,106-160-1 0 0,-147 183 40 0 0,-4-3 0 0 0,62-147 0 0 0,-101 197 51 0 0,-2-1 0 0 0,-2 0 1 0 0,17-99-1 0 0,-29 115-20 0 0,-2-1 1 0 0,-1 0 0 0 0,-2-1-1 0 0,-1 1 1 0 0,-3 0-1 0 0,-10-52 1 0 0,5 53-94 0 0,-3 0 0 0 0,0 0 0 0 0,-3 1 0 0 0,-1 1 1 0 0,-1 0-1 0 0,-2 2 0 0 0,-37-52 0 0 0,24 46 141 0 0,0 1 0 0 0,-3 2 0 0 0,-1 1 0 0 0,-2 2 0 0 0,-63-44 0 0 0,-572-331 1804 0 0,224 181-965 0 0,82 42-459 0 0,324 164-348 0 0,-552-271 103 0 0,72 94-26 0 0,-18 49-17 0 0,-103 52-153 0 0,-9 66-48 0 0,-139 44-444 0 0,126 24 188 0 0,-71 2-1946 0 0,586-32-5200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29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13 4143 0 0,'-28'3'4808'0'0,"38"-7"-1368"0"0,1 1-2280 0 0,1 1 0 0 0,16-2 0 0 0,-25 4-464 0 0,9-1-22 0 0,2 0-473 0 0,-3 1 104 0 0,0-1 1 0 0,23 3-1 0 0,36 3 704 0 0,-15-1-730 0 0,-26-2-88 0 0,34 3-21 0 0,-28-2-30 0 0,54 5-112 0 0,-8 1-17 0 0,-47-4 74 0 0,-12-2-3 0 0,124 23 676 0 0,-70-6-514 0 0,-57-14-258 0 0,23 13 0 0 0,-42-19 14 0 0,11 6-96 0 0,-4 6 16 0 0,25 41 79 0 0,-29-47 12 0 0,-1-1 1 0 0,0 1-1 0 0,-1 0 1 0 0,0 0-1 0 0,1 0 0 0 0,-2 0 1 0 0,1 0-1 0 0,-1 0 1 0 0,0 0-1 0 0,0 1 1 0 0,-1-1-1 0 0,1 0 1 0 0,-1 0-1 0 0,-1 0 0 0 0,-3 10 1 0 0,2-4 6 0 0,-5 16 17 0 0,-1 0 0 0 0,-1-1 1 0 0,-1 0-1 0 0,-2-1 0 0 0,-1 0 0 0 0,-1-1 0 0 0,-34 43 0 0 0,19-32-102 0 0,-1-2-1 0 0,-2-1 0 0 0,-2-2 1 0 0,-44 32-1 0 0,63-52-204 0 0,-26 21-614 0 0,39-30 758 0 0,1 0 1 0 0,-1 1-1 0 0,1 0 1 0 0,0-1-1 0 0,0 1 1 0 0,0 0-1 0 0,0 0 1 0 0,0 0-1 0 0,1 0 1 0 0,-1 0-1 0 0,-1 6 1 0 0,3-7-2 0 0,0 0 1 0 0,0 0-1 0 0,0 1 0 0 0,0-1 1 0 0,0 0-1 0 0,0 0 0 0 0,1 0 1 0 0,-1 0-1 0 0,2 4 0 0 0,-1-4 24 0 0,12 8 809 0 0,41 31 68 0 0,-29-25 4 0 0,20 7-52 0 0,-21-12-20 0 0,28 10-7 0 0,-24-11-53 0 0,32 9-217 0 0,-29-10-91 0 0,31 6-16 0 0,-32-8-24 0 0,30 5-74 0 0,-32-6-28 0 0,24 7-9 0 0,-28-6-32 0 0,17 8-133 0 0,-31-11-73 0 0,53 47-14267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0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1849 1969 5527 0 0,'-52'12'729'0'0,"-95"14"9153"0"0,84-19-8094 0 0,22-3-1271 0 0,0-3 1 0 0,-1-1-1 0 0,1-2 1 0 0,0-1-1 0 0,0-3 1 0 0,0-1-1 0 0,1-2 1 0 0,-71-26-1 0 0,-194-104-517 0 0,13-23 0 0 0,275 153 0 0 0,-38-22-4 0 0,-235-147-75 0 0,272 165 70 0 0,0-1-1 0 0,1-1 1 0 0,1 0-1 0 0,0-1 1 0 0,-19-27-1 0 0,26 31 10 0 0,1-1 1 0 0,1 0-1 0 0,0 0 1 0 0,1 0-1 0 0,0-1 1 0 0,1 0-1 0 0,1 0 0 0 0,0-1 1 0 0,-2-17-1 0 0,2-1-20 0 0,2 0 0 0 0,2 0 0 0 0,5-55 0 0 0,27-99 20 0 0,-11 107 57 0 0,3 0 0 0 0,4 2 0 0 0,4 1 0 0 0,55-100 0 0 0,-75 156-96 0 0,1 0-1 0 0,0 1 0 0 0,2 1 1 0 0,0 0-1 0 0,26-24 0 0 0,-26 29-132 0 0,0 2-1 0 0,1 0 0 0 0,1 0 1 0 0,0 2-1 0 0,1 0 0 0 0,35-14 1 0 0,-8 9-471 0 0,1 1 0 0 0,0 3 0 0 0,1 2 0 0 0,1 2 0 0 0,-1 2 0 0 0,73 1 0 0 0,287 37 135 0 0,-364-27 924 0 0,74 9 1740 0 0,187 49 1 0 0,-275-53-1734 0 0,42 20-95 0 0,-66-29-252 0 0,1 1 1 0 0,0 0-1 0 0,9 6 1 0 0,44 30 198 0 0,-55-36-245 0 0,1 0 1 0 0,-1 0-1 0 0,0 0 0 0 0,6 7 1 0 0,39 39 70 0 0,-25-21-6 0 0,22 33-6 0 0,-23-29-1 0 0,76 101 88 0 0,-66-90-92 0 0,-13-17-16 0 0,89 118 60 0 0,-62-79-75 0 0,21 33-42 0 0,-11 2-11 0 0,-48-81 10 0 0,0 0 0 0 0,-1 0 0 0 0,-2 1 0 0 0,0 0 0 0 0,5 31 0 0 0,-7-23 317 0 0,-2 0 0 0 0,-1 0 0 0 0,-2 0 0 0 0,0 1 0 0 0,-2-1 0 0 0,-1-1 0 0 0,-1 1 0 0 0,-2 0 0 0 0,-19 50 0 0 0,13-47-599 0 0,-1 0 0 0 0,-2-1 0 0 0,-2 0 0 0 0,0-1 0 0 0,-2-1 0 0 0,-1-1 0 0 0,-47 46-1 0 0,25-34 178 0 0,-1-2-1 0 0,-61 37 1 0 0,-110 50 167 0 0,-69 29-428 0 0,160-84-60 0 0,57-37 75 0 0,40-19-328 0 0,-32 18 0 0 0,56-28 458 0 0,-1-1 1 0 0,1 1-1 0 0,0-1 0 0 0,0 1 0 0 0,0 0 0 0 0,0 0 1 0 0,0 0-1 0 0,0 1 0 0 0,1-1 0 0 0,-3 5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 4143 0 0,'-2'2'450'0'0,"0"0"0"0"0,-1-1 0 0 0,1 1-1 0 0,0-1 1 0 0,-1 0 0 0 0,-4 2 3270 0 0,10-5-2892 0 0,15-9 8688 0 0,-19 15-9379 0 0,0-1-123 0 0,0-1 0 0 0,0 1 0 0 0,0-1 0 0 0,0 1-1 0 0,-1-1 1 0 0,1 0 0 0 0,0 0 0 0 0,-1 0 0 0 0,-3 4 0 0 0,-25 19 109 0 0,-25 17-191 0 0,2 2 0 0 0,3 3 0 0 0,1 2 0 0 0,2 3 1 0 0,-52 74-1 0 0,76-91 201 0 0,2 0 0 0 0,1 2 0 0 0,2 0 0 0 0,1 2 0 0 0,3-1 0 0 0,-12 48 0 0 0,-38 248 580 0 0,62-321-699 0 0,-65 519 368 0 0,44-337-321 0 0,17-140-60 0 0,-23 213 2 0 0,23-181-13 0 0,7 92 0 0 0,0-155 17 0 0,2-1-1 0 0,0 1 0 0 0,2-1 1 0 0,0 0-1 0 0,13 31 1 0 0,-11-36 28 0 0,1-1 1 0 0,1 0 0 0 0,1-1-1 0 0,0 0 1 0 0,1-1 0 0 0,1 0-1 0 0,15 16 1 0 0,-4-9-31 0 0,2 0 0 0 0,0-2-1 0 0,40 26 1 0 0,39 12-6340 0 0,-36-25-953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3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4607 0 0,'-6'91'7413'0'0,"1"-17"-4875"0"0,5 103 2241 0 0,0-129-3820 0 0,-7 64 0 0 0,-16 50-190 0 0,5-44-654 0 0,9-44-483 0 0,-16 121-903 0 0,16-71-2504 0 0,9-107-527 0 0,3 33-1074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3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29 244 7831 0 0,'-2'0'297'0'0,"-17"-2"7"0"0,19 2-253 0 0,0 0 1 0 0,-1 0-1 0 0,1 0 0 0 0,0 0 1 0 0,-1 0-1 0 0,1 0 1 0 0,0 0-1 0 0,-1-1 1 0 0,1 1-1 0 0,0 0 1 0 0,-1 0-1 0 0,1 0 0 0 0,0 0 1 0 0,0-1-1 0 0,-1 1 1 0 0,1 0-1 0 0,0 0 1 0 0,0-1-1 0 0,-1 1 0 0 0,1 0 1 0 0,0 0-1 0 0,0-1 1 0 0,0 1-1 0 0,-1 0 1 0 0,1-1-1 0 0,0 1 1 0 0,0 0-1 0 0,0 0 0 0 0,0-1 1 0 0,0 1-1 0 0,0 0 1 0 0,0-1-1 0 0,0 1 1 0 0,0 0-1 0 0,0-1 0 0 0,0 1 1 0 0,0 0-1 0 0,0-1 1 0 0,0 1-1 0 0,0 0 1 0 0,0-1-1 0 0,0 1 0 0 0,0 0 1 0 0,0-1-1 0 0,0 1 1 0 0,1 0-1 0 0,-1-1 1 0 0,13-28 4011 0 0,-9 20-3416 0 0,0 0-1 0 0,0 0 1 0 0,1 1-1 0 0,1-1 1 0 0,-1 1-1 0 0,1 0 1 0 0,12-12 0 0 0,-5 9-399 0 0,-1 1 1 0 0,1 1-1 0 0,1 0 1 0 0,0 1 0 0 0,0 0-1 0 0,1 2 1 0 0,0-1 0 0 0,29-7-1 0 0,2 3-29 0 0,83-9-1 0 0,-58 14 258 0 0,100 5-1 0 0,72 17-3247 0 0,-173-10-1203 0 0,-15-1-3345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0 143 20271 0 0,'29'-10'896'0'0,"-13"5"192"0"0,5-1-872 0 0,-1 0-216 0 0,-4 2 0 0 0,-1-1 256 0 0,38-10 16 0 0,-4 0 0 0 0,16-5 0 0 0,2 2-272 0 0,-4 2 0 0 0,-9 2 0 0 0,-10 5-9432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4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53 257 455 0 0,'0'-1'156'0'0,"-8"29"9458"0"0,2 2-5965 0 0,4-23-3073 0 0,0 25 2285 0 0,3 15-255 0 0,2 1-1093 0 0,-1 3-420 0 0,-2-32-853 0 0,0 0-1 0 0,-2 0 0 0 0,0 1 1 0 0,-2-2-1 0 0,0 1 1 0 0,-6 19-1 0 0,9-37-234 0 0,1 0 0 0 0,-1 0-1 0 0,1 0 1 0 0,-1 0 0 0 0,0 0 0 0 0,1 0 0 0 0,-1 0-1 0 0,0 0 1 0 0,0 0 0 0 0,0 0 0 0 0,0 0-1 0 0,-1 0 1 0 0,-2-1-19 0 0,1-8-141 0 0,3 1 21 0 0,1 0-1 0 0,-1 0 0 0 0,2 0 0 0 0,-1 1 1 0 0,1-1-1 0 0,0 0 0 0 0,3-6 0 0 0,-1 0-107 0 0,12-31-647 0 0,2 2 0 0 0,35-63 0 0 0,62-74-2843 0 0,-95 152 3626 0 0,1 0 1 0 0,1 1 0 0 0,33-29 0 0 0,-45 46 278 0 0,0 1 1 0 0,1 0-1 0 0,0 1 1 0 0,0 0-1 0 0,0 1 0 0 0,1 0 1 0 0,0 0-1 0 0,0 1 0 0 0,0 1 1 0 0,1 0-1 0 0,13-2 1 0 0,-24 6-95 0 0,0 0 0 0 0,0 0 1 0 0,0 0-1 0 0,0 0 1 0 0,-1 0-1 0 0,1 0 0 0 0,0 0 1 0 0,3 2-1 0 0,49 8 485 0 0,-52-10-526 0 0,0 0 0 0 0,0 0 0 0 0,-1 1 0 0 0,1-1 0 0 0,0 1 1 0 0,-1-1-1 0 0,1 1 0 0 0,-1 0 0 0 0,1 0 0 0 0,-1-1 0 0 0,1 1 0 0 0,2 2 0 0 0,36 25 443 0 0,-39-27-450 0 0,1 0-1 0 0,-1 0 1 0 0,0 0 0 0 0,1 0-1 0 0,-1 0 1 0 0,0 0-1 0 0,0 1 1 0 0,0-1-1 0 0,0 0 1 0 0,0 1 0 0 0,0-1-1 0 0,0 0 1 0 0,-1 1-1 0 0,2 2 1 0 0,2 2 29 0 0,3 8 47 0 0,0 0-1 0 0,0 1 1 0 0,-2-1 0 0 0,1 1-1 0 0,4 25 1 0 0,-7-17-34 0 0,-1 0 0 0 0,-1 0 1 0 0,-1 1-1 0 0,-2-1 0 0 0,0 0 0 0 0,-1 0 0 0 0,-1 0 1 0 0,-1-1-1 0 0,-1 1 0 0 0,-1-1 0 0 0,-1-1 1 0 0,-1 1-1 0 0,-15 24 0 0 0,21-39-112 0 0,-2-1-1 0 0,1 0 1 0 0,-9 10-1 0 0,11-14-716 0 0,0 0 1 0 0,0 0-1 0 0,0-1 0 0 0,-1 1 0 0 0,1-1 1 0 0,-1 1-1 0 0,-3 1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5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353 879 12439 0 0,'-2'-1'206'0'0,"0"0"0"0"0,-1 0-1 0 0,1 0 1 0 0,0 0 0 0 0,-1 0 0 0 0,1 0-1 0 0,0 1 1 0 0,-1-1 0 0 0,1 1 0 0 0,-1 0-1 0 0,1 0 1 0 0,-1 0 0 0 0,1 0-1 0 0,-1 0 1 0 0,1 0 0 0 0,-1 1 0 0 0,-2 0-1 0 0,-17 1 680 0 0,7-4-357 0 0,0-1 0 0 0,0 0 0 0 0,0-1 0 0 0,0 0 0 0 0,-23-11 0 0 0,-16-5 500 0 0,49 19-924 0 0,0-1-1 0 0,0 1 1 0 0,1 0 0 0 0,-1 1-1 0 0,0-1 1 0 0,0 1 0 0 0,0 0-1 0 0,-8 1 1 0 0,10-1-82 0 0,1 1-1 0 0,0 0 1 0 0,-1-1 0 0 0,1 1 0 0 0,0 0 0 0 0,-1 0 0 0 0,1 1-1 0 0,0-1 1 0 0,0 0 0 0 0,0 1 0 0 0,0-1 0 0 0,0 1 0 0 0,0 0-1 0 0,1-1 1 0 0,-1 1 0 0 0,1 0 0 0 0,-1 0 0 0 0,1 0 0 0 0,-2 3-1 0 0,1-1-9 0 0,-1 0-5 0 0,1 1-1 0 0,0 0 1 0 0,0 0-1 0 0,0-1 0 0 0,1 1 1 0 0,-1 0-1 0 0,1 0 1 0 0,1 1-1 0 0,-2 8 0 0 0,-3 50 5 0 0,5 6-22 0 0,0-67 5 0 0,1 1 0 0 0,-1-1 0 0 0,0 1 0 0 0,1-1 0 0 0,0 1 0 0 0,1 3 0 0 0,-2-7 6 0 0,6 20 8 0 0,10 25 0 0 0,-8-29 56 0 0,16 24 0 0 0,-23-38-49 0 0,0 0-1 0 0,0 0 1 0 0,0 0 0 0 0,1-1 0 0 0,-1 1 0 0 0,1 0 0 0 0,-1-1-1 0 0,5 3 1 0 0,30 25 124 0 0,-36-28-127 0 0,2 0 0 0 0,-1 0 1 0 0,0 0-1 0 0,0 0 0 0 0,0-1 0 0 0,0 1 1 0 0,0 0-1 0 0,1-1 0 0 0,-1 1 0 0 0,0-1 1 0 0,0 1-1 0 0,1-1 0 0 0,-1 0 1 0 0,3 1-1 0 0,2 0 22 0 0,2 1 4 0 0,-1 0 0 0 0,1-1 0 0 0,0 0 0 0 0,0-1 0 0 0,0 1 0 0 0,0-2 0 0 0,0 1-1 0 0,0-1 1 0 0,8-2 0 0 0,-3-1 10 0 0,0-1-1 0 0,0 0 1 0 0,-1-1 0 0 0,0 0-1 0 0,0-1 1 0 0,0-1-1 0 0,16-13 1 0 0,0-3 35 0 0,39-45 0 0 0,-38 36-115 0 0,-3-1 0 0 0,0-1 0 0 0,-2-1 0 0 0,-2-2-1 0 0,-2 0 1 0 0,-1-1 0 0 0,15-47 0 0 0,-17 32-50 0 0,-2 0 0 0 0,-2-1-1 0 0,-3 0 1 0 0,-2-1-1 0 0,0-60 1 0 0,-11-40 315 0 0,0 126-101 0 0,-2 1 0 0 0,0-1-1 0 0,-12-33 1 0 0,15 58-89 0 0,-11-28 228 0 0,13 31-241 0 0,-1 1 0 0 0,0-1 0 0 0,0 0 0 0 0,-1 0 0 0 0,1 1 0 0 0,0-1 0 0 0,-1 1 1 0 0,1-1-1 0 0,0 1 0 0 0,-1 0 0 0 0,0-1 0 0 0,1 1 0 0 0,-4-1 0 0 0,4 1-26 0 0,0 1 0 0 0,0 0 0 0 0,0 0 0 0 0,1 0 1 0 0,-1 0-1 0 0,0 0 0 0 0,0 0 0 0 0,0 0 0 0 0,0 0 0 0 0,0 1 0 0 0,0-1 1 0 0,0 0-1 0 0,0 0 0 0 0,0 1 0 0 0,0-1 0 0 0,1 1 0 0 0,-1-1 0 0 0,0 1 1 0 0,0-1-1 0 0,0 1 0 0 0,1-1 0 0 0,-1 1 0 0 0,0 0 0 0 0,1-1 1 0 0,-1 1-1 0 0,1 0 0 0 0,-1 0 0 0 0,1-1 0 0 0,-1 1 0 0 0,1 0 0 0 0,-1 1 1 0 0,-14 31 51 0 0,14-31-56 0 0,-13 39-44 0 0,-15 86-1 0 0,4 45-93 0 0,21-147 125 0 0,-9 87-163 0 0,2 129 0 0 0,12-186 114 0 0,3 0-1 0 0,1 0 1 0 0,4 0 0 0 0,20 74-1 0 0,-8-66 79 0 0,7 7 59 0 0,-16-46-6 0 0,11 14-33 0 0,-22-36-44 0 0,0 0 0 0 0,0-1 0 0 0,0 1 0 0 0,0-1 0 0 0,1 1-1 0 0,-1-1 1 0 0,0 0 0 0 0,1 1 0 0 0,-1-1 0 0 0,3 1 0 0 0,34 28-164 0 0,-29-22-1588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13359 0 0,'0'0'2503'0'0,"11"4"-1320"0"0,32 12 53 0 0,-21-10-80 0 0,2-3-666 0 0,1 0 0 0 0,0-2 1 0 0,38-2-1 0 0,-40-2-293 0 0,-1-1 1 0 0,1-1-1 0 0,-1-2 0 0 0,26-10 1 0 0,-35 12-295 0 0,1-2 1 0 0,-1 0-1 0 0,-1 0 1 0 0,1-1-1 0 0,-1-1 1 0 0,-1 0-1 0 0,17-16 1 0 0,-24 21-10 0 0,0-1 0 0 0,-1 1 0 0 0,1 0 1 0 0,-1-1-1 0 0,0 0 0 0 0,-1 0 0 0 0,1 0 1 0 0,-1 0-1 0 0,0 0 0 0 0,0-1 0 0 0,1-6 1 0 0,-3 9 51 0 0,1 0 0 0 0,-1 0 0 0 0,0 0 0 0 0,0 0 0 0 0,0 0 0 0 0,0 0 0 0 0,-1 1 0 0 0,1-1 0 0 0,-1 0 0 0 0,0 0 0 0 0,0 0 0 0 0,0 0 0 0 0,0 0 0 0 0,0 1 0 0 0,-1-1 0 0 0,1 1 0 0 0,-1-1 0 0 0,0 1 0 0 0,0-1 0 0 0,0 1 0 0 0,0 0 0 0 0,-3-3 0 0 0,-2-1 208 0 0,-1 1 1 0 0,0 0-1 0 0,0 1 1 0 0,0-1-1 0 0,0 1 1 0 0,-1 1-1 0 0,1 0 1 0 0,-1 0-1 0 0,0 0 1 0 0,-13-1-1 0 0,10 2 45 0 0,-1 1 0 0 0,0 0-1 0 0,1 1 1 0 0,-1 1 0 0 0,0-1 0 0 0,1 2-1 0 0,-14 3 1 0 0,16-2-59 0 0,0 0 0 0 0,0 1 0 0 0,0 0 0 0 0,1 0 0 0 0,-1 1-1 0 0,1 1 1 0 0,1-1 0 0 0,-1 1 0 0 0,-12 12 0 0 0,10-7 0 0 0,1 0-1 0 0,0 1 1 0 0,0 0 0 0 0,2 1-1 0 0,-1-1 1 0 0,-6 15 0 0 0,6-6-31 0 0,0 0 1 0 0,1 0 0 0 0,1 1-1 0 0,1 0 1 0 0,1 0 0 0 0,0 0 0 0 0,2 1-1 0 0,0 31 1 0 0,6-30-35 0 0,8 37-10 0 0,-11-59-61 0 0,0 0 0 0 0,0 0 0 0 0,1-1-1 0 0,-1 1 1 0 0,1 0 0 0 0,-1 0 0 0 0,1 0 0 0 0,0-1-1 0 0,-1 1 1 0 0,1 0 0 0 0,0-1 0 0 0,0 1 0 0 0,2 1-1 0 0,27 39 19 0 0,-29-41-19 0 0,-1 0-1 0 0,1 1 1 0 0,0-1 0 0 0,0 0 0 0 0,0 0 0 0 0,0 0 0 0 0,0 0 0 0 0,0 0-1 0 0,1 0 1 0 0,-1 0 0 0 0,0 0 0 0 0,0 0 0 0 0,1-1 0 0 0,1 2-1 0 0,3 1 2 0 0,2 1 3 0 0,0 0 0 0 0,0 0-1 0 0,0-1 1 0 0,1 0 0 0 0,-1 0-1 0 0,1-1 1 0 0,-1 0 0 0 0,16 1-1 0 0,6-3-39 0 0,0-2-1 0 0,0 0 0 0 0,-1-2 0 0 0,48-13 0 0 0,-24 1-1282 0 0,81-35-1 0 0,-86 30-7054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6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41 389 4607 0 0,'0'0'4362'0'0,"1"11"-2909"0"0,-1 1-911 0 0,5 36 2383 0 0,-4-37-2327 0 0,6 34 2306 0 0,7 25-565 0 0,-3-16-1310 0 0,-5-26-102 0 0,4 30-410 0 0,-6-27-182 0 0,-3-20-280 0 0,8 114 458 0 0,-9-59-101 0 0,-1-7-227 0 0,-1-33-18 0 0,2-12-130 0 0,0-7-14 0 0,-1 1 0 0 0,0-1-1 0 0,0 0 1 0 0,-4 15-1 0 0,-3 11 5 0 0,3-21 26 0 0,-7 5-79 0 0,12-17 23 0 0,0 0 1 0 0,-1 0 0 0 0,1 1-1 0 0,-1-1 1 0 0,1 0 0 0 0,-1 0-1 0 0,1 0 1 0 0,-1 0 0 0 0,1 0-1 0 0,-1 0 1 0 0,1 0-1 0 0,0 0 1 0 0,-1 0 0 0 0,1 0-1 0 0,-1 0 1 0 0,1 0 0 0 0,-1 0-1 0 0,1 0 1 0 0,-1-1-1 0 0,1 1 1 0 0,-1 0 0 0 0,1 0-1 0 0,0 0 1 0 0,-1-1 0 0 0,1 1-1 0 0,-1 0 1 0 0,1 0 0 0 0,0-1-1 0 0,-1 1 1 0 0,1 0-1 0 0,0-1 1 0 0,0 1 0 0 0,-1-1-1 0 0,1 1 1 0 0,0 0 0 0 0,0-1-1 0 0,-1 1 1 0 0,1-1 0 0 0,0 1-1 0 0,0-1 1 0 0,-1 0-13 0 0,-3-6-17 0 0,0 1 1 0 0,0-1-1 0 0,1 0 1 0 0,0 0-1 0 0,-3-12 0 0 0,-7-39-109 0 0,3-15 224 0 0,3 1 1 0 0,3-1-1 0 0,7-75 0 0 0,-1 99-56 0 0,2 1 0 0 0,3 0 0 0 0,1 0 0 0 0,27-83 0 0 0,-27 109-20 0 0,1 0 0 0 0,1 0 0 0 0,0 1 1 0 0,2 1-1 0 0,1 0 0 0 0,0 0 0 0 0,1 1 1 0 0,1 1-1 0 0,1 0 0 0 0,1 1 1 0 0,34-27-1 0 0,-34 32 9 0 0,1 0 0 0 0,0 1 0 0 0,0 1 1 0 0,1 1-1 0 0,0 0 0 0 0,0 2 0 0 0,1 0 1 0 0,0 1-1 0 0,1 1 0 0 0,-1 1 0 0 0,28-2 0 0 0,-46 6-10 0 0,-1 0 0 0 0,1 0-1 0 0,-1 0 1 0 0,1 0-1 0 0,0 1 1 0 0,-1-1 0 0 0,1 0-1 0 0,-1 1 1 0 0,3 0-1 0 0,42 14 22 0 0,-44-14-21 0 0,-1-1 0 0 0,1 1 1 0 0,-1-1-1 0 0,1 1 0 0 0,-1-1 0 0 0,1 1 0 0 0,-1 0 0 0 0,0 0 1 0 0,1 0-1 0 0,-1 0 0 0 0,0 0 0 0 0,2 1 0 0 0,29 27 89 0 0,-31-28-88 0 0,0 0 0 0 0,0 0-1 0 0,0 0 1 0 0,0 0 0 0 0,0 0 0 0 0,0 1 0 0 0,0-1 0 0 0,0 0 0 0 0,-1 0 0 0 0,1 0-1 0 0,0 1 1 0 0,0 2 0 0 0,16 36 81 0 0,-16-38-78 0 0,0 0 0 0 0,0 0 0 0 0,-1 0 0 0 0,1 0 0 0 0,0 0 0 0 0,-1 0 0 0 0,0 1 0 0 0,1 2-1 0 0,4 43 87 0 0,-5-45-81 0 0,0 0 0 0 0,0 0-1 0 0,0 0 1 0 0,0 0 0 0 0,0 0-1 0 0,-1 4 1 0 0,-3 17 27 0 0,-1 1-1 0 0,-1-1 1 0 0,-1 0 0 0 0,-17 37-1 0 0,14-42-31 0 0,-1 0 0 0 0,-1-1 0 0 0,-1 0 0 0 0,-1 0 0 0 0,0-2 0 0 0,-1 1 0 0 0,-18 13 0 0 0,22-21-27 0 0,0 0-1 0 0,-1 0 1 0 0,0-2 0 0 0,-1 1 0 0 0,1-2 0 0 0,-1 1-1 0 0,-1-2 1 0 0,1 0 0 0 0,-1 0 0 0 0,0-2 0 0 0,-25 5-1 0 0,33-8-20 0 0,1 0-1 0 0,-1 0 1 0 0,0 0-1 0 0,1-1 0 0 0,-1 1 1 0 0,0-1-1 0 0,1-1 0 0 0,-1 1 1 0 0,1-1-1 0 0,0 0 0 0 0,0 0 1 0 0,-1-1-1 0 0,-6-4 0 0 0,9 6 4 0 0,1-1 0 0 0,0 0 0 0 0,0 0 0 0 0,0 0 0 0 0,0 0 0 0 0,0 0 0 0 0,0 0 0 0 0,0 0 0 0 0,1-1 0 0 0,-1 1 0 0 0,1-1-1 0 0,0 1 1 0 0,0-1 0 0 0,0 1 0 0 0,0-1 0 0 0,0 0 0 0 0,0 0 0 0 0,1 1 0 0 0,-1-1 0 0 0,1 0 0 0 0,0 0 0 0 0,0 0 0 0 0,0 0 0 0 0,0 1 0 0 0,0-1-1 0 0,1 0 1 0 0,-1 0 0 0 0,1 0 0 0 0,1-2 0 0 0,0-1-306 0 0,0 1-1 0 0,1-1 1 0 0,0 1-1 0 0,0 0 1 0 0,0 0-1 0 0,1 0 1 0 0,-1 0-1 0 0,9-7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7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10 398 4031 0 0,'3'-6'211'0'0,"23"-36"-228"0"0,-3 16 2773 0 0,4 4 2695 0 0,36-21 0 0 0,17-15-1830 0 0,-70 50-3326 0 0,0-1 0 0 0,0-1 0 0 0,-1 0 0 0 0,0 0 0 0 0,9-14 0 0 0,-17 21-268 0 0,1 1 0 0 0,-1-1 0 0 0,0 1 0 0 0,1-1 0 0 0,-1 0 0 0 0,0 1 0 0 0,0-1 0 0 0,-1 0 0 0 0,1 0 0 0 0,-1 0 0 0 0,1 1 0 0 0,-1-1 0 0 0,0 0 0 0 0,0 0 0 0 0,0 0 0 0 0,0 0 0 0 0,-1 0 0 0 0,1 0 0 0 0,-1 0 0 0 0,0 1 0 0 0,0-1 0 0 0,0 0 0 0 0,0 1 0 0 0,-3-6 0 0 0,1 4-9 0 0,0 0 0 0 0,0 0 0 0 0,0 1 0 0 0,0-1 0 0 0,-1 1 0 0 0,0 0 1 0 0,0 0-1 0 0,0 0 0 0 0,0 0 0 0 0,0 1 0 0 0,0 0 0 0 0,-1 0 0 0 0,1 0 0 0 0,-6-2 0 0 0,1 2-8 0 0,0 0 0 0 0,0 0-1 0 0,0 1 1 0 0,0 0 0 0 0,0 0-1 0 0,0 1 1 0 0,0 0 0 0 0,0 1-1 0 0,0 0 1 0 0,-15 3 0 0 0,18-2-45 0 0,0 0 1 0 0,-1 0 0 0 0,1 1 0 0 0,0 0 0 0 0,0 0 0 0 0,1 0 0 0 0,-1 1 0 0 0,0-1 0 0 0,1 1 0 0 0,0 1 0 0 0,0-1 0 0 0,1 1 0 0 0,-1 0 0 0 0,1 0 0 0 0,-5 7 0 0 0,3-5-21 0 0,5-5 33 0 0,-1 0-1 0 0,1 0 1 0 0,0 1 0 0 0,0-1 0 0 0,-1 0 0 0 0,1 1-1 0 0,1-1 1 0 0,-1 0 0 0 0,0 1 0 0 0,1-1 0 0 0,-1 4-1 0 0,-10 36 10 0 0,10-39 23 0 0,0-1-1 0 0,1 0 1 0 0,-1 1 0 0 0,1-1-1 0 0,0 1 1 0 0,0-1 0 0 0,0 4-1 0 0,1 44 74 0 0,-1-47-69 0 0,0 0 1 0 0,0-1-1 0 0,1 1 0 0 0,-1 0 1 0 0,1-1-1 0 0,-1 1 0 0 0,2 4 1 0 0,14 45 243 0 0,-15-49-212 0 0,0 0-1 0 0,1 1 0 0 0,-1-1 1 0 0,0 0-1 0 0,1 0 0 0 0,2 3 1 0 0,25 43 287 0 0,-28-47-298 0 0,0 1 0 0 0,1-1 0 0 0,-1 0 0 0 0,1 0 0 0 0,-1 0 0 0 0,1 0 0 0 0,0 0 0 0 0,3 3 0 0 0,37 32 190 0 0,-40-36-208 0 0,0 1 0 0 0,0-1 0 0 0,-1 1 0 0 0,1-1 0 0 0,0 0 0 0 0,0 0 0 0 0,0 1 0 0 0,0-1 0 0 0,1-1 0 0 0,2 2 0 0 0,6 2 21 0 0,6 4 33 0 0,1-2 1 0 0,0-1-1 0 0,31 6 1 0 0,-28-8-163 0 0,0-2 1 0 0,0 0 0 0 0,0-1-1 0 0,0-1 1 0 0,0-2 0 0 0,0 0-1 0 0,-1 0 1 0 0,32-12-1 0 0,-26 6-418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7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128 116 6911 0 0,'-17'10'10904'0'0,"-13"20"-8350"0"0,-47 62-1 0 0,74-87-1664 0 0,6-6-874 0 0,1 1 0 0 0,0-1 0 0 0,-1 1 1 0 0,1-1-1 0 0,-1-1 0 0 0,0 1 0 0 0,1 0 0 0 0,-1-1 0 0 0,0 0 0 0 0,0 1 0 0 0,1-1 0 0 0,2-4 0 0 0,8-5 64 0 0,16-17 0 0 0,-8 7 3 0 0,12-9-49 0 0,1 1-1 0 0,47-29 1 0 0,-69 50-21 0 0,0 1-1 0 0,1 0 1 0 0,0 1 0 0 0,0 0 0 0 0,1 1-1 0 0,0 1 1 0 0,0 0 0 0 0,0 1-1 0 0,0 0 1 0 0,22 0 0 0 0,-2 5 78 0 0,-17 2 8 0 0,26 11-9 0 0,-43-15-83 0 0,1 1 0 0 0,0-1 0 0 0,-1 1 1 0 0,1 0-1 0 0,-1 0 0 0 0,1-1 0 0 0,-1 1 0 0 0,1 0 0 0 0,-1 0 0 0 0,0 0 0 0 0,2 2 0 0 0,6 5-6 0 0,-1-1 0 0 0,-1 2-1 0 0,9 9 1 0 0,-11-11-12 0 0,-1 1-1 0 0,0-1 1 0 0,0 0 0 0 0,-1 1-1 0 0,0 0 1 0 0,0 0 0 0 0,2 11-1 0 0,-2-5-29 0 0,-1 1 0 0 0,0-1 0 0 0,-1 0 0 0 0,-1 1-1 0 0,0-1 1 0 0,-1 0 0 0 0,-1 1 0 0 0,-3 16-1 0 0,-4 3-69 0 0,-2 0-1 0 0,-1-1 1 0 0,-2 0-1 0 0,0-1 1 0 0,-3-1-1 0 0,-25 38 0 0 0,39-63 135 0 0,-1-1 0 0 0,1 0 0 0 0,-1 0 0 0 0,-8 8 0 0 0,5-6-1 0 0,6-6-26 0 0,1 0 0 0 0,-1 0 0 0 0,1-1 0 0 0,-1 1 0 0 0,1-1 0 0 0,-1 1 0 0 0,1 0 0 0 0,-1-1 0 0 0,1 1 0 0 0,-1-1-1 0 0,0 0 1 0 0,1 1 0 0 0,-1-1 0 0 0,0 1 0 0 0,1-1 0 0 0,-1 0 0 0 0,0 1 0 0 0,0-1 0 0 0,1 0 0 0 0,-1 0 0 0 0,0 0 0 0 0,0 0 0 0 0,1 0 0 0 0,-2 0 0 0 0,1 0-53 0 0,1-1 0 0 0,0 1 0 0 0,-1-1 1 0 0,1 1-1 0 0,0-1 0 0 0,0 1 0 0 0,-1-1 1 0 0,1 1-1 0 0,0-1 0 0 0,0 0 0 0 0,0 1 1 0 0,0-1-1 0 0,0 1 0 0 0,0-1 0 0 0,0 0 1 0 0,0 1-1 0 0,0-1 0 0 0,0 1 0 0 0,0-1 1 0 0,1 0-1 0 0,-1 1 0 0 0,0-1 0 0 0,0 1 1 0 0,0-1-1 0 0,1 0 0 0 0,7-17-5335 0 0,3-7-1778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8.8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1051 5983 0 0,'0'0'3368'0'0,"9"5"-3113"0"0,27 13-27 0 0,-27-14 97 0 0,-5-5-157 0 0,17-13 3934 0 0,-22 13-3938 0 0,-9 2 672 0 0,1 0 0 0 0,0 0 0 0 0,1 1 0 0 0,-1 0 1 0 0,0 0-1 0 0,-10 5 0 0 0,-51 25 539 0 0,60-26-1119 0 0,-1 0-215 0 0,0 0 0 0 0,1 1 0 0 0,0 1 0 0 0,0 0 0 0 0,1 0 0 0 0,0 1 0 0 0,-14 16 0 0 0,12-10-38 0 0,1 0-1 0 0,0 0 1 0 0,0 1-1 0 0,-7 21 1 0 0,12-21 39 0 0,-5 28-20 0 0,9-42-13 0 0,1 0 0 0 0,-1 1 1 0 0,1-1-1 0 0,0 0 0 0 0,0 1 1 0 0,0-1-1 0 0,0 5 0 0 0,3 41 165 0 0,-3-45-140 0 0,1 0 1 0 0,-1 1-1 0 0,1-1 1 0 0,-1 0-1 0 0,3 6 0 0 0,13 44 181 0 0,-15-49-179 0 0,0-1 0 0 0,0 0-1 0 0,0 1 1 0 0,1-1 0 0 0,2 5 0 0 0,22 38 173 0 0,-24-43-179 0 0,-1-1 0 0 0,1 1-1 0 0,0-1 1 0 0,0 1 0 0 0,0-1-1 0 0,2 3 1 0 0,31 31 178 0 0,-34-34-191 0 0,0-1 0 0 0,0 1 0 0 0,1-1 0 0 0,-1 0 1 0 0,0 0-1 0 0,1 0 0 0 0,0 0 0 0 0,-1 0 0 0 0,1 0 0 0 0,3 1 0 0 0,37 18 87 0 0,-41-19-99 0 0,0 0 0 0 0,1 0-1 0 0,0-1 1 0 0,-1 1 0 0 0,1-1 0 0 0,-1 1 0 0 0,1-1-1 0 0,0 1 1 0 0,-1-1 0 0 0,1 0 0 0 0,3 0-1 0 0,1 0-1 0 0,5 1 10 0 0,0-1-1 0 0,1 0 1 0 0,-1-1-1 0 0,0 0 1 0 0,0-1 0 0 0,19-5-1 0 0,-12 0-35 0 0,1-1-1 0 0,-2-1 0 0 0,1-1 1 0 0,-1 0-1 0 0,-1-1 1 0 0,0-1-1 0 0,0-1 1 0 0,-1 0-1 0 0,14-18 1 0 0,1-2-93 0 0,-3-2 1 0 0,0 0 0 0 0,22-43 0 0 0,-5-1 49 0 0,-4-1-1 0 0,-3-2 1 0 0,-4-2-1 0 0,-3 0 1 0 0,26-129-1 0 0,-42 129 404 0 0,-3 0 0 0 0,-4 0-1 0 0,-4-1 1 0 0,-3 0 0 0 0,-14-99-1 0 0,12 168-281 0 0,2 5 0 0 0,-1 0 0 0 0,-1 0 0 0 0,0 1 0 0 0,0-1 0 0 0,-1 0 0 0 0,-1 1 0 0 0,-5-13 0 0 0,9 22-53 0 0,-1 1 0 0 0,1-1 1 0 0,0 1-1 0 0,-1-1 0 0 0,1 1 0 0 0,0-1 0 0 0,-1 1 0 0 0,1-1 0 0 0,-1 1 1 0 0,1-1-1 0 0,-1 1 0 0 0,1-1 0 0 0,-1 1 0 0 0,1 0 0 0 0,-1-1 0 0 0,1 1 1 0 0,-1 0-1 0 0,1 0 0 0 0,-1-1 0 0 0,0 1 0 0 0,1 0 0 0 0,-1 0 0 0 0,0 0 1 0 0,1 0-1 0 0,-1 0 0 0 0,1 0 0 0 0,-2 0 0 0 0,1 0-2 0 0,0 0 0 0 0,1 1 0 0 0,-1-1 0 0 0,1 1 0 0 0,-1-1 0 0 0,0 1 0 0 0,1-1 0 0 0,-1 1 0 0 0,1-1 0 0 0,-1 1 0 0 0,1-1 0 0 0,0 1 0 0 0,-1 0 0 0 0,1-1 0 0 0,-1 1 0 0 0,1 1 0 0 0,-9 16-10 0 0,2 0 0 0 0,0 1-1 0 0,-7 29 1 0 0,-9 66-65 0 0,17-81 55 0 0,-30 208-153 0 0,32-181 132 0 0,2 1 0 0 0,5 61 0 0 0,5-54 41 0 0,4 0 0 0 0,23 83 0 0 0,-17-89 16 0 0,5 13 59 0 0,-12-44-17 0 0,12 28-70 0 0,-11-32-96 0 0,11 22 0 0 0,-11-28-48 0 0,12 15-244 0 0,-18-27-102 0 0,2-1-1528 0 0,30 32-6043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90 105 15199 0 0,'0'8'1172'0'0,"1"29"-698"0"0,5 13 330 0 0,29 229 713 0 0,13 143-988 0 0,-42-327-445 0 0,-13 167 0 0 0,1-225 59 0 0,5-31-14 0 0,-1-6-65 0 0,1 0-66 0 0,0 0 0 0 0,1-1 0 0 0,-1 1 0 0 0,0 0 0 0 0,0-1 0 0 0,0 1 0 0 0,1-1 0 0 0,-1 1 0 0 0,0-1 0 0 0,1 1 0 0 0,-1-1 0 0 0,0 1 0 0 0,1-1 0 0 0,-1 0-1 0 0,1 1 1 0 0,-1-1 0 0 0,1 0 0 0 0,-1 1 0 0 0,1-1 0 0 0,-1 0 0 0 0,1 0 0 0 0,0 0 0 0 0,-1 1 0 0 0,1-1 0 0 0,0 0 0 0 0,0-2 0 0 0,-7-31-212 0 0,5 21 147 0 0,-21-132-2746 0 0,-12-67-1430 0 0,9 90 3368 0 0,-20-107 2000 0 0,38 179-24 0 0,3 0 0 0 0,2-80 1 0 0,4 112-695 0 0,1 0 0 0 0,1 0 1 0 0,0 1-1 0 0,1-1 1 0 0,8-22-1 0 0,-8 31-180 0 0,0-1 0 0 0,1 1 1 0 0,0 0-1 0 0,0 0 0 0 0,1 0 0 0 0,0 1 0 0 0,0 0 0 0 0,1 0 0 0 0,0 1 0 0 0,9-8 0 0 0,-11 11-146 0 0,-1 0 1 0 0,1 1-1 0 0,0 0 0 0 0,0 0 1 0 0,7-3-1 0 0,-1 1-2 0 0,-10 3-51 0 0,1 1 0 0 0,1 0 0 0 0,-1 0 0 0 0,0 0 0 0 0,0 1 0 0 0,0-1 0 0 0,3 0 0 0 0,53-13 153 0 0,15 2-145 0 0,-9 7-79 0 0,-39 5-170 0 0,23 5-41 0 0,-45-4 222 0 0,-1-1 1 0 0,0 0 0 0 0,1 1 0 0 0,-1-1 0 0 0,0 1 0 0 0,0-1-1 0 0,4 2 1 0 0,32 13-314 0 0,-37-14 300 0 0,0-1 1 0 0,0 0-1 0 0,0 1 1 0 0,0-1-1 0 0,0 1 1 0 0,0-1 0 0 0,0 1-1 0 0,0 0 1 0 0,-1-1-1 0 0,1 1 1 0 0,0 0-1 0 0,0-1 1 0 0,0 1-1 0 0,-1 0 1 0 0,1 0-1 0 0,0 1 1 0 0,23 28-897 0 0,-23-29 871 0 0,0 0 0 0 0,0 0 1 0 0,0 0-1 0 0,-1 0 0 0 0,1 0 1 0 0,0 0-1 0 0,-1 0 1 0 0,1 1-1 0 0,-1-1 0 0 0,1 0 1 0 0,-1 1-1 0 0,0-1 1 0 0,1 2-1 0 0,2 11-308 0 0,-1 0 0 0 0,0 1 0 0 0,-1-1 1 0 0,0 0-1 0 0,-2 1 0 0 0,1-1 0 0 0,-4 19 0 0 0,-3-6 102 0 0,-2-1 0 0 0,0-1 0 0 0,-2 1 0 0 0,0-2 0 0 0,-2 1 0 0 0,-1-2 0 0 0,-17 24 0 0 0,-10 7 1419 0 0,-79 80 0 0 0,119-133-1130 0 0,-22 23 537 0 0,0-1 0 0 0,-2-1 0 0 0,-45 31 0 0 0,69-53-622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9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0 501 14279 0 0,'0'0'1298'0'0,"7"1"-1069"0"0,-3 0-137 0 0,1 0 6 0 0,-1 0-1 0 0,1-1 1 0 0,0 0 0 0 0,-1 1 0 0 0,1-1-1 0 0,-1-1 1 0 0,1 1 0 0 0,-1-1 0 0 0,8-1-1 0 0,204-69 4727 0 0,-179 56-4473 0 0,-2-2-1 0 0,0-1 0 0 0,57-41 0 0 0,-76 47-315 0 0,-1 0-1 0 0,-1-1 0 0 0,0-1 0 0 0,-1 0 0 0 0,0-1 1 0 0,11-18-1 0 0,-19 27-27 0 0,-1-1 0 0 0,0 0 1 0 0,-1 0-1 0 0,1 0 0 0 0,-1 0 1 0 0,-1-1-1 0 0,1 1 0 0 0,-1-1 0 0 0,-1 0 1 0 0,1 0-1 0 0,-1 1 0 0 0,-1-1 1 0 0,1 0-1 0 0,-1 0 0 0 0,-1 0 1 0 0,0 0-1 0 0,-2-12 0 0 0,2 16-8 0 0,0 1-1 0 0,0 0 1 0 0,0 0 0 0 0,-1 0-1 0 0,1 0 1 0 0,-1 0-1 0 0,0 0 1 0 0,0 0 0 0 0,0 0-1 0 0,0 0 1 0 0,0 1 0 0 0,0-1-1 0 0,-1 1 1 0 0,1 0-1 0 0,-1 0 1 0 0,0 0 0 0 0,0 0-1 0 0,0 0 1 0 0,0 1 0 0 0,0-1-1 0 0,0 1 1 0 0,0-1-1 0 0,0 1 1 0 0,0 0 0 0 0,-1 1-1 0 0,1-1 1 0 0,0 1 0 0 0,-1-1-1 0 0,-5 1 1 0 0,0 0 0 0 0,0 1 0 0 0,0 0 0 0 0,-1 1 0 0 0,1 0 1 0 0,1 0-1 0 0,-1 1 0 0 0,0 0 0 0 0,0 0 0 0 0,1 1 0 0 0,-8 5 0 0 0,-8 6 70 0 0,2 1-1 0 0,0 2 0 0 0,1 0 1 0 0,0 1-1 0 0,2 1 0 0 0,0 1 0 0 0,2 0 1 0 0,0 2-1 0 0,-18 30 0 0 0,26-35-34 0 0,0-1-1 0 0,1 1 1 0 0,-9 31 0 0 0,14-36-10 0 0,0 0 0 0 0,-3 23 0 0 0,5-16 10 0 0,0 0-1 0 0,1 0 1 0 0,1 0 0 0 0,1 0 0 0 0,4 21-1 0 0,-5-39-14 0 0,0 1-1 0 0,0 0 0 0 0,0 0 0 0 0,0 0 0 0 0,1-1 0 0 0,2 5 0 0 0,3 6 12 0 0,-2-2-1 0 0,2 1-1 0 0,0-1 1 0 0,0 0-1 0 0,1-1 0 0 0,0 0 1 0 0,1 0-1 0 0,12 11 0 0 0,-8-11 20 0 0,1-1 0 0 0,-1 0 0 0 0,1-1 0 0 0,1-1 0 0 0,0 0 0 0 0,0-1-1 0 0,0-1 1 0 0,1 0 0 0 0,-1-1 0 0 0,1 0 0 0 0,0-2 0 0 0,0 0-1 0 0,20 0 1 0 0,-19-2-352 0 0,1 0-1 0 0,0-2 0 0 0,-1 0 0 0 0,1-1 1 0 0,-1 0-1 0 0,0-2 0 0 0,0 0 1 0 0,-1-1-1 0 0,1 0 0 0 0,-1-2 1 0 0,29-17-1 0 0,-18 6-7638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9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72 294 19807 0 0,'0'0'1796'0'0,"-16"5"-592"0"0,-5 5-798 0 0,18-8-419 0 0,-1 0 0 0 0,0 0 1 0 0,1-1-1 0 0,-1 1 0 0 0,-7 1 0 0 0,11-3 0 0 0,0 0 0 0 0,-1 0 0 0 0,1 0 0 0 0,0 0 0 0 0,0 0 0 0 0,0 0 0 0 0,0 0 0 0 0,0 0-1 0 0,-1 0 1 0 0,1 0 0 0 0,0 0 0 0 0,0 0 0 0 0,0 0 0 0 0,0 0 0 0 0,0 0 0 0 0,-1 0 0 0 0,1 0-1 0 0,0 0 1 0 0,0 0 0 0 0,0 0 0 0 0,0 0 0 0 0,0 0 0 0 0,-1 0 0 0 0,1 0 0 0 0,0 0 0 0 0,0 0-1 0 0,0 0 1 0 0,0-1 0 0 0,0 1 0 0 0,0 0 0 0 0,-1 0 0 0 0,1 0 0 0 0,0 0 0 0 0,0 0 0 0 0,0 0-1 0 0,0-1 1 0 0,0 1 0 0 0,0 0 0 0 0,2-7-165 0 0,9-7 143 0 0,-10 13 18 0 0,204-226 250 0 0,-200 222-225 0 0,2-4 15 0 0,0 1-1 0 0,1 1 1 0 0,0-1-1 0 0,0 1 1 0 0,1 1-1 0 0,0-1 1 0 0,11-5-1 0 0,-11 11 190 0 0,15 1 48 0 0,-23 0-246 0 0,-1 0 0 0 0,1 0-1 0 0,0 0 1 0 0,-1 0-1 0 0,1 0 1 0 0,0 0-1 0 0,-1 0 1 0 0,1 1-1 0 0,-1-1 1 0 0,1 0-1 0 0,0 0 1 0 0,-1 0-1 0 0,1 1 1 0 0,-1-1-1 0 0,1 0 1 0 0,-1 1 0 0 0,1-1-1 0 0,-1 0 1 0 0,1 1-1 0 0,23 16 242 0 0,-11-5-73 0 0,13 19-28 0 0,-14-13-9 0 0,13 33-25 0 0,-4 5-85 0 0,-15-28 7 0 0,3 35-20 0 0,-6-31 20 0 0,-2-20-37 0 0,2 111 61 0 0,-5-59-1 0 0,-1 6-42 0 0,1-10 8 0 0,1-48-117 0 0,2-18-255 0 0,1-8-41 0 0,7-27 0 0 0,-1 15-246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0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579 14 7831 0 0,'0'0'1851'0'0,"-3"0"-719"0"0,-12 2 575 0 0,0 0-1 0 0,0-1 1 0 0,-17-2-1 0 0,-49-6 1530 0 0,17 0-2067 0 0,27 5-942 0 0,0 1 1 0 0,-50 5 0 0 0,76-3-227 0 0,-1 1 0 0 0,1 0 1 0 0,0 1-1 0 0,0 0 0 0 0,0 1 0 0 0,0 0 1 0 0,0 0-1 0 0,1 1 0 0 0,0 1 1 0 0,0 0-1 0 0,-17 13 0 0 0,23-15-1 0 0,1-1 0 0 0,-1 1 0 0 0,1-1 0 0 0,-4 7 0 0 0,4-4 0 0 0,-1 0 0 0 0,1 0 0 0 0,0 1 0 0 0,1-1 0 0 0,-3 9 0 0 0,3-7 4 0 0,1 0-1 0 0,0 1 1 0 0,0-1-1 0 0,1 1 1 0 0,1 12-1 0 0,8 43 113 0 0,-9-60-94 0 0,1-1 0 0 0,0 0 0 0 0,0 0 0 0 0,0 0 0 0 0,0 0 0 0 0,0 0 0 0 0,3 4 0 0 0,-4-6-19 0 0,39 71 214 0 0,-31-60-163 0 0,0 0 0 0 0,1 0 0 0 0,0-1 0 0 0,0-1-1 0 0,17 14 1 0 0,-14-14-3 0 0,1-1 0 0 0,0-1 0 0 0,0 0 0 0 0,0-1 0 0 0,1-1-1 0 0,1 0 1 0 0,-1-1 0 0 0,1 0 0 0 0,27 5 0 0 0,-21-8 10 0 0,1 0 0 0 0,-1-1 0 0 0,1-1 0 0 0,0-1 0 0 0,-1-1 1 0 0,27-5-1 0 0,-9-2-55 0 0,0-2 0 0 0,60-25 1 0 0,62-43-723 0 0,-121 57-1150 0 0,-3-2-6060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54 554 9039 0 0,'10'-1'216'0'0,"1"-1"0"0"0,-1 0-1 0 0,0 0 1 0 0,1-1-1 0 0,-1-1 1 0 0,-1 0 0 0 0,15-7-1 0 0,-10 5 690 0 0,20-9 1328 0 0,-2-2-1 0 0,61-40 1 0 0,-78 46-1869 0 0,0-2-1 0 0,-1 0 0 0 0,0 0 1 0 0,-1-1-1 0 0,0-1 0 0 0,-1 0 1 0 0,15-25-1 0 0,-17 22-235 0 0,-1 0 1 0 0,0 0 0 0 0,-2 0-1 0 0,0-1 1 0 0,-1 0-1 0 0,-1-1 1 0 0,0 0 0 0 0,3-39-1 0 0,-8 55-104 0 0,0 1 0 0 0,0-1 0 0 0,0 0 0 0 0,-1 0 0 0 0,1 1 0 0 0,-1-1 0 0 0,0 0 0 0 0,0 1 0 0 0,0-1 0 0 0,-1 1 0 0 0,1-1 0 0 0,-1 1 0 0 0,0 0 0 0 0,0 0 0 0 0,0 0 0 0 0,0 0 0 0 0,-4-4 0 0 0,4 5-4 0 0,-1 0 1 0 0,0 0-1 0 0,0 0 0 0 0,0 0 0 0 0,0 0 0 0 0,0 1 1 0 0,0-1-1 0 0,0 1 0 0 0,-1 0 0 0 0,1 0 0 0 0,-1 0 1 0 0,1 1-1 0 0,0-1 0 0 0,-1 1 0 0 0,1 0 1 0 0,-1 0-1 0 0,1 0 0 0 0,-7 1 0 0 0,-6 1-23 0 0,1 2-1 0 0,-1 0 0 0 0,0 0 1 0 0,1 2-1 0 0,0 0 1 0 0,0 0-1 0 0,1 1 1 0 0,-25 18-1 0 0,16-9-2 0 0,0 2-1 0 0,1 0 1 0 0,1 2 0 0 0,-21 25-1 0 0,27-28 24 0 0,1 1 0 0 0,1 0 0 0 0,1 1 0 0 0,0 0 0 0 0,1 1 1 0 0,1 0-1 0 0,1 1 0 0 0,1 0 0 0 0,-8 36 0 0 0,9-11 200 0 0,6-42-176 0 0,1 0-1 0 0,0-1 1 0 0,0 1 0 0 0,1 0-1 0 0,0 5 1 0 0,8 64 224 0 0,-9-70-231 0 0,1 0 0 0 0,-1 1 0 0 0,1-1-1 0 0,-1 0 1 0 0,1 0 0 0 0,0 0 0 0 0,1 0-1 0 0,-1 0 1 0 0,3 5 0 0 0,1 2 26 0 0,3 6 37 0 0,0 0 1 0 0,1 0-1 0 0,1-1 0 0 0,0 0 0 0 0,1-1 1 0 0,18 20-1 0 0,-12-21-125 0 0,-1 0 0 0 0,2-1 0 0 0,0-1 0 0 0,0 0 0 0 0,1-1 0 0 0,0-1 0 0 0,1-1 0 0 0,0-1 0 0 0,0-1 0 0 0,0 0 0 0 0,32 3 0 0 0,-11-4 175 0 0,0-2 0 0 0,-1-1 0 0 0,1-3 0 0 0,0-1-1 0 0,41-7 1 0 0,-48 3-82 0 0,-1-1-1 0 0,64-22 0 0 0,-82 24-247 0 0,-1-2 1 0 0,1 0-1 0 0,-1 0 0 0 0,-1-1 0 0 0,1-1 1 0 0,-1-1-1 0 0,-1 0 0 0 0,18-17 0 0 0,-8-1-558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6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560 562 5527 0 0,'-17'41'3222'0'0,"16"-39"-3038"0"0,0 1 0 0 0,1-1 0 0 0,-1 1 0 0 0,1 0 0 0 0,-1-1 0 0 0,1 1 0 0 0,0-1 0 0 0,0 1 0 0 0,0 0 0 0 0,0-1 0 0 0,1 1 0 0 0,-1 0 0 0 0,1-1 0 0 0,0 4 0 0 0,0-4-76 0 0,0-1 0 0 0,0 0 0 0 0,0 0 0 0 0,0 1 0 0 0,1-1 0 0 0,-1 0 0 0 0,0 0 0 0 0,1 0 0 0 0,-1 0 0 0 0,0 0 1 0 0,1-1-1 0 0,-1 1 0 0 0,1 0 0 0 0,-1-1 0 0 0,1 1 0 0 0,0-1 0 0 0,1 1 0 0 0,-1 0 11 0 0,0-1-1 0 0,0 1 0 0 0,0-1 1 0 0,0 1-1 0 0,0 0 0 0 0,-1 0 1 0 0,1 0-1 0 0,0 0 0 0 0,-1 0 1 0 0,1 0-1 0 0,0 1 1 0 0,-1-1-1 0 0,3 3 0 0 0,-2 0 92 0 0,1 1 0 0 0,-1-1-1 0 0,0 1 1 0 0,0 0 0 0 0,-1 0-1 0 0,1 0 1 0 0,-1 0 0 0 0,1 10-1 0 0,0 44 653 0 0,-1-36-780 0 0,-7 175 549 0 0,1 39-349 0 0,24-29-210 0 0,2 88-289 0 0,-34 128-2406 0 0,-16-3 1230 0 0,27-395 1370 0 0,-36 512 806 0 0,22-283 362 0 0,-4 46-97 0 0,-19 176-464 0 0,-35 335-557 0 0,58-674 27 0 0,-62 431 73 0 0,-18-26 1056 0 0,25-133 250 0 0,13-14-1335 0 0,26-165-100 0 0,21-132 2 0 0,6-48 0 0 0,-22 94 0 0 0,25-137 3 0 0,-4 11 47 0 0,-2 20 0 0 0,7-34-43 0 0,1-1 0 0 0,-1 1 1 0 0,1-1-1 0 0,0 1 1 0 0,0 0-1 0 0,1-1 1 0 0,-1 1-1 0 0,1-1 0 0 0,0 1 1 0 0,2 5-1 0 0,-2-8-180 0 0,3 4-1616 0 0,11 5 318 0 0,20 12 1102 0 0,-26-17 45 0 0,4-3-476 0 0,39 9 736 0 0,-25-7 110 0 0,29 3-14 0 0,-29-2 48 0 0,40 17 0 0 0,13 11-64 0 0,-18-2-16 0 0,-3 1 0 0 0,8-3 0 0 0,2-8 0 0 0,-2-6 11 0 0,-35-11 32 0 0,56 4-33 0 0,4-3 9 0 0,-56-5 73 0 0,35 1 13 0 0,-37-1-1 0 0,32 1 14 0 0,-33 0 54 0 0,32 3 20 0 0,-31-2 6 0 0,34 5-20 0 0,-31-4-102 0 0,43 5-55 0 0,-39-3 22 0 0,64 9-33 0 0,-1 3 1 0 0,-63-10 32 0 0,126 24-22 0 0,-54-18 375 0 0,212 1 0 0 0,113-36 535 0 0,56-5-875 0 0,-333 19-302 0 0,119 2-458 0 0,20 12 72 0 0,-268-5 470 0 0,47 4 56 0 0,-42-2 30 0 0,33 4 4 0 0,-36-5 12 0 0,48 6 48 0 0,11 0 12 0 0,-7-2 0 0 0,-11-2 0 0 0,-7-2 0 0 0,-6-5 19 0 0,-49 1 170 0 0,-3 0-93 0 0,33-4-5 0 0,-32 4-18 0 0,0-1-3 0 0,31-6-44 0 0,-32 6 104 0 0,-7-3-32 0 0,9-15 40 0 0,-12 18-112 0 0,1 0 1 0 0,-1 0 0 0 0,0 0 0 0 0,1 0 0 0 0,-1 0 0 0 0,0 0 0 0 0,0 0 0 0 0,-1 0 0 0 0,1 0 0 0 0,0 0-1 0 0,-1 1 1 0 0,1-1 0 0 0,-1 0 0 0 0,1 0 0 0 0,-2-2 0 0 0,-1-6 11 0 0,-1-18-23 0 0,2 0 0 0 0,1 0 0 0 0,3-41 0 0 0,17-85 47 0 0,-10 93-54 0 0,56-485-272 0 0,-19-81-3322 0 0,-27-2 2705 0 0,-5 143 3996 0 0,38-281-49 0 0,44 3-4060 0 0,-50 470 5 0 0,28-196-2601 0 0,-20-3-1437 0 0,-32 168 4082 0 0,24-264 5306 0 0,-37 494-3373 0 0,32-413 2613 0 0,-39 441-3237 0 0,-3 0 0 0 0,-2 0 0 0 0,-23-117 0 0 0,19 157-264 0 0,-1 1 1 0 0,-1 1-1 0 0,-1 0 0 0 0,-14-25 1 0 0,-61-90 614 0 0,66 109-517 0 0,1 5-150 0 0,0 1 1 0 0,-1 1 0 0 0,-2 1 0 0 0,-1 0-1 0 0,0 2 1 0 0,-1 0 0 0 0,-2 2 0 0 0,-33-21-1 0 0,26 21-40 0 0,-2 1 0 0 0,0 1 0 0 0,-1 2-1 0 0,-1 2 1 0 0,0 1 0 0 0,-53-10 0 0 0,5 9 80 0 0,0 3 0 0 0,-102 1 1 0 0,-171 22 187 0 0,-105 12-7 0 0,-186-21-195 0 0,605-5-73 0 0,-187-7 1 0 0,-131-1-64 0 0,162 12 51 0 0,-255 36-1 0 0,306-16-254 0 0,-237 69-1 0 0,268-54-141 0 0,-111 35-1256 0 0,169-56 584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7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7831 0 0,'-6'7'332'0'0,"0"-1"121"0"0,1 0-1 0 0,0 0 1 0 0,0 1-1 0 0,-7 14 1 0 0,5-8 279 0 0,5-10-658 0 0,0 0-1 0 0,0 1 0 0 0,1-1 0 0 0,-1 0 0 0 0,1 1 0 0 0,0 0 0 0 0,0-1 1 0 0,0 1-1 0 0,0 0 0 0 0,0-1 0 0 0,1 1 0 0 0,0 0 0 0 0,0 0 0 0 0,0-1 0 0 0,1 8 1 0 0,80 297 3886 0 0,-66-227-2945 0 0,10 154 0 0 0,-26 27-185 0 0,-5-190-1070 0 0,-22 115 1 0 0,24-172-412 0 0,-9 30-1 0 0,5-30-188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7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36 340 13823 0 0,'-4'3'76'0'0,"-3"3"398"0"0,0-1-1 0 0,-10 13 192 0 0,17-18-627 0 0,0 0 1 0 0,0 0-1 0 0,0 0 1 0 0,0 0-1 0 0,0 0 0 0 0,0 0 1 0 0,1 3 1112 0 0,-1-3-1113 0 0,0 0 0 0 0,0 0 1 0 0,0 0-1 0 0,1 0 1 0 0,-1 0-1 0 0,0 0 0 0 0,0 0 1 0 0,0 0-1 0 0,0 0 0 0 0,0 0 1 0 0,0 0-1 0 0,0 0 0 0 0,0 0 1 0 0,1 0-1 0 0,-1 0 1 0 0,0 0-1 0 0,0 0 0 0 0,0 0 1 0 0,0 0-1 0 0,0 0 0 0 0,1 0 193 0 0,-1 0-193 0 0,1-1 105 0 0,1 1 0 0 0,-1 0 0 0 0,0-1 0 0 0,0 1 0 0 0,1-1 0 0 0,-1 0 0 0 0,0 1 0 0 0,0-1 0 0 0,0 0 0 0 0,2-1 0 0 0,33-27 1278 0 0,-12 8-1024 0 0,86-70 389 0 0,-69 62-761 0 0,1 2 0 0 0,1 2 0 0 0,1 2 1 0 0,1 2-1 0 0,1 2 0 0 0,0 2 0 0 0,2 1 0 0 0,85-14 0 0 0,-75 21-253 0 0,-28 6-1442 0 0,65-3-5705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8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5 4607 0 0,'-1'0'216'0'0,"0"-1"-1"0"0,1 1 0 0 0,-1-1 0 0 0,0 1 0 0 0,0-1 1 0 0,1 1-1 0 0,-1 0 0 0 0,0-1 0 0 0,0 1 0 0 0,0 0 1 0 0,0 0-1 0 0,1-1 0 0 0,-1 1 0 0 0,0 0 0 0 0,0 0 1 0 0,0 0-1 0 0,0 0 0 0 0,0 0 0 0 0,0 0 0 0 0,1 0 1 0 0,-1 0-1 0 0,0 1 0 0 0,0-1 0 0 0,0 0 0 0 0,0 0 1 0 0,1 1-1 0 0,-1-1 0 0 0,0 1 0 0 0,0-1 0 0 0,0 1 1 0 0,1-1-1 0 0,-1 1 0 0 0,0-1 0 0 0,1 1 0 0 0,-1-1 1 0 0,0 2-1 0 0,-2 1 248 0 0,0 0 0 0 0,0 0 0 0 0,1 0 0 0 0,-1 1 0 0 0,1-1 0 0 0,-4 8 0 0 0,0 5 287 0 0,0 1 0 0 0,1 0 0 0 0,0 0 0 0 0,-3 32 0 0 0,0 76 719 0 0,12 395-240 0 0,1-341-1166 0 0,-5-179-63 0 0,18 317 13 0 0,-16-299-22 0 0,-1-10-18 0 0,0 0-1 0 0,0 1 1 0 0,1-1-1 0 0,0 0 1 0 0,0 0-1 0 0,8 15 1 0 0,3 5-1060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0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872 296 3679 0 0,'-3'0'-61'0'0,"-15"4"4328"0"0,18-3-4045 0 0,-1-1-1 0 0,0 1 1 0 0,1-1-1 0 0,-1 1 1 0 0,1-1-1 0 0,-1 1 1 0 0,1-1 0 0 0,-1 1-1 0 0,1 0 1 0 0,-1-1-1 0 0,1 1 1 0 0,-1 0-1 0 0,1-1 1 0 0,0 1-1 0 0,-1 0 1 0 0,1-1-1 0 0,0 1 1 0 0,0 0-1 0 0,0 0 1 0 0,-1-1 0 0 0,1 1-1 0 0,0 1 1 0 0,-19 156 2559 0 0,7-76-2070 0 0,8-40-293 0 0,2-1 1 0 0,2 1-1 0 0,6 54 1 0 0,28 124-361 0 0,-4-34-188 0 0,-1 160-652 0 0,-27-235 361 0 0,-14 127-1 0 0,-41 141-34 0 0,-18 0 737 0 0,33-180 58 0 0,-71 319 844 0 0,20-105-368 0 0,18 2 408 0 0,-46 582 152 0 0,52-411-2482 0 0,-18-61-635 0 0,36-249 2312 0 0,35-204 57 0 0,-3 14 403 0 0,-4 97 0 0 0,15 172-623 0 0,1-70-582 0 0,-7-134 164 0 0,6-128 9 0 0,0-1 0 0 0,-2 0 0 0 0,0 0 0 0 0,-15 34 0 0 0,-26 37-404 0 0,50-94 374 0 0,19-15 0 0 0,5-5-21 0 0,4-3-36 0 0,0 2-210 0 0,1-1 131 0 0,20-13-827 0 0,1 2 1 0 0,58-27-1 0 0,-61 37 436 0 0,-24 12 45 0 0,27-10 191 0 0,-26 11 88 0 0,27-10 13 0 0,-27 12 40 0 0,39-14 146 0 0,15-1 36 0 0,-11 5 22 0 0,-40 12 79 0 0,32-8-1 0 0,-30 7-8 0 0,-5 1-46 0 0,13-3 94 0 0,48-6-1 0 0,-14 5-27 0 0,-38 6 0 0 0,36-4 0 0 0,-37 4 0 0 0,32-3-2 0 0,-32 5-13 0 0,38-3-8 0 0,-35 4-1 0 0,124-3 344 0 0,219-3 2344 0 0,-138 19-1637 0 0,0 17-776 0 0,-165-19-323 0 0,556 97 31 0 0,-528-86-68 0 0,158 24-3 0 0,-191-32 0 0 0,34 5 0 0 0,2-1-10 0 0,4-4-33 0 0,63 4 32 0 0,-109-8 11 0 0,30 9 0 0 0,-17 3 11 0 0,-50-10 32 0 0,44 17-33 0 0,9 7-10 0 0,-10 2 0 0 0,-10 0 0 0 0,-7-1 0 0 0,-7-3 15 0 0,-39-26 54 0 0,0-1-12 0 0,29 14-30 0 0,-29-14 124 0 0,-6-11-97 0 0,-1 2-58 0 0,0 1 0 0 0,0-1 0 0 0,-1 0-1 0 0,0 1 1 0 0,0-1 0 0 0,0 0-1 0 0,0-1 1 0 0,-1 1 0 0 0,1 0-1 0 0,-1 0 1 0 0,0-1 0 0 0,1-6-1 0 0,-2 0-658 0 0,-1 0-1 0 0,1 0 1 0 0,-2 0-1 0 0,0 1 1 0 0,0-1-1 0 0,-1 1 1 0 0,0-1-1 0 0,0 1 1 0 0,-1 0-1 0 0,-9-16 1 0 0,10 20 740 0 0,1 0 1 0 0,0 0 0 0 0,0-1-1 0 0,1 1 1 0 0,-1-1-1 0 0,2 1 1 0 0,-2-10-1 0 0,4-49 2801 0 0,-1 50-2451 0 0,7-233 2100 0 0,-25-124-2971 0 0,-22 39-1314 0 0,0 9 1958 0 0,20-1 1301 0 0,23 142-767 0 0,34-224 1 0 0,59-179-1213 0 0,-62 391-71 0 0,163-753-4968 0 0,39 10 4192 0 0,-116 434 615 0 0,-60 246 1474 0 0,105-331 3618 0 0,-38 202-3396 0 0,26-89-3754 0 0,-151 468 2754 0 0,3-15-24 0 0,6-30-1 0 0,-11 46 91 0 0,-1 1-1 0 0,1-1 0 0 0,-1 1 0 0 0,0-1 0 0 0,0 1 0 0 0,-1-1 0 0 0,0 1 0 0 0,0-1 0 0 0,-4-10 0 0 0,4 15-7 0 0,-1-1 0 0 0,1 1 0 0 0,0 0 0 0 0,-1 0 0 0 0,0 1 0 0 0,1-1 0 0 0,-1 0 0 0 0,0 0 0 0 0,0 1 0 0 0,0-1 0 0 0,0 1 0 0 0,0-1 0 0 0,0 1 0 0 0,0 0 0 0 0,0 0 0 0 0,-1 0 0 0 0,1 0 0 0 0,0 1 0 0 0,-4-2 0 0 0,-6-1 160 0 0,-1 1 1 0 0,-19-1-1 0 0,13 1 51 0 0,-124-11 1066 0 0,-238 6 0 0 0,283 9-1134 0 0,-192-21 1 0 0,-92-55 8 0 0,-94-36-171 0 0,-10 41-399 0 0,302 55 259 0 0,-171-9-18 0 0,120 11 133 0 0,-192-5 0 0 0,-281 32 212 0 0,241 18-136 0 0,411-30-332 0 0,0-2 0 0 0,1-3 0 0 0,-1-2-1 0 0,0-3 1 0 0,1-2 0 0 0,-89-27 0 0 0,100 21-7095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2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4607 0 0,'-16'68'7328'0'0,"11"-52"-5697"0"0,5-2-1497 0 0,1-1 0 0 0,3 20 1030 0 0,-1-25-481 0 0,1 0-451 0 0,-1-3-37 0 0,-1 0 1 0 0,0 0-1 0 0,0 0 0 0 0,0 0 0 0 0,1 8 1 0 0,11 35 1101 0 0,38 154 735 0 0,-42-133-1717 0 0,-3 0 1 0 0,-3 0-1 0 0,-3 0 1 0 0,-13 112-1 0 0,10-160-290 0 0,-9 70-3 0 0,-36 152-1 0 0,46-239-175 0 0,0-1 0 0 0,0 1 0 0 0,-1-1 0 0 0,1 1 0 0 0,-1-1 0 0 0,0 1 0 0 0,0-1 0 0 0,0 0 0 0 0,0 0 0 0 0,-1 0 0 0 0,1 0 0 0 0,-1-1 0 0 0,-3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85 13359 0 0,'-23'17'1579'0'0,"20"-16"-782"0"0,1 0-519 0 0,0-1 1 0 0,0 1-1 0 0,0 0 0 0 0,0 0 0 0 0,0-1 0 0 0,0 1 1 0 0,0 1-1 0 0,-4 1 0 0 0,-2 2 338 0 0,5-3-540 0 0,-1 0-1 0 0,0 0 1 0 0,0 0-1 0 0,0-1 0 0 0,0 0 1 0 0,0 0-1 0 0,0 0 1 0 0,0 0-1 0 0,-5 0 1 0 0,7-1-161 0 0,0-1 1 0 0,1 1 0 0 0,-1 0 0 0 0,0-1 0 0 0,0 1 0 0 0,1-1-1 0 0,-1 1 1 0 0,0-1 0 0 0,1 0 0 0 0,-1 0 0 0 0,0 0 0 0 0,1 0 0 0 0,-1 0-1 0 0,1 0 1 0 0,0 0 0 0 0,-1 0 0 0 0,1-1 0 0 0,0 1 0 0 0,0 0-1 0 0,0-1 1 0 0,0 1 0 0 0,0-1 0 0 0,-1-2 0 0 0,0 1-190 0 0,-5-10-1151 0 0,-1 1 0 0 0,0-1 0 0 0,0 1-1 0 0,-17-17 1 0 0,23 26 1417 0 0,0 1-1 0 0,0 0 0 0 0,0 0 1 0 0,-1 1-1 0 0,1-1 0 0 0,0 0 1 0 0,-1 1-1 0 0,1-1 0 0 0,-1 1 0 0 0,0 0 1 0 0,0 0-1 0 0,1 0 0 0 0,-1 0 1 0 0,0 0-1 0 0,0 1 0 0 0,0-1 1 0 0,0 1-1 0 0,0 0 0 0 0,1 0 0 0 0,-1 0 1 0 0,0 0-1 0 0,0 0 0 0 0,0 1 1 0 0,0-1-1 0 0,0 1 0 0 0,0 0 0 0 0,1 0 1 0 0,-1 0-1 0 0,0 0 0 0 0,-3 3 1 0 0,1-1 223 0 0,1 0-1 0 0,0 1 1 0 0,0-1 0 0 0,1 1 0 0 0,-1 0 0 0 0,1 0 0 0 0,0 0 0 0 0,0 1-1 0 0,0-1 1 0 0,1 1 0 0 0,-1-1 0 0 0,1 1 0 0 0,-2 5 0 0 0,-2 10 690 0 0,-9 37 1 0 0,15-55-876 0 0,-5 29 562 0 0,0 0 0 0 0,3 0 0 0 0,0 32 0 0 0,5-44-356 0 0,6 28-20 0 0,-3-27-27 0 0,10 16-85 0 0,-16-34-98 0 0,1-1 0 0 0,-1 0-1 0 0,1 1 1 0 0,0-1-1 0 0,0 0 1 0 0,-1 0 0 0 0,1 1-1 0 0,0-1 1 0 0,0 0 0 0 0,0 0-1 0 0,0 0 1 0 0,3 1 0 0 0,31 29 122 0 0,-27-23 162 0 0,4-9 72 0 0,34-4 12 0 0,-45 5-346 0 0,1 0-1 0 0,-1-1 0 0 0,1 1 1 0 0,-1 0-1 0 0,1 0 1 0 0,-1-1-1 0 0,1 1 0 0 0,-1-1 1 0 0,0 1-1 0 0,1-1 0 0 0,-1 0 1 0 0,2-1-1 0 0,15-9 160 0 0,0 0 0 0 0,-2-1 0 0 0,28-26 0 0 0,-30 22-254 0 0,0-1 0 0 0,-2 0 0 0 0,0-1 0 0 0,0-1 0 0 0,-2 0 0 0 0,0 0 0 0 0,11-36 0 0 0,-19 50-413 0 0,-4 13-2742 0 0,-13 71 4540 0 0,-8 119 1 0 0,22-189-1246 0 0,1 0 0 0 0,0-1-1 0 0,2 10 1 0 0,-1-6-19 0 0,-1-7-78 0 0,0 1 0 0 0,0-1 0 0 0,1 1 0 0 0,0-1 0 0 0,1 6 0 0 0,1-3-116 0 0,-2-1-384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2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7831 0 0,'0'5'379'0'0,"0"-4"-264"0"0,0 1 1 0 0,0-1-1 0 0,0 0 0 0 0,0 0 1 0 0,0 1-1 0 0,0-1 1 0 0,0 0-1 0 0,1 0 0 0 0,-1 1 1 0 0,0-1-1 0 0,1 0 1 0 0,-1 0-1 0 0,1 0 0 0 0,-1 0 1 0 0,1 1-1 0 0,6 5 2894 0 0,7-4-1767 0 0,44 9 34 0 0,-24-6 4 0 0,210 28 1358 0 0,-201-30-2290 0 0,1-2 1 0 0,-1-1 0 0 0,1-3 0 0 0,81-14 0 0 0,51-24-783 0 0,-128 28-594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3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 4607 0 0,'0'0'2470'0'0,"10"-2"-1370"0"0,3-1-724 0 0,38-7 1686 0 0,2 1-700 0 0,-23 3 12 0 0,37-8-56 0 0,-33 7-248 0 0,35-7-108 0 0,-38 8-24 0 0,-14 4-629 0 0,-4 1 137 0 0,0-1 1 0 0,16-4-1 0 0,-18 6 234 0 0,34 0-9 0 0,-34 0 390 0 0,-3 7-921 0 0,1 1-107 0 0,-1 0 0 0 0,8 11 0 0 0,-14-18-39 0 0,-1 1 1 0 0,0 0-1 0 0,-1 0 1 0 0,1 0-1 0 0,0 0 1 0 0,0 0-1 0 0,-1 0 1 0 0,1 0-1 0 0,-1 0 1 0 0,0 0-1 0 0,1 0 1 0 0,-1 1-1 0 0,0-1 1 0 0,0 0-1 0 0,-1 0 1 0 0,1 0-1 0 0,-1 3 1 0 0,-1 1-43 0 0,0 1 1 0 0,0-1-1 0 0,-5 10 1 0 0,4-11 13 0 0,-6 14-75 0 0,-2-2 0 0 0,-18 24 1 0 0,-12 21 2 0 0,11-6 358 0 0,-33 57 704 0 0,53-99-888 0 0,2 0 1 0 0,0 1-1 0 0,1 1 0 0 0,0-1 1 0 0,1 1-1 0 0,1 0 0 0 0,0 0 1 0 0,2 1-1 0 0,0-1 0 0 0,0 1 1 0 0,2 0-1 0 0,0 22 0 0 0,3-6-64 0 0,1 0 0 0 0,2-1 0 0 0,2 1-1 0 0,0-1 1 0 0,2-1 0 0 0,2 0 0 0 0,1 0 0 0 0,1-1-1 0 0,1 0 1 0 0,2-1 0 0 0,1-1 0 0 0,1-1 0 0 0,40 46-1 0 0,-56-71 21 0 0,0 0 0 0 0,0 0 0 0 0,0 0 0 0 0,0-1 0 0 0,0 1 0 0 0,0-1 0 0 0,4 2 0 0 0,46 28 227 0 0,-51-30-230 0 0,1 1 1 0 0,0-1-1 0 0,0 0 0 0 0,0 0 1 0 0,0 0-1 0 0,1-1 0 0 0,-1 1 1 0 0,0 0-1 0 0,0-1 0 0 0,0 0 1 0 0,4 1-1 0 0,57 8 232 0 0,-59-8-218 0 0,-1-1 0 0 0,1 1-1 0 0,-1-1 1 0 0,0 0 0 0 0,1 0-1 0 0,6-1 1 0 0,49-6 205 0 0,-56 6-210 0 0,0 1 0 0 0,0-1 0 0 0,0 1 0 0 0,0-1 0 0 0,0 0 0 0 0,0 0 0 0 0,5-2 0 0 0,49-21 190 0 0,-54 23-200 0 0,0-1-1 0 0,1 1 0 0 0,-1-1 1 0 0,0 0-1 0 0,-1 1 1 0 0,5-5-1 0 0,4-1-84 0 0,0-1-85 0 0,0 0 1 0 0,0-1 0 0 0,-1 0-1 0 0,0-1 1 0 0,8-10 0 0 0,2-13-5739 0 0,-4 0-2067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7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5527 0 0,'-1'1'170'0'0,"1"0"0"0"0,-1 0 0 0 0,1 0 0 0 0,-1 0 0 0 0,1 0 0 0 0,-1 0 0 0 0,0 0 0 0 0,0-1 0 0 0,1 1 0 0 0,-1 0 0 0 0,0 0 0 0 0,0-1-1 0 0,0 1 1 0 0,0-1 0 0 0,-1 2 0 0 0,-3 1 367 0 0,-19 24 2471 0 0,19-25-989 0 0,5-2-1963 0 0,0 0-1 0 0,-1 0 0 0 0,1 0 0 0 0,0 0 1 0 0,0 0-1 0 0,0 0 0 0 0,0 0 0 0 0,-3 1 1106 0 0,3 0-1106 0 0,0-1 0 0 0,0 0 0 0 0,0 0 1 0 0,0 0-1 0 0,0 0 0 0 0,0 0 0 0 0,0 1 1 0 0,-1-1-1 0 0,1 0 0 0 0,0 0 0 0 0,0 0 1 0 0,0 0-1 0 0,0 0 0 0 0,0 1 0 0 0,0-1 1 0 0,-8 61 3158 0 0,0 30-2600 0 0,1-5-652 0 0,-38 263-204 0 0,31-269-741 0 0,-7 151 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7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5063 0 0,'5'152'9939'0'0,"-3"65"-5550"0"0,-6-148-2829 0 0,-21 113 0 0 0,23-170-2132 0 0,2-8-48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2303 0 0,'10'15'16027'0'0,"-3"-7"-14960"0"0,19 23-246 0 0,-26-31-773 0 0,1 1 1 0 0,0 0-1 0 0,-1 0 0 0 0,1 0 1 0 0,0-1-1 0 0,-1 1 0 0 0,1 0 1 0 0,-1 0-1 0 0,1 0 0 0 0,-1 0 1 0 0,0 0-1 0 0,1 0 0 0 0,-1 0 1 0 0,0 0-1 0 0,1 1 0 0 0,2 25 366 0 0,-1 0 0 0 0,-1 0 0 0 0,-3 33 0 0 0,-27 132 202 0 0,16-122-638 0 0,3 0 0 0 0,0 73-1 0 0,10-129-241 0 0,2 1 0 0 0,3 14-1 0 0,-4-23-292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8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 14743 0 0,'0'0'88'0'0,"-4"-1"816"0"0,3 1-846 0 0,1 1 0 0 0,0-1 0 0 0,-1 0 0 0 0,1 1 0 0 0,0-1 0 0 0,-1 1 0 0 0,1-1 0 0 0,0 1 0 0 0,0-1 0 0 0,0 1-1 0 0,-1-1 1 0 0,1 1 0 0 0,0-1 0 0 0,0 1 0 0 0,0-1 0 0 0,0 1 0 0 0,0-1 0 0 0,0 1 0 0 0,0-1 0 0 0,0 1-1 0 0,0 0 1 0 0,0 0 0 0 0,20 269 4357 0 0,-1-43-3438 0 0,-16-62-349 0 0,-3-162-610 0 0,0 1-1 0 0,0-1 1 0 0,1 0 0 0 0,-1 1-1 0 0,1-1 1 0 0,1 5 0 0 0,0 14-146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9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1855 715 8287 0 0,'-23'6'1169'0'0,"-1"-2"0"0"0,1 0 0 0 0,-31 1 1 0 0,-69-5 245 0 0,95-1-1181 0 0,-257-21 3237 0 0,215 10-3302 0 0,2-2 0 0 0,-72-25 0 0 0,81 20-490 0 0,-122-45 4090 0 0,155 55-3261 0 0,0 0 0 0 0,0 2 0 0 0,0 0 0 0 0,-41-3 0 0 0,-126-5-2092 0 0,94 9 1534 0 0,-121-23 0 0 0,127 14 458 0 0,93 15-305 0 0,20 0-18 0 0,34-6-73 0 0,-44 4-12 0 0,-1 0 0 0 0,0-1 0 0 0,12-5 0 0 0,31-17 0 0 0,122-76 0 0 0,13-8 0 0 0,-142 86 0 0 0,0 3 0 0 0,67-21 0 0 0,-47 23 0 0 0,106-13 0 0 0,70 7 0 0 0,-170 18 0 0 0,272-18 0 0 0,-272 19 0 0 0,25-1 11 0 0,-9 5 42 0 0,-75 2-42 0 0,0 0-1 0 0,0 0 1 0 0,0 2 0 0 0,14 3-1 0 0,-19-3-8 0 0,1-1-1 0 0,0 2 0 0 0,-1-1 1 0 0,0 1-1 0 0,0 0 0 0 0,0 1 1 0 0,9 7-1 0 0,-12-9-1 0 0,-1 0-1 0 0,1 0 0 0 0,-1 1 1 0 0,0 0-1 0 0,0 0 1 0 0,0 0-1 0 0,-1 0 1 0 0,1 0-1 0 0,-1 0 1 0 0,0 1-1 0 0,0-1 0 0 0,0 1 1 0 0,-1 0-1 0 0,0-1 1 0 0,0 1-1 0 0,0 0 1 0 0,0 0-1 0 0,0 8 0 0 0,-3 5-8 0 0,0-1-1 0 0,0 1 1 0 0,-2-1-1 0 0,0 0 0 0 0,-8 20 1 0 0,-38 80 13 0 0,26-70 0 0 0,-40 59 0 0 0,-39 40-39 0 0,-26 40 366 0 0,126-182-323 0 0,1 1 1 0 0,-1-1-1 0 0,1 1 0 0 0,1-1 0 0 0,-1 1 0 0 0,0 0 1 0 0,1-1-1 0 0,0 1 0 0 0,0 0 0 0 0,1 0 1 0 0,-1 10-1 0 0,13-13-451 0 0,37 8-1477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0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92 1375 0 0,'-13'10'11288'0'0,"14"-18"-9850"0"0,-1 8-1409 0 0,1 0-1 0 0,-1-1 1 0 0,0 1 0 0 0,0 0 0 0 0,0-1 0 0 0,0 1 0 0 0,0 0 0 0 0,1-1 0 0 0,-1 1 0 0 0,0-1 0 0 0,0 1 0 0 0,0 0 0 0 0,0-1 0 0 0,0 1 0 0 0,0-1 0 0 0,0 1-1 0 0,0 0 1 0 0,0-1 0 0 0,-1 1 0 0 0,1-1 0 0 0,0 1 0 0 0,0 0 0 0 0,0-1 0 0 0,0 1 0 0 0,-1 0 0 0 0,1-1 0 0 0,0 1 0 0 0,0 0 0 0 0,0-1 0 0 0,-1 1-1 0 0,1 0 1 0 0,0-1 0 0 0,-1 1 0 0 0,1 0 0 0 0,0 0 0 0 0,-1 0 0 0 0,1-1 0 0 0,-18 0 2138 0 0,12 1-2063 0 0,-2 0 101 0 0,1 1 0 0 0,0 1 1 0 0,-1-1-1 0 0,1 1 0 0 0,0 0 0 0 0,0 1 0 0 0,0 0 0 0 0,0 0 0 0 0,1 1 0 0 0,-1-1 0 0 0,1 1 1 0 0,0 1-1 0 0,-11 8 0 0 0,-2 5-205 0 0,1 0 0 0 0,-27 35 0 0 0,32-36 15 0 0,1 0 1 0 0,1 1-1 0 0,-11 22 0 0 0,18-32 68 0 0,1 1 0 0 0,0-1 0 0 0,0 1 0 0 0,0 0 0 0 0,1 0 0 0 0,1 0 0 0 0,-1 0 0 0 0,2 0 0 0 0,-1 13 0 0 0,4-11 188 0 0,7 19 17 0 0,-8-23 6 0 0,6 2-22 0 0,24 27-101 0 0,-24-27-47 0 0,7-4-11 0 0,-15-5-113 0 0,23 6 47 0 0,27 4-1 0 0,-41-9-43 0 0,0-1 0 0 0,1 1-1 0 0,-1-1 1 0 0,0-1 0 0 0,1 0-1 0 0,10-3 1 0 0,-6 1-3 0 0,-1-2 0 0 0,1 0 0 0 0,-1 0 0 0 0,0-1 0 0 0,0-1 0 0 0,17-11 0 0 0,-11 4 0 0 0,0-1 0 0 0,-1-1 0 0 0,19-21 0 0 0,-12 10-289 0 0,32-48 1 0 0,-47 61 172 0 0,-1-1 0 0 0,0-1 0 0 0,-1 0 0 0 0,-1 0 0 0 0,6-23 0 0 0,-12 35 67 0 0,0 1 1 0 0,0 0-1 0 0,0 0 1 0 0,-1-1 0 0 0,0 1-1 0 0,0 0 1 0 0,0-1-1 0 0,0 1 1 0 0,0 0-1 0 0,-1-1 1 0 0,1 1-1 0 0,-3-6 1 0 0,2 6 78 0 0,0 1 1 0 0,0 0-1 0 0,-1-1 0 0 0,1 1 0 0 0,-1 0 1 0 0,0 0-1 0 0,1 0 0 0 0,-1 0 1 0 0,0 0-1 0 0,0 1 0 0 0,0-1 1 0 0,-1 1-1 0 0,1-1 0 0 0,0 1 1 0 0,0 0-1 0 0,-4-2 0 0 0,-63-21 948 0 0,51 18-781 0 0,-1 0-1 0 0,0-2 1 0 0,-20-10-1 0 0,-11-14 604 0 0,50 32-834 0 0,-1 0 0 0 0,1-1 0 0 0,0 1 0 0 0,-1 0-1 0 0,1 0 1 0 0,0 0 0 0 0,-1 0 0 0 0,1 0 0 0 0,-1 0 0 0 0,1 0 0 0 0,0 0 0 0 0,-1 0-1 0 0,1 0 1 0 0,0 0 0 0 0,-1 0 0 0 0,1 0 0 0 0,-1 0 0 0 0,1 0 0 0 0,0 0-1 0 0,-1 0 1 0 0,1 1 0 0 0,0-1 0 0 0,-1 0 0 0 0,1 0 0 0 0,0 0 0 0 0,-1 1-1 0 0,1-1 1 0 0,0 0 0 0 0,-1 0 0 0 0,1 1 0 0 0,0-1 0 0 0,0 0 0 0 0,-1 1 0 0 0,1-1-1 0 0,0 0 1 0 0,0 1 0 0 0,0-1 0 0 0,0 0 0 0 0,-1 1 0 0 0,1-1 0 0 0,0 0-1 0 0,0 1 1 0 0,0-1 0 0 0,0 1 0 0 0,0-1 0 0 0,0 0 0 0 0,0 1 0 0 0,0 0-1 0 0,0 1-199 0 0,-1 1-1 0 0,1-1 0 0 0,0 1 0 0 0,0-1 0 0 0,0 1 0 0 0,0 0 0 0 0,0-1 1 0 0,1 1-1 0 0,0 2 0 0 0,6 18-2168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1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381 292 3679 0 0,'-1'0'127'0'0,"0"1"-1"0"0,0-1 1 0 0,1 1-1 0 0,-1-1 1 0 0,0 1-1 0 0,0 0 1 0 0,1-1-1 0 0,-1 1 1 0 0,0 0-1 0 0,1-1 1 0 0,-1 1 0 0 0,1 0-1 0 0,-1 0 1 0 0,1 0-1 0 0,-1 0 1 0 0,1 0-1 0 0,-1 1 1 0 0,-4 9 539 0 0,5-10-607 0 0,-1 0 0 0 0,1 0 0 0 0,-1-1 0 0 0,1 1 0 0 0,-1 0-1 0 0,0-1 1 0 0,-26 25 11903 0 0,33-29-11266 0 0,17-14-22 0 0,-22 17-609 0 0,-1-1-1 0 0,1 1 1 0 0,0 0 0 0 0,0 0-1 0 0,-1 0 1 0 0,1-1 0 0 0,-1 1-1 0 0,1 0 1 0 0,-1-1 0 0 0,1 1-1 0 0,-1 0 1 0 0,0-1 0 0 0,0 1-1 0 0,0 0 1 0 0,0-1-1 0 0,0 1 1 0 0,0-1 0 0 0,0 1-1 0 0,0 0 1 0 0,-1-3 0 0 0,0-3 168 0 0,1-10-117 0 0,0 0 1 0 0,-2-1-1 0 0,0 1 1 0 0,-1 0-1 0 0,-1 0 1 0 0,-8-23-1 0 0,10 33-98 0 0,-1 1 0 0 0,0 0-1 0 0,0 0 1 0 0,0 0 0 0 0,-1 1-1 0 0,1-1 1 0 0,-1 1 0 0 0,-1 0 0 0 0,1 0-1 0 0,-1 0 1 0 0,0 1 0 0 0,0 0-1 0 0,0 0 1 0 0,0 0 0 0 0,-1 0-1 0 0,0 1 1 0 0,1 0 0 0 0,-1 0-1 0 0,-12-4 1 0 0,-11 1-14 0 0,-58-6-1 0 0,-13-3-372 0 0,78 7 774 0 0,16 2-1463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3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32 350 5527 0 0,'-1'1'434'0'0,"-1"0"0"0"0,1 0 0 0 0,-1 0 0 0 0,1 0 0 0 0,-1 0 0 0 0,1 0 0 0 0,-1 0 0 0 0,1-1-1 0 0,-18 5 6261 0 0,19-5-6630 0 0,1-10 1729 0 0,3-9-243 0 0,3-4-1054 0 0,1 1 0 0 0,1-1 0 0 0,1 1 1 0 0,2 1-1 0 0,22-35 0 0 0,-12 26-565 0 0,1 1 0 0 0,2 1 0 0 0,28-25 0 0 0,-22 26-78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529 190 15199 0 0,'0'0'1379'0'0,"-1"-2"-1136"0"0,-2-11-217 0 0,8-13-111 0 0,-4 17-175 0 0,0 1-1 0 0,0-1 1 0 0,0 1 0 0 0,-1-1 0 0 0,-3-16-1 0 0,3 22 101 0 0,-1-1 0 0 0,0 1 0 0 0,0 0 0 0 0,0 0 0 0 0,0 0 0 0 0,0 0 0 0 0,-1 0 0 0 0,0 0 0 0 0,1 0 0 0 0,-1 0 0 0 0,0 0 0 0 0,0 1 0 0 0,-1-1 0 0 0,1 1 0 0 0,-1-1-1 0 0,1 1 1 0 0,-1 0 0 0 0,-4-3 0 0 0,-2 1 299 0 0,1 0 0 0 0,-1 1-1 0 0,0 0 1 0 0,0 0-1 0 0,0 1 1 0 0,0 0 0 0 0,-16-1-1 0 0,6 2 1330 0 0,0 1 0 0 0,-33 4 1 0 0,43-3-1115 0 0,0 0 1 0 0,1 1 0 0 0,0 0 0 0 0,-1 1 0 0 0,1 0-1 0 0,0 0 1 0 0,0 1 0 0 0,-8 4 0 0 0,11-4-290 0 0,1-1 0 0 0,0 0-1 0 0,-1 1 1 0 0,2-1 0 0 0,-1 1 0 0 0,0 1 0 0 0,1-1 0 0 0,-1 0 0 0 0,1 1-1 0 0,0-1 1 0 0,1 1 0 0 0,-1 0 0 0 0,-3 10 0 0 0,3-2-53 0 0,0-1 1 0 0,0 1 0 0 0,1 0-1 0 0,1 0 1 0 0,0 24-1 0 0,3-14-81 0 0,0 1 0 0 0,6 24 0 0 0,-3-33-60 0 0,11 22 7 0 0,-15-35 114 0 0,-1-1 0 0 0,1 1-1 0 0,-1-1 1 0 0,1 0 0 0 0,0 1-1 0 0,0-1 1 0 0,0 0 0 0 0,0 0-1 0 0,0 1 1 0 0,0-1 0 0 0,1 1-1 0 0,3 2 6 0 0,-1 1 0 0 0,1-1 1 0 0,0 0-1 0 0,0-1 0 0 0,0 1 0 0 0,8 3 0 0 0,-8-5 3 0 0,1 0 0 0 0,-1-1 0 0 0,0 0 0 0 0,1 0 0 0 0,-1 0 0 0 0,0 0 0 0 0,1-1 0 0 0,-1 0 0 0 0,10-1 0 0 0,-8 0-2 0 0,0 0-1 0 0,0-1 1 0 0,0 0 0 0 0,9-4-1 0 0,-15 6-2 0 0,0-1 1 0 0,1 1-1 0 0,-1-1 0 0 0,0 0 0 0 0,1 0 0 0 0,-1 1 1 0 0,0-1-1 0 0,0 0 0 0 0,2-2 0 0 0,30-28-7 0 0,-27 23-57 0 0,1 0 0 0 0,-1 0-1 0 0,-1-1 1 0 0,1 1 0 0 0,-1-1 0 0 0,-1-1 0 0 0,0 1-1 0 0,0 0 1 0 0,-1-1 0 0 0,0 0 0 0 0,0 0-1 0 0,-1 0 1 0 0,1-17 0 0 0,-3 25-19 0 0,0 0 1 0 0,0 0-1 0 0,0 0 1 0 0,0 0-1 0 0,0-1 1 0 0,-1 1-1 0 0,1 0 1 0 0,-1 0-1 0 0,1 0 1 0 0,-1 0-1 0 0,0 0 1 0 0,0 0-1 0 0,0 0 1 0 0,0 0-1 0 0,0 0 1 0 0,0 0-1 0 0,0 1 1 0 0,-2-3-1 0 0,-6-1-412 0 0,7 5 506 0 0,1 0-1 0 0,0 0 1 0 0,-1 0-1 0 0,1 0 1 0 0,0 0-1 0 0,-1 0 0 0 0,1 1 1 0 0,0-1-1 0 0,0 0 1 0 0,-1 1-1 0 0,1-1 1 0 0,0 1-1 0 0,0 0 1 0 0,0-1-1 0 0,-1 1 1 0 0,1 0-1 0 0,0 0 1 0 0,0-1-1 0 0,0 1 0 0 0,-1 2 1 0 0,1-3 7 0 0,-3 8 462 0 0,-3 13 137 0 0,5-7 27 0 0,2-4-431 0 0,-1-5-80 0 0,1 0 0 0 0,0 0 0 0 0,0 0 0 0 0,1-1 0 0 0,-1 1 0 0 0,4 9 0 0 0,4 26 484 0 0,21 54 1 0 0,31 38-61 0 0,7 19-307 0 0,-54-108-229 0 0,-10-31-16 0 0,1 1 0 0 0,-1-1 0 0 0,0 1 0 0 0,-1-1 0 0 0,-1 1 0 0 0,0 13 0 0 0,-2-13 4 0 0,0-1-1 0 0,-1 1 1 0 0,-1-1-1 0 0,0 0 1 0 0,-1 0 0 0 0,0 0-1 0 0,-1 0 1 0 0,0-1-1 0 0,-1 0 1 0 0,0 0 0 0 0,-1 0-1 0 0,0-1 1 0 0,0 0-1 0 0,-1 0 1 0 0,-11 10-1 0 0,0-2-2 0 0,-1 0-1 0 0,0-2 0 0 0,-1 0 0 0 0,-1-2 0 0 0,0 0 1 0 0,-31 14-1 0 0,30-18-93 0 0,0-1 1 0 0,0-1-1 0 0,-43 10 1 0 0,56-16 60 0 0,0-1 1 0 0,0 0-1 0 0,0 0 0 0 0,-1-1 1 0 0,1 0-1 0 0,0 0 1 0 0,-1-2-1 0 0,1 1 0 0 0,0-1 1 0 0,0 0-1 0 0,-16-7 0 0 0,22 7-73 0 0,0 0-1 0 0,0 0 0 0 0,1-1 0 0 0,-1 1 0 0 0,0-1 0 0 0,1 0 1 0 0,0 0-1 0 0,-1 0 0 0 0,1-1 0 0 0,0 1 0 0 0,1-1 0 0 0,-1 0 0 0 0,1 1 1 0 0,-1-1-1 0 0,1 0 0 0 0,0 0 0 0 0,-2-7 0 0 0,-4-23-7242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5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87 3679 0 0,'-4'-5'392'0'0,"2"2"-185"0"0,-1 0-1 0 0,0 0 0 0 0,0 0 0 0 0,0 0 1 0 0,0 1-1 0 0,-4-3 0 0 0,3 1 22 0 0,-18-10 577 0 0,21 14-486 0 0,0-1 0 0 0,0 1 1 0 0,0-1-1 0 0,0 1 0 0 0,-1 0 0 0 0,1-1 0 0 0,0 1 1 0 0,0 0-1 0 0,0 0 0 0 0,-1 0 0 0 0,1 0 1 0 0,0 0-1 0 0,0 0 0 0 0,0 0 0 0 0,-1 0 1 0 0,1 1-1 0 0,-2-1 0 0 0,1-7 1578 0 0,0-6 947 0 0,0 28-2033 0 0,-3-49-218 0 0,5 35-588 0 0,0-1 0 0 0,0 0-1 0 0,0 0 1 0 0,0 0 0 0 0,0 0-1 0 0,0 0 1 0 0,0 0 0 0 0,0 0-1 0 0,0 0 1 0 0,0 0 0 0 0,-1 0 0 0 0,1 0-1 0 0,0 0 1 0 0,0 0 0 0 0,0 0-1 0 0,0 0 1 0 0,0 0 0 0 0,0 0-1 0 0,0 0 1 0 0,0 0 0 0 0,0 0 0 0 0,0 0-1 0 0,0 0 1 0 0,0 0 0 0 0,0 0-1 0 0,-1 0 1 0 0,1 0 0 0 0,0 0-1 0 0,0 0 1 0 0,0 0 0 0 0,0 0-1 0 0,0 0 1 0 0,0 0 0 0 0,0 0 0 0 0,0 0-1 0 0,0 0 1 0 0,0 0 0 0 0,0 0-1 0 0,0 0 1 0 0,0-1 0 0 0,0 1-1 0 0,0 0 1 0 0,0 0 0 0 0,-1 0 0 0 0,1 0-1 0 0,0 0 1 0 0,0 0 0 0 0,0 0-1 0 0,0 0 1 0 0,0 0 0 0 0,0 0-1 0 0,0 0 1 0 0,0 0 0 0 0,0 0-1 0 0,0-1 1 0 0,0 1 0 0 0,0 0 0 0 0,0 0-1 0 0,-3 10 193 0 0,-1 8-47 0 0,4-15-129 0 0,-1-1-1 0 0,0 1 1 0 0,0-1-1 0 0,0 1 1 0 0,0-1-1 0 0,0 1 1 0 0,0-1-1 0 0,-1 0 1 0 0,1 0-1 0 0,-1 0 1 0 0,0 1-1 0 0,1-2 1 0 0,-1 1-1 0 0,-3 3 1 0 0,-2 0-70 0 0,0-1 0 0 0,0 0-1 0 0,-10 5 1 0 0,-11 7-22 0 0,-57 41 395 0 0,81-54-238 0 0,0-1 1 0 0,0 1-1 0 0,0 0 0 0 0,0 1 1 0 0,0-1-1 0 0,1 1 0 0 0,-1 0 0 0 0,1-1 1 0 0,0 1-1 0 0,0 1 0 0 0,1-1 0 0 0,-4 6 1 0 0,3-2 59 0 0,0 1 0 0 0,0-1 1 0 0,1 0-1 0 0,0 1 0 0 0,0-1 1 0 0,1 1-1 0 0,0 12 0 0 0,0 13 89 0 0,2-15-38 0 0,5 21-5 0 0,0-20-16 0 0,10 22-69 0 0,-16-40-100 0 0,1 0 0 0 0,0 0 0 0 0,0 0 0 0 0,0-1-1 0 0,0 1 1 0 0,0 0 0 0 0,0-1 0 0 0,0 1 0 0 0,2 1 0 0 0,24 30 57 0 0,-27-32-62 0 0,1 0 0 0 0,0 0 0 0 0,0 0 0 0 0,-1 0 0 0 0,1 0 0 0 0,0-1 0 0 0,0 1 0 0 0,0 0 0 0 0,0-1 1 0 0,0 1-1 0 0,0 0 0 0 0,0-1 0 0 0,0 1 0 0 0,0-1 0 0 0,1 0 0 0 0,-1 1 0 0 0,0-1 0 0 0,2 0 0 0 0,52 16-61 0 0,-52-15 49 0 0,0 0 1 0 0,-1 0-1 0 0,1 0 0 0 0,0-1 1 0 0,0 0-1 0 0,5 1 0 0 0,59 0-193 0 0,-26-1 54 0 0,-40 0 139 0 0,0 0 0 0 0,1 0 0 0 0,-1 0 0 0 0,0 0-1 0 0,0 0 1 0 0,1 0 0 0 0,-1-1 0 0 0,0 1 0 0 0,0 0 0 0 0,1-1 0 0 0,-1 1 0 0 0,0-1-1 0 0,0 1 1 0 0,1-2 0 0 0,36-17-174 0 0,-20 8-134 0 0,-15 9 277 0 0,6-4-80 0 0,0-1 1 0 0,-1 0 0 0 0,1 0-1 0 0,-2-1 1 0 0,10-12 0 0 0,-1-3 281 0 0,-2-2 1 0 0,0 0-1 0 0,-1 0 0 0 0,-2-1 1 0 0,-1-1-1 0 0,-1 0 0 0 0,-1 0 0 0 0,5-31 1 0 0,-12 50-110 0 0,0 0 0 0 0,0 0 1 0 0,-1 0-1 0 0,0-1 0 0 0,-1 1 1 0 0,0 0-1 0 0,0 0 0 0 0,-1 0 1 0 0,0 0-1 0 0,0 1 0 0 0,-1-1 1 0 0,0 0-1 0 0,0 1 0 0 0,0 0 1 0 0,-9-13-1 0 0,11 19-49 0 0,0 0 0 0 0,0 0 0 0 0,0 0 0 0 0,-1 0 0 0 0,1 0-1 0 0,0 0 1 0 0,0 0 0 0 0,-1 0 0 0 0,1 0 0 0 0,0 1 0 0 0,-1-1 0 0 0,1 1 0 0 0,-1-1-1 0 0,1 1 1 0 0,-1-1 0 0 0,1 1 0 0 0,-1 0 0 0 0,1 0 0 0 0,-1 0 0 0 0,1 0 0 0 0,-1 0-1 0 0,0 0 1 0 0,1 0 0 0 0,-3 1 0 0 0,-16-2 5 0 0,16 1-8 0 0,0-1 0 0 0,0 1 0 0 0,0 0 0 0 0,-1 0 0 0 0,1 0 0 0 0,0 0 0 0 0,0 1 0 0 0,0-1 0 0 0,0 1 0 0 0,0 0 0 0 0,0 1 0 0 0,0-1 0 0 0,0 1 0 0 0,0-1 0 0 0,1 1 0 0 0,-1 0 0 0 0,1 1 0 0 0,-1-1 0 0 0,-5 5 0 0 0,-92 60-143 0 0,-11 8-26 0 0,98-66 142 0 0,13-8-111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6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86 338 12895 0 0,'-15'-33'1400'0'0,"13"33"-722"0"0,-1-1 0 0 0,0 0-1 0 0,0 0 1 0 0,0 0 0 0 0,0 0-1 0 0,1 0 1 0 0,-6-3 0 0 0,4-2-377 0 0,0 1 1 0 0,0-1 0 0 0,1 0 0 0 0,-1-1 0 0 0,1 1 0 0 0,1-1 0 0 0,-1 1-1 0 0,1-1 1 0 0,-2-11 0 0 0,0-2-150 0 0,1 0-1 0 0,0-23 1 0 0,3 28-131 0 0,0 0-1 0 0,1-1 1 0 0,0 1 0 0 0,6-22 0 0 0,-5 30-1718 0 0,0-1 0 0 0,1 1 1 0 0,5-10-1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6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16 311 7831 0 0,'-8'-9'344'0'0,"5"9"72"0"0,0 2-328 0 0,2-2-88 0 0,1-2 0 0 0,1-4 2512 0 0,13-7-1104 0 0,-2-4 0 0 0,7-8 8 0 0,7-10 0 0 0,4-5 0 0 0,3-4 0 0 0,3 2-1248 0 0,-2 0-248 0 0,-2 5-48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7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2466 287 5983 0 0,'0'0'464'0'0,"-8"11"1370"0"0,7-8-1753 0 0,0-2 63 0 0,0 1 0 0 0,0-1 0 0 0,1 1 0 0 0,-1 0 0 0 0,0-1 0 0 0,0 0-1 0 0,0 1 1 0 0,-1-1 0 0 0,1 1 0 0 0,0-1 0 0 0,-1 0 0 0 0,1 0 0 0 0,0 0-1 0 0,-1 0 1 0 0,1 0 0 0 0,-1 0 0 0 0,0 0 0 0 0,1-1 0 0 0,-1 1 0 0 0,0 0-1 0 0,-2 0 1 0 0,-9 2 1420 0 0,12-3-1488 0 0,1 1 0 0 0,-1-1 0 0 0,1 0 0 0 0,-1 0 0 0 0,1 1 0 0 0,-1-1 1 0 0,1 0-1 0 0,-1 0 0 0 0,1 0 0 0 0,-1 0 0 0 0,0 0 0 0 0,1 0 0 0 0,-1 0 1 0 0,1 0-1 0 0,-1 0 0 0 0,1 0 0 0 0,-1 0 0 0 0,0 0 0 0 0,1-1 0 0 0,-1 1 1 0 0,1 0-1 0 0,-1 0 0 0 0,1 0 0 0 0,-1-1 0 0 0,1 1 0 0 0,-1 0 0 0 0,1-1 0 0 0,-1 1 1 0 0,1 0-1 0 0,0-1 0 0 0,-1 1 0 0 0,1-1 0 0 0,-1 0 0 0 0,-27-18 2979 0 0,22 16-2716 0 0,1 0 1 0 0,0 0 0 0 0,-8-7 0 0 0,6 4-156 0 0,-1 0 0 0 0,0 1 0 0 0,0-1 1 0 0,0 2-1 0 0,-10-5 0 0 0,-15-8 105 0 0,16 7-239 0 0,0 1 0 0 0,-1 1 0 0 0,-32-9 0 0 0,-58-10 26 0 0,-425-89 888 0 0,288 83-565 0 0,163 25-279 0 0,57 5-100 0 0,-1 1 1 0 0,1 1-1 0 0,0 1 0 0 0,0 1 1 0 0,0 1-1 0 0,-38 9 0 0 0,34-3-27 0 0,0 2 0 0 0,0 0 0 0 0,1 2 0 0 0,0 2 0 0 0,-37 23 0 0 0,17-7-42 0 0,-33 23-53 0 0,1 6 82 0 0,-190 133-36 0 0,153-119 56 0 0,104-64 0 0 0,0 1 0 0 0,1 1 0 0 0,1 0 0 0 0,-1 0 0 0 0,2 1 0 0 0,0 0 0 0 0,0 1 0 0 0,-8 16 0 0 0,10-17-1 0 0,1 1 1 0 0,1 0-1 0 0,0 0 0 0 0,1 1 0 0 0,1 0 1 0 0,0 0-1 0 0,0 0 0 0 0,2 1 0 0 0,0-1 1 0 0,0 0-1 0 0,2 1 0 0 0,-1 0 0 0 0,4 21 0 0 0,-2-28-7 0 0,0-1-1 0 0,1 0 1 0 0,0 1-1 0 0,5 12 1 0 0,7 8-7 0 0,1-1 0 0 0,1-1 0 0 0,1 0 0 0 0,40 46 0 0 0,-41-56 15 0 0,24 20 0 0 0,-2-5 0 0 0,79 48 0 0 0,-50-45-43 0 0,1-2-1 0 0,1-3 1 0 0,127 34 0 0 0,-151-52-99 0 0,78 9 0 0 0,-96-20 4 0 0,-13 0 106 0 0,118-7-253 0 0,81-21-219 0 0,-192 23 550 0 0,1-1-1 0 0,-1-1 1 0 0,0-1-1 0 0,24-14 1 0 0,75-48 590 0 0,-41 22-332 0 0,-33 20-26 0 0,81-63 0 0 0,-83 55-202 0 0,84-72 201 0 0,-96 78-71 0 0,52-62-1 0 0,-55 55-147 0 0,-2-2-1 0 0,-1 0 1 0 0,-2-1 0 0 0,36-85-1 0 0,-57 116-57 0 0,0-1 0 0 0,0 0 0 0 0,-1 0 0 0 0,0 0 0 0 0,0 0 0 0 0,-1 0 0 0 0,-1 0 0 0 0,0 0 0 0 0,-1-12 0 0 0,0 16 0 0 0,0 0 0 0 0,-1 0 0 0 0,0 0 0 0 0,0 0 0 0 0,0 0 0 0 0,0 0 0 0 0,-1 1 0 0 0,0-1 0 0 0,-1 1 0 0 0,1 0 0 0 0,-1-1 0 0 0,0 2 0 0 0,0-1 0 0 0,0 0 0 0 0,-10-6 0 0 0,4 3-15 0 0,0 2-1 0 0,0-1 1 0 0,-1 2 0 0 0,0-1-1 0 0,0 1 1 0 0,-23-6-1 0 0,17 7-10 0 0,0 0-1 0 0,0 1 0 0 0,0 1 1 0 0,-22-1-1 0 0,31 4-20 0 0,1 0 0 0 0,0 0 0 0 0,0 1 0 0 0,0-1 0 0 0,0 2 0 0 0,0-1 1 0 0,-9 5-1 0 0,8-3-72 0 0,1-1 1 0 0,-2 0-1 0 0,1-1 0 0 0,-13 3 1 0 0,19-5-69 0 0,-1-1-1 0 0,1 1 1 0 0,0-1 0 0 0,-1 1 0 0 0,1-1 0 0 0,0 0-1 0 0,-1 0 1 0 0,1 0 0 0 0,0 0 0 0 0,0 0 0 0 0,0 0-1 0 0,0-1 1 0 0,0 1 0 0 0,-2-2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8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11519 0 0,'-2'-1'354'0'0,"2"1"-274"0"0,-1 0-1 0 0,1 1 0 0 0,-1-1 0 0 0,1 0 0 0 0,0 0 0 0 0,-1 0 0 0 0,1 1 0 0 0,0-1 1 0 0,0 0-1 0 0,-1 0 0 0 0,1 1 0 0 0,0-1 0 0 0,0 0 0 0 0,-1 1 0 0 0,1-1 1 0 0,0 0-1 0 0,0 1 0 0 0,0-1 0 0 0,-1 0 0 0 0,1 1 0 0 0,0-1 0 0 0,0 0 0 0 0,0 1 1 0 0,0-1-1 0 0,0 1 0 0 0,0-1 0 0 0,-39 120 5674 0 0,10-33-4462 0 0,-68 313 35 0 0,96-397-1468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8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14743 0 0,'-1'6'244'0'0,"0"-1"0"0"0,0 1 0 0 0,0-1 0 0 0,1 1 0 0 0,0 0-1 0 0,0-1 1 0 0,0 1 0 0 0,1 0 0 0 0,1 6 0 0 0,38 148 3515 0 0,-2-3-3758 0 0,-37-153-488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9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12895 0 0,'1'1'708'0'0,"4"9"2190"0"0,26 49-509 0 0,-30-58-2362 0 0,86 195 2447 0 0,-74-162-2321 0 0,-3 1 0 0 0,-1 0 0 0 0,-1 1 0 0 0,-2-1 0 0 0,-1 2 0 0 0,-3-1 0 0 0,-1 51 0 0 0,-3-55-346 0 0,2-25-113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9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16583 0 0,'0'0'2691'0'0,"2"9"-1720"0"0,-1 2-636 0 0,-1-4-8 0 0,1 0 0 0 0,1 1-1 0 0,-1-1 1 0 0,5 10 0 0 0,7 29 281 0 0,-5-21-155 0 0,13 30-33 0 0,-10-27-31 0 0,11 28-113 0 0,-11-28-54 0 0,12 29-13 0 0,-10-30-36 0 0,23 34-150 0 0,-23-41-94 0 0,25 28 1 0 0,11-1-418 0 0,-39-38-119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2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 1375 0 0,'-1'-1'128'0'0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222 888 1839 0 0,'-3'6'737'0'0,"-77"138"10245"0"0,81-170-8997 0 0,7-19-1653 0 0,-3-1-1 0 0,-1 0 0 0 0,-2 0 1 0 0,-3 0-1 0 0,-9-69 1 0 0,0 49-54 0 0,-4 1 0 0 0,-2 0 0 0 0,-30-74 1 0 0,32 104 30 0 0,2-1 0 0 0,1-1 1 0 0,2 0-1 0 0,-5-40 0 0 0,13 72-246 0 0,1 0-1 0 0,0 0 0 0 0,0-1 1 0 0,0 1-1 0 0,1 0 1 0 0,-1 0-1 0 0,1 0 0 0 0,1 0 1 0 0,-1 0-1 0 0,1 0 1 0 0,-1 0-1 0 0,1 1 0 0 0,1-1 1 0 0,3-5-1 0 0,4-1 84 0 0,4 6-186 0 0,30-7-42 0 0,-43 11 75 0 0,0 1 0 0 0,1-1-1 0 0,-1 1 1 0 0,1 0 0 0 0,-1 0 0 0 0,1 0 0 0 0,0-1-1 0 0,-1 1 1 0 0,1 1 0 0 0,-1-1 0 0 0,1 0-1 0 0,-1 0 1 0 0,2 1 0 0 0,44 7-184 0 0,-20-2-38 0 0,33 11-10 0 0,-30-8 13 0 0,31 10 56 0 0,-32-10 30 0 0,26 6 4 0 0,-41-12-33 0 0,1 1-140 0 0,46 11-62 0 0,-45-11-12 0 0,-5-5-989 0 0,48-1 304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69 261 17503 0 0,'0'0'1959'0'0,"4"-4"-1482"0"0,15-15 106 0 0,-17 18-516 0 0,-1 0-1 0 0,0-1 1 0 0,0 1 0 0 0,1 0 0 0 0,-1 0-1 0 0,0 0 1 0 0,0-1 0 0 0,-1 1-1 0 0,1-1 1 0 0,0 1 0 0 0,0 0 0 0 0,-1-1-1 0 0,1 0 1 0 0,0-2 0 0 0,0-1 99 0 0,24-50 549 0 0,-18 37-512 0 0,0 0-71 0 0,9-31 0 0 0,-13 27-145 0 0,-3 0-57 0 0,0 21 60 0 0,0 0 0 0 0,0-1 0 0 0,0 1 0 0 0,0 0 0 0 0,0 0 0 0 0,0-1 0 0 0,-1 1 0 0 0,1 0 0 0 0,0 0 0 0 0,-1 0 0 0 0,1-1 0 0 0,-1 1 0 0 0,1 0 0 0 0,-1 0 0 0 0,-1-1 0 0 0,2 1-4 0 0,-1 1 0 0 0,0-1 1 0 0,1 1-1 0 0,-1-1 0 0 0,1 1 1 0 0,-1 0-1 0 0,0-1 0 0 0,0 1 0 0 0,1 0 1 0 0,-1-1-1 0 0,0 1 0 0 0,1 0 1 0 0,-1 0-1 0 0,0 0 0 0 0,0 0 1 0 0,1 0-1 0 0,-1 0 0 0 0,-1 0 0 0 0,-1 0-33 0 0,1 1 0 0 0,-1-1-1 0 0,1 1 1 0 0,0 0 0 0 0,-1 0-1 0 0,1 0 1 0 0,0 0 0 0 0,-1 0-1 0 0,1 0 1 0 0,0 1 0 0 0,-3 2-1 0 0,-3 5-97 0 0,-1 0-1 0 0,2 0 1 0 0,-1 1-1 0 0,1 0 1 0 0,1 0-1 0 0,0 1 1 0 0,0 0-1 0 0,1 0 1 0 0,1 1-1 0 0,-4 11 1 0 0,-2 11 49 0 0,2 1 0 0 0,-4 42 0 0 0,6-33 554 0 0,3-1 0 0 0,1 1 0 0 0,7 71 0 0 0,-5-110-390 0 0,1 0-1 0 0,0 0 1 0 0,0 0 0 0 0,0 0-1 0 0,1-1 1 0 0,2 7 0 0 0,0-1 13 0 0,3 5 96 0 0,9 9-38 0 0,-12-18-10 0 0,5-1-1 0 0,27 13 0 0 0,-27-13 0 0 0,3-5 0 0 0,34 1-8 0 0,-27-3-35 0 0,15-5-18 0 0,-33 7-60 0 0,0 0-1 0 0,1-1 0 0 0,-1 1 1 0 0,1 0-1 0 0,-1-1 1 0 0,0 0-1 0 0,1 1 0 0 0,-1-1 1 0 0,3-1-1 0 0,27-17 19 0 0,-30 18-42 0 0,1 0 0 0 0,0 0-1 0 0,-1-1 1 0 0,1 1 0 0 0,-1 0-1 0 0,1-1 1 0 0,2-2 0 0 0,30-36-85 0 0,-8 11-1378 0 0,-2 1-3751 0 0,1 1-1939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9215 0 0,'0'5'408'0'0,"1"-4"80"0"0,1 1-392 0 0,-1-1-96 0 0,7 1 3088 0 0,65 1-920 0 0,5-12-64 0 0,-4-18-584 0 0,-11-5-832 0 0,-6-13-8568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45 135 3679 0 0,'-1'1'278'0'0,"0"1"-1"0"0,0 0 1 0 0,0 0-1 0 0,0 0 0 0 0,0 0 1 0 0,1 0-1 0 0,-1 0 0 0 0,0 0 1 0 0,1 0-1 0 0,-1 2 0 0 0,-2 28 4075 0 0,2-23-4215 0 0,0 9 924 0 0,1 0 0 0 0,1 1-1 0 0,0-1 1 0 0,2 0 0 0 0,5 24-1 0 0,-7-38-985 0 0,1 7 639 0 0,-1-1 0 0 0,-1 19 1 0 0,0-23-333 0 0,-1-4 163 0 0,-1-6-330 0 0,-3-4-115 0 0,-2-11-245 0 0,0 0-1 0 0,0 0 1 0 0,2 0-1 0 0,1-1 1 0 0,-4-28 0 0 0,7 33 209 0 0,0 0 1 0 0,1 0 0 0 0,1-1 0 0 0,0 1 0 0 0,1 0 0 0 0,0 0 0 0 0,9-25 0 0 0,-10 35 8 0 0,1 0 0 0 0,0 0 0 0 0,0 1 0 0 0,0-1 0 0 0,1 1 0 0 0,0-1 0 0 0,0 1 0 0 0,5-6 0 0 0,9-2 21 0 0,15-3-69 0 0,-25 11-189 0 0,5 2-355 0 0,33-7 81 0 0,-34 7-701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4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40 213 11975 0 0,'11'-5'1104'0'0,"-10"5"-1084"0"0,-1 0-1 0 0,1-1 1 0 0,0 1-1 0 0,0 0 0 0 0,0-1 1 0 0,0 1-1 0 0,0-1 0 0 0,-1 1 1 0 0,1-1-1 0 0,0 1 0 0 0,-1-1 1 0 0,1 0-1 0 0,0 1 1 0 0,0-2-1 0 0,1 0 238 0 0,1 0-1 0 0,-1 0 1 0 0,0 0 0 0 0,1 0 0 0 0,-1 1 0 0 0,6-3-1 0 0,8-6 470 0 0,-11 6-676 0 0,0-1 1 0 0,-1 0 0 0 0,1 0 0 0 0,-1 0 0 0 0,0-1-1 0 0,0 1 1 0 0,-1-1 0 0 0,1 0 0 0 0,-1 0 0 0 0,-1 0-1 0 0,1 0 1 0 0,-1-1 0 0 0,0 1 0 0 0,-1-1-1 0 0,1 1 1 0 0,-1-1 0 0 0,-1 1 0 0 0,1-1 0 0 0,-1 0-1 0 0,-1-8 1 0 0,1 13-144 0 0,0 0 1 0 0,0 1-1 0 0,-1-1 0 0 0,1 0 0 0 0,-1 0 0 0 0,1 0 0 0 0,-1 0 1 0 0,0 1-1 0 0,1-1 0 0 0,-1 0 0 0 0,0 1 0 0 0,0-1 0 0 0,0 1 1 0 0,-1-1-1 0 0,1 1 0 0 0,0-1 0 0 0,-1 1 0 0 0,1 0 0 0 0,0-1 1 0 0,-1 1-1 0 0,0 0 0 0 0,1 0 0 0 0,-1 0 0 0 0,1 1 0 0 0,-1-1 1 0 0,0 0-1 0 0,0 0 0 0 0,0 1 0 0 0,1-1 0 0 0,-1 1 0 0 0,0 0 0 0 0,0 0 1 0 0,0-1-1 0 0,0 1 0 0 0,0 0 0 0 0,0 1 0 0 0,0-1 0 0 0,1 0 1 0 0,-1 0-1 0 0,0 1 0 0 0,0-1 0 0 0,-3 2 0 0 0,1-1 66 0 0,1 1-1 0 0,-1-1 1 0 0,1 1-1 0 0,-1 0 1 0 0,1 0-1 0 0,-1 0 0 0 0,1 0 1 0 0,0 0-1 0 0,0 1 1 0 0,0 0-1 0 0,1-1 1 0 0,-1 1-1 0 0,0 0 1 0 0,1 0-1 0 0,0 1 0 0 0,0-1 1 0 0,0 0-1 0 0,0 1 1 0 0,0-1-1 0 0,0 5 1 0 0,-6 11 371 0 0,2 0 1 0 0,0 0 0 0 0,2 1 0 0 0,0-1 0 0 0,1 1 0 0 0,1 0-1 0 0,0 1 1 0 0,2-1 0 0 0,1 0 0 0 0,0 0 0 0 0,1 0-1 0 0,6 23 1 0 0,-7-40-259 0 0,0 0 0 0 0,-1 0-1 0 0,1 0 1 0 0,0 0 0 0 0,1 0 0 0 0,-1 0-1 0 0,0 0 1 0 0,4 4 0 0 0,0 0 70 0 0,-2 0 804 0 0,7-1-521 0 0,31 17-172 0 0,-31-17-71 0 0,0-11-18 0 0,27-15-52 0 0,-22 9-214 0 0,-8 5 1 0 0,22-21-1484 0 0,-1-3-4977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4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2815 0 0,'-2'2'309'0'0,"-1"0"0"0"0,1 1-1 0 0,0-1 1 0 0,0 1 0 0 0,0 0-1 0 0,0-1 1 0 0,0 1 0 0 0,0 0 0 0 0,1 0-1 0 0,-1 0 1 0 0,1 0 0 0 0,0 0-1 0 0,0 1 1 0 0,0-1 0 0 0,0 5-1 0 0,0-3 406 0 0,0 0-1 0 0,1 0 1 0 0,-1 0-1 0 0,1 1 0 0 0,0-1 1 0 0,1 0-1 0 0,-1 0 1 0 0,4 12 2481 0 0,2-8-1925 0 0,17 26-92 0 0,-18-27 202 0 0,7 0-811 0 0,33 20-58 0 0,-34-21-215 0 0,-4-7-233 0 0,0 0 1 0 0,0 0 0 0 0,0 1 0 0 0,8 2 0 0 0,-2 0-5 0 0,-11-3-45 0 0,0 1-1 0 0,0-1 0 0 0,0 0 0 0 0,-1 0 1 0 0,1 0-1 0 0,0 0 0 0 0,0 0 1 0 0,0-1-1 0 0,0 1 0 0 0,3-1 1 0 0,13-4 0 0 0,20-7 1 0 0,-32 9-88 0 0,0 0 0 0 0,0-1 0 0 0,0 1 0 0 0,0-1 0 0 0,0 0 0 0 0,-1-1 0 0 0,0 1 1 0 0,1-1-1 0 0,-2 0 0 0 0,1 0 0 0 0,-1-1 0 0 0,5-6 0 0 0,-8 10-29 0 0,1-1 1 0 0,-1 0-1 0 0,1 1 1 0 0,-1-1 0 0 0,0 0-1 0 0,0 0 1 0 0,0 0-1 0 0,0 0 1 0 0,-1 0 0 0 0,1 0-1 0 0,-1 0 1 0 0,0 0-1 0 0,1 0 1 0 0,-1 0 0 0 0,-1-1-1 0 0,1 1 1 0 0,0 0-1 0 0,-1 0 1 0 0,0 0 0 0 0,0 0-1 0 0,0 0 1 0 0,0 1-1 0 0,0-1 1 0 0,0 0 0 0 0,-1 0-1 0 0,1 1 1 0 0,-1-1-1 0 0,0 1 1 0 0,-2-3 0 0 0,4 4 97 0 0,-1 0 0 0 0,0 1 0 0 0,1-1 1 0 0,-1 0-1 0 0,1 1 0 0 0,-1-1 0 0 0,0 1 1 0 0,0-1-1 0 0,1 1 0 0 0,-1-1 0 0 0,0 1 1 0 0,0 0-1 0 0,1-1 0 0 0,-1 1 0 0 0,0 0 1 0 0,0 0-1 0 0,0 0 0 0 0,0-1 0 0 0,1 1 1 0 0,-1 0-1 0 0,0 0 0 0 0,0 0 0 0 0,0 0 1 0 0,0 0-1 0 0,0 1 0 0 0,1-1 0 0 0,-1 0 1 0 0,0 0-1 0 0,0 0 0 0 0,0 1 0 0 0,1-1 1 0 0,-1 0-1 0 0,0 1 0 0 0,0-1 0 0 0,1 1 1 0 0,-1-1-1 0 0,-1 2 0 0 0,1-1 94 0 0,-1 0 0 0 0,1 1 0 0 0,0-1 0 0 0,0 1-1 0 0,0-1 1 0 0,0 1 0 0 0,0 0 0 0 0,0-1 0 0 0,0 1 0 0 0,0 0 0 0 0,1 0 0 0 0,-1-1-1 0 0,1 1 1 0 0,-1 0 0 0 0,1 0 0 0 0,0 3 0 0 0,0 5 414 0 0,1 0 0 0 0,1 0 0 0 0,4 16 0 0 0,-5-25-532 0 0,2 13 348 0 0,4 3-111 0 0,2 2 66 0 0,4 7-135 0 0,-9-19-11 0 0,0 1-22 0 0,15 32-86 0 0,-15-29-37 0 0,0-1 0 0 0,0 1 0 0 0,-2 0 0 0 0,1 1 0 0 0,-1-1-1 0 0,-1 0 1 0 0,0 1 0 0 0,0-1 0 0 0,-1 1 0 0 0,-1-1 0 0 0,0 0 0 0 0,-1 1 0 0 0,0-1 0 0 0,0 0-1 0 0,-1 0 1 0 0,-5 12 0 0 0,-1-2-30 0 0,0-1 1 0 0,-1-1-1 0 0,-2 0 0 0 0,1 0 0 0 0,-2-1 1 0 0,-1-1-1 0 0,-19 20 0 0 0,18-23-118 0 0,-1 0 0 0 0,0-2-1 0 0,-2 0 1 0 0,-22 12 0 0 0,5-2-287 0 0,30-19 366 0 0,-1 1 1 0 0,0-1-1 0 0,0 0 0 0 0,-10 3 0 0 0,15-6 80 0 0,0 1 0 0 0,0-1 0 0 0,0 0 0 0 0,0 1 0 0 0,0-1 0 0 0,-1 0 0 0 0,1 0 0 0 0,0 0 0 0 0,0 0 0 0 0,0 0 0 0 0,0 0 0 0 0,0 0 0 0 0,0 0 0 0 0,0-1 0 0 0,0 1 0 0 0,0 0 0 0 0,-1-1 0 0 0,1 1 0 0 0,0-1 0 0 0,0 1 0 0 0,1-1 0 0 0,-1 1 0 0 0,0-1 0 0 0,0 0 0 0 0,0 1 0 0 0,0-1 0 0 0,0 0 0 0 0,1 0 0 0 0,-1 0 0 0 0,0 1 0 0 0,1-1 0 0 0,-1 0 0 0 0,0 0 0 0 0,1 0 0 0 0,-1 0 0 0 0,1-1 0 0 0,0 1 10 0 0,-1 1 0 0 0,1 0 1 0 0,0-1-1 0 0,0 1 0 0 0,0 0 0 0 0,0 0 1 0 0,0-1-1 0 0,0 1 0 0 0,0 0 0 0 0,0-1 1 0 0,0 1-1 0 0,0 0 0 0 0,0-1 0 0 0,0 1 1 0 0,0 0-1 0 0,1-1 0 0 0,-1 1 0 0 0,0 0 1 0 0,0 0-1 0 0,0-1 0 0 0,0 1 1 0 0,0 0-1 0 0,1 0 0 0 0,-1-1 0 0 0,0 1 1 0 0,0 0-1 0 0,0 0 0 0 0,1-1 0 0 0,-1 1 1 0 0,0 0-1 0 0,0 0 0 0 0,1 0 0 0 0,-1-1 1 0 0,0 1-1 0 0,1 0 0 0 0,-1 0 0 0 0,4-4-760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5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45 176 4143 0 0,'-1'1'24'0'0,"1"-1"0"0"0,-1 0-1 0 0,1 0 1 0 0,0 0-1 0 0,-1 0 1 0 0,1 0-1 0 0,-1 0 1 0 0,1 0-1 0 0,0 0 1 0 0,-1 0-1 0 0,1 0 1 0 0,-1 0-1 0 0,1-1 1 0 0,0 1-1 0 0,-1 0 1 0 0,1 0 0 0 0,-1 0-1 0 0,1 0 1 0 0,0-1-1 0 0,-1 1 1 0 0,1 0-1 0 0,0 0 1 0 0,-1-1-1 0 0,1 1 1 0 0,0 0-1 0 0,0 0 1 0 0,-1-1-1 0 0,1 1 1 0 0,0 0-1 0 0,0-1 1 0 0,-1 1 0 0 0,1-1-1 0 0,0 1 1 0 0,0 0-1 0 0,0-1 1 0 0,0 1-1 0 0,0 0 1 0 0,0-1-1 0 0,0 1 1 0 0,-1-1-1 0 0,1 1 1 0 0,0 0-1 0 0,0-1 1 0 0,0 1 0 0 0,1-1-1 0 0,-1-23 918 0 0,1 21-709 0 0,1-14 643 0 0,-1 14-439 0 0,0 0 0 0 0,-1 0 0 0 0,1 0 0 0 0,-1 0 0 0 0,0-1 0 0 0,0 1-1 0 0,0 0 1 0 0,-1 0 0 0 0,1-1 0 0 0,0 1 0 0 0,-1 0 0 0 0,0 0 0 0 0,-1-3 0 0 0,2 5-389 0 0,-1 1 1 0 0,1 0-1 0 0,0-1 1 0 0,0 1 0 0 0,-1 0-1 0 0,1-1 1 0 0,0 1-1 0 0,0 0 1 0 0,-1-1-1 0 0,1 1 1 0 0,0 0 0 0 0,-1 0-1 0 0,1-1 1 0 0,0 1-1 0 0,-1 0 1 0 0,1 0-1 0 0,-1 0 1 0 0,1 0 0 0 0,0-1-1 0 0,-1 1 1 0 0,1 0-1 0 0,-1 0 1 0 0,1 0-1 0 0,0 0 1 0 0,-1 0 0 0 0,1 0-1 0 0,-1 0 1 0 0,1 0-1 0 0,0 0 1 0 0,-1 0-1 0 0,1 0 1 0 0,-1 1 0 0 0,1-1-1 0 0,0 0 1 0 0,-1 0-1 0 0,1 0 1 0 0,-1 0-1 0 0,1 1 1 0 0,0-1 0 0 0,-1 0-1 0 0,1 0 1 0 0,0 1-1 0 0,-1-1 1 0 0,1 0-1 0 0,0 1 1 0 0,0-1 0 0 0,-1 0-1 0 0,1 1 1 0 0,0-1-1 0 0,0 0 1 0 0,-1 1 0 0 0,0 1 50 0 0,-1 1 1 0 0,1-1 0 0 0,-1 0 0 0 0,1 1 0 0 0,0-1 0 0 0,-2 5 0 0 0,1 3 249 0 0,1 0 0 0 0,0 0 0 0 0,1 0 0 0 0,-1 0-1 0 0,2 0 1 0 0,2 19 0 0 0,1-11 205 0 0,0-1 1 0 0,10 29-1 0 0,-8-35-128 0 0,11 13-39 0 0,-12-18 132 0 0,8-8-405 0 0,42-8-77 0 0,-52 9-31 0 0,0 0 0 0 0,0-1 0 0 0,0 1 0 0 0,0-1 0 0 0,0 0-1 0 0,-1 1 1 0 0,1-1 0 0 0,-1-1 0 0 0,1 1 0 0 0,-1 0-1 0 0,0-1 1 0 0,0 1 0 0 0,0-1 0 0 0,0 1 0 0 0,0-1-1 0 0,-1 0 1 0 0,1 0 0 0 0,-1 0 0 0 0,2-5-1 0 0,2-2 20 0 0,0-2-88 0 0,0 0 0 0 0,-1 0 0 0 0,0-1-1 0 0,0 0 1 0 0,-2 0 0 0 0,1 0-1 0 0,-2 0 1 0 0,0 0 0 0 0,0 0-1 0 0,-1-1 1 0 0,-1 1 0 0 0,-3-18 0 0 0,2 27-141 0 0,1 0 1 0 0,-1 0 0 0 0,0 0 0 0 0,0 0 0 0 0,0 0 0 0 0,-1 0 0 0 0,1 1 0 0 0,-6-6 0 0 0,7 8 141 0 0,0 0 1 0 0,0 0-1 0 0,0 0 0 0 0,0 0 0 0 0,0 0 1 0 0,0 1-1 0 0,-1-1 0 0 0,1 0 0 0 0,0 0 1 0 0,-1 1-1 0 0,1-1 0 0 0,-3 0 0 0 0,3 1 62 0 0,0 0 0 0 0,1 0 1 0 0,-1 0-1 0 0,0 0 0 0 0,0 1 0 0 0,0-1 0 0 0,1 0 0 0 0,-1 0 0 0 0,0 0 0 0 0,0 1 0 0 0,1-1 0 0 0,-1 0 0 0 0,0 1 0 0 0,1-1 0 0 0,-1 1 0 0 0,0-1 0 0 0,1 1 0 0 0,-1-1 0 0 0,1 1 0 0 0,-1-1 0 0 0,1 1 0 0 0,-1 0 0 0 0,1-1 0 0 0,-1 1 0 0 0,0 1 0 0 0,0 1 142 0 0,-1 1 1 0 0,0 0-1 0 0,1-1 0 0 0,0 1 0 0 0,0 0 0 0 0,0 0 1 0 0,0 0-1 0 0,1 0 0 0 0,0 0 0 0 0,-1 0 0 0 0,2 8 1 0 0,1 5 340 0 0,5 24 1 0 0,-5-34-396 0 0,2 10 260 0 0,8 24-1 0 0,3-8-201 0 0,-9-20-338 0 0,4 6 72 0 0,7 4-5635 0 0,10 11-1211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6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79 127 5063 0 0,'8'40'4167'0'0,"-3"-12"-3039"0"0,-1-4-258 0 0,1-1 1 0 0,2 1-1 0 0,14 35 0 0 0,37 96 1724 0 0,-56-147-2466 0 0,26 76 2073 0 0,26 142 0 0 0,-42-137-1782 0 0,12 68-375 0 0,-7-67-2913 0 0,-11-137-373 0 0,0-12 2990 0 0,-3-2 0 0 0,-6-79 0 0 0,-2 105 518 0 0,-1 1-1 0 0,-2 0 0 0 0,-1 0 0 0 0,-2 1 0 0 0,-1 0 1 0 0,-17-32-1 0 0,-14-16 726 0 0,-55-79 0 0 0,72 122-721 0 0,-27-46 385 0 0,47 72-445 0 0,-1 0 0 0 0,2-1 0 0 0,0 0 0 0 0,0 0 0 0 0,-2-14 0 0 0,7 24-172 0 0,0 0-1 0 0,-1 0 1 0 0,1 0 0 0 0,0 0-1 0 0,1 0 1 0 0,-1 1-1 0 0,0-1 1 0 0,1 0 0 0 0,0 0-1 0 0,-1 0 1 0 0,1 0-1 0 0,0 1 1 0 0,0-1 0 0 0,1 1-1 0 0,-1-1 1 0 0,1 1-1 0 0,-1-1 1 0 0,1 1 0 0 0,3-4-1 0 0,-1 2 25 0 0,0 0-1 0 0,0 1 1 0 0,0-1 0 0 0,1 1-1 0 0,-1 0 1 0 0,1 0-1 0 0,0 0 1 0 0,-1 1 0 0 0,10-3-1 0 0,5 0-61 0 0,21-2-13 0 0,-19 6-56 0 0,26 2-22 0 0,-35-1 10 0 0,0 6-53 0 0,-2-1 131 0 0,0 0 0 0 0,0 1 0 0 0,12 10 0 0 0,-18-12 5 0 0,0 0 0 0 0,0 0 0 0 0,-1 1 0 0 0,1-1 0 0 0,-1 1 0 0 0,4 8 0 0 0,0 3 51 0 0,13 92 137 0 0,-14-69-70 0 0,1 0-1 0 0,16 47 1 0 0,-22-81-101 0 0,7 11 54 0 0,-8-15-70 0 0,0-1 1 0 0,1 1 0 0 0,-1-1 0 0 0,1 1 0 0 0,-1-1 0 0 0,1 1 0 0 0,-1-1-1 0 0,1 1 1 0 0,0-1 0 0 0,-1 0 0 0 0,1 1 0 0 0,-1-1 0 0 0,1 0-1 0 0,0 1 1 0 0,-1-1 0 0 0,1 0 0 0 0,0 0 0 0 0,-1 0 0 0 0,1 0-1 0 0,0 1 1 0 0,0-1 0 0 0,7 2-4 0 0,-8-2 0 0 0,0 0 0 0 0,0 0 0 0 0,1 0 0 0 0,-1 0 0 0 0,0 1 0 0 0,0-1 0 0 0,1 0 0 0 0,-1 0 0 0 0,0 0 0 0 0,0 0 0 0 0,1 0 0 0 0,-1 0 0 0 0,0 0 0 0 0,0 0 0 0 0,1 0 0 0 0,-1 0 0 0 0,0 0 0 0 0,1 0 0 0 0,-1 0 0 0 0,0 0 0 0 0,0 0 0 0 0,1-1 0 0 0,-1 1 0 0 0,0 0 0 0 0,0 0 0 0 0,0 0 0 0 0,1 0 0 0 0,-1 0 0 0 0,0 0 0 0 0,0-1 0 0 0,0 1 0 0 0,1 0 0 0 0,-1 0 0 0 0,0 0 0 0 0,0-1 0 0 0,0 1 0 0 0,0 0 0 0 0,1 0 0 0 0,-1-1 0 0 0,0 1 0 0 0,0 0 0 0 0,0 0 0 0 0,0 0 0 0 0,0-1 0 0 0,0 1 0 0 0,0-1 0 0 0,4-3 4 0 0,0 0 1 0 0,0 0-1 0 0,0 1 0 0 0,0-1 0 0 0,1 1 0 0 0,-1 0 1 0 0,10-5-1 0 0,3-2 26 0 0,-6 3-30 0 0,1 1 0 0 0,22-11 0 0 0,-31 16 0 0 0,0 0 0 0 0,0 0 0 0 0,0 1 0 0 0,0-1 0 0 0,0 1 0 0 0,5 0 0 0 0,0-1 0 0 0,-1 2 0 0 0,0-1 0 0 0,0 1 0 0 0,0 0 0 0 0,0 0 0 0 0,0 1 0 0 0,9 3 0 0 0,-4 1 4 0 0,-1 0 0 0 0,0 1 0 0 0,19 14 0 0 0,-29-20 2 0 0,1 0 0 0 0,0 0 0 0 0,-1 0 0 0 0,1 1 0 0 0,-1-1 0 0 0,0 1 0 0 0,1-1 0 0 0,-1 1 0 0 0,0-1 0 0 0,0 1 0 0 0,0 0 0 0 0,2 2-1 0 0,22 42 77 0 0,-16-24-9 0 0,-3-5-48 0 0,-1 1 0 0 0,-1 0 0 0 0,-1 0 0 0 0,2 36 0 0 0,-6-22-14 0 0,-2-1 0 0 0,-2 1-1 0 0,-1-1 1 0 0,-1 1 0 0 0,-1-2-1 0 0,-14 34 1 0 0,10-39-14 0 0,-1 1 0 0 0,-2-2 0 0 0,0 0 0 0 0,-23 28 0 0 0,34-47-23 0 0,-1-1 0 0 0,0 1-1 0 0,0-1 1 0 0,0 0 0 0 0,0 0-1 0 0,-10 5 1 0 0,-13 10-167 0 0,23-14 156 0 0,2-3 2 0 0,0 0 1 0 0,0 1-1 0 0,0-1 1 0 0,0 0-1 0 0,-7 3 1 0 0,9-5 6 0 0,-1 0 0 0 0,1 1-1 0 0,-1-1 1 0 0,1 0 0 0 0,-1 0 0 0 0,1 0 0 0 0,-1 0 0 0 0,1 0 0 0 0,-1 0 0 0 0,1 0-1 0 0,-1-1 1 0 0,1 1 0 0 0,-1 0 0 0 0,1-1 0 0 0,-1 0 0 0 0,1 1 0 0 0,0-1 0 0 0,-3-1-1 0 0,-5-4-419 0 0,0 0-1 0 0,0 0 1 0 0,0-1-1 0 0,-8-10 1 0 0,11 14-221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7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109 309 3223 0 0,'-11'-9'3294'0'0,"10"9"-3080"0"0,0-1 0 0 0,0 1 0 0 0,0-1-1 0 0,1 1 1 0 0,-1-1 0 0 0,0 1 0 0 0,0-1 0 0 0,1 1-1 0 0,-1-1 1 0 0,1 1 0 0 0,-1-1 0 0 0,0 0-1 0 0,1 0 1 0 0,-1 1 0 0 0,1-1 0 0 0,-1 0 0 0 0,1 0-1 0 0,0 1 1 0 0,-1-1 0 0 0,1 0 0 0 0,0 0 0 0 0,0 0-1 0 0,-1 0 1 0 0,1 0 0 0 0,0 1 0 0 0,0-1-1 0 0,0 0 1 0 0,0 0 0 0 0,0 0 0 0 0,0-1 0 0 0,2-4 555 0 0,-1-1 1 0 0,1 1-1 0 0,0 0 1 0 0,1 0 0 0 0,-1 0-1 0 0,7-11 1 0 0,27-33 1128 0 0,-12 16-1074 0 0,-15 20-532 0 0,1 0-298 0 0,0-1-1 0 0,-1-1 0 0 0,-1 1 0 0 0,10-26 0 0 0,-18 40-46 0 0,0 0 0 0 0,1 0 0 0 0,-1 0 0 0 0,0 1-1 0 0,1-1 1 0 0,-1 0 0 0 0,0 0 0 0 0,0 0 0 0 0,0 0-1 0 0,0 0 1 0 0,0 0 0 0 0,0 1 0 0 0,0-1 0 0 0,0 0-1 0 0,0 0 1 0 0,-1 0 0 0 0,1 0 0 0 0,0 0 0 0 0,0 1-1 0 0,-1-1 1 0 0,1 0 0 0 0,-1-1 0 0 0,0 2-28 0 0,1 0 0 0 0,-1-1 1 0 0,0 1-1 0 0,1 0 0 0 0,-1-1 1 0 0,0 1-1 0 0,0 0 1 0 0,1 0-1 0 0,-1 0 0 0 0,0 0 1 0 0,1 0-1 0 0,-1 0 0 0 0,0 0 1 0 0,0 0-1 0 0,1 0 0 0 0,-1 0 1 0 0,0 0-1 0 0,1 0 0 0 0,-1 0 1 0 0,-1 1-1 0 0,-5 1-393 0 0,1 1 0 0 0,-1 0-1 0 0,-11 8 1 0 0,3-2 509 0 0,1 1-1 0 0,0 1 1 0 0,0 1 0 0 0,1 0-1 0 0,1 0 1 0 0,0 1 0 0 0,1 1-1 0 0,-11 16 1 0 0,16-20 294 0 0,0 0 0 0 0,0 1 0 0 0,1 0 0 0 0,0 0 0 0 0,1 1-1 0 0,0-1 1 0 0,1 1 0 0 0,1 0 0 0 0,0 0 0 0 0,0 0 0 0 0,1 0 0 0 0,1 20 0 0 0,3-2 55 0 0,1-15-46 0 0,12 21-163 0 0,-12-27-71 0 0,9 1-9 0 0,-5-3-81 0 0,1-1 1 0 0,-1 0-1 0 0,1 0 1 0 0,1 0-1 0 0,11 4 0 0 0,-13-8-7 0 0,1 1-1 0 0,0-2 0 0 0,-1 1 1 0 0,1-1-1 0 0,0-1 0 0 0,0 1 1 0 0,13-2-1 0 0,42-5-63 0 0,-39 0-62 0 0,32-13-1471 0 0,-13 0-5852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7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305 55 5527 0 0,'-4'0'250'0'0,"1"-1"0"0"0,0 0-1 0 0,0 0 1 0 0,0 0-1 0 0,0-1 1 0 0,0 1-1 0 0,0-1 1 0 0,0 0 0 0 0,1 1-1 0 0,-1-1 1 0 0,0-1-1 0 0,-2-1 1 0 0,2 0-35 0 0,-1 1 1 0 0,0 0-1 0 0,0 1 0 0 0,0-1 1 0 0,0 1-1 0 0,-6-3 0 0 0,3 3-88 0 0,0 0 64 0 0,0 0-1 0 0,0 0 0 0 0,-13-1 1 0 0,16 3-107 0 0,1 0 1 0 0,0 0-1 0 0,0 1 1 0 0,0-1-1 0 0,-1 1 1 0 0,1 0-1 0 0,0-1 1 0 0,0 2-1 0 0,0-1 1 0 0,0 0-1 0 0,-4 3 1 0 0,-5 4 381 0 0,1 1-1 0 0,0-1 1 0 0,0 2 0 0 0,1-1-1 0 0,0 2 1 0 0,1-1 0 0 0,0 1-1 0 0,1 0 1 0 0,0 1 0 0 0,1 0-1 0 0,0 1 1 0 0,1-1 0 0 0,1 1 0 0 0,-9 25-1 0 0,13-33-363 0 0,0 0-1 0 0,1 0 1 0 0,-1 0-1 0 0,1-1 1 0 0,0 1 0 0 0,1 7-1 0 0,-1 6 818 0 0,11-13-741 0 0,33 16-2 0 0,-32-15-14 0 0,0-7-64 0 0,36-3-30 0 0,-36 3-4 0 0,-1 0 7 0 0,33-3 28 0 0,-33 3 123 0 0,1 6-129 0 0,38 20-63 0 0,-48-24-28 0 0,-1 0 0 0 0,0 0-1 0 0,1-1 1 0 0,-1 1 0 0 0,0 1 0 0 0,0-1 0 0 0,1 0 0 0 0,-1 0 0 0 0,0 0 0 0 0,0 1-1 0 0,0-1 1 0 0,0 0 0 0 0,-1 1 0 0 0,1-1 0 0 0,0 1 0 0 0,0-1 0 0 0,-1 1-1 0 0,1-1 1 0 0,-1 1 0 0 0,0 0 0 0 0,1-1 0 0 0,-1 1 0 0 0,0 0 0 0 0,0-1 0 0 0,0 3-1 0 0,0 3-12 0 0,1 3-40 0 0,-1 0 0 0 0,-1 1 0 0 0,1-1 0 0 0,-2 0 0 0 0,1 0 0 0 0,-2 1 0 0 0,1-1 0 0 0,-6 12 0 0 0,-5 9-203 0 0,-20 35 0 0 0,10-24 57 0 0,16-27 182 0 0,4-7 6 0 0,-1 0-1 0 0,0 0 1 0 0,0-1-1 0 0,-1 1 1 0 0,0-1-1 0 0,0 0 1 0 0,-1-1 0 0 0,-6 7-1 0 0,7-10 10 0 0,5-3 0 0 0,-1 0 0 0 0,1 0 0 0 0,0 0 0 0 0,0 0 0 0 0,-1 0 0 0 0,1 0 0 0 0,0 0 0 0 0,0 0 0 0 0,-1 0 0 0 0,1 0 0 0 0,0 1 0 0 0,0-1 0 0 0,-1 0 0 0 0,1 0 0 0 0,0 0 0 0 0,0 0 0 0 0,0 0 0 0 0,-1 1 0 0 0,1-1 0 0 0,0 0 0 0 0,0 0 0 0 0,0 0 0 0 0,-1 1 0 0 0,1-1 0 0 0,0 0 0 0 0,0 0 0 0 0,0 1 0 0 0,0-1 0 0 0,0 0 0 0 0,0 0 0 0 0,0 1 0 0 0,0-1 0 0 0,0 0 0 0 0,0 0 0 0 0,0 1 0 0 0,0-1 0 0 0,0 0-6 0 0,0 0 0 0 0,1 0 0 0 0,-1 1 0 0 0,0-1 0 0 0,1 0-1 0 0,-1 0 1 0 0,0 0 0 0 0,1 0 0 0 0,-1 0 0 0 0,0 0 0 0 0,1 0 0 0 0,-1-1-1 0 0,0 1 1 0 0,1 0 0 0 0,-1 0 0 0 0,0 0 0 0 0,0 0 0 0 0,1 0 0 0 0,-1 0 0 0 0,0-1-1 0 0,1 1 1 0 0,-1 0 0 0 0,0 0 0 0 0,0 0 0 0 0,1-1 0 0 0,-1 1 0 0 0,0 0-1 0 0,0 0 1 0 0,1-1 0 0 0,-1 1 0 0 0,0 0 0 0 0,0-1 0 0 0,0 1 0 0 0,1-1 0 0 0,7-8-236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9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287 234 455 0 0,'-1'-19'464'0'0,"-4"-22"0"0"0,5 40-295 0 0,0 0 0 0 0,-1 1-1 0 0,1-1 1 0 0,-1 0-1 0 0,1 0 1 0 0,0 0 0 0 0,-1 0-1 0 0,0 1 1 0 0,1-1-1 0 0,-1 0 1 0 0,1 1 0 0 0,-1-1-1 0 0,0 0 1 0 0,1 1-1 0 0,-1-1 1 0 0,0 1 0 0 0,0-1-1 0 0,0 1 1 0 0,1-1-1 0 0,-1 1 1 0 0,0 0-1 0 0,0-1 1 0 0,0 1 0 0 0,0 0-1 0 0,0 0 1 0 0,0 0-1 0 0,0 0 1 0 0,0 0 0 0 0,1 0-1 0 0,-1 0 1 0 0,0 0-1 0 0,0 0 1 0 0,0 0 0 0 0,-1 0-1 0 0,0 0-52 0 0,1 0 1 0 0,-1 0-1 0 0,0 0 0 0 0,0 0 0 0 0,1 0 0 0 0,-1-1 0 0 0,0 1 1 0 0,1-1-1 0 0,-3 0 0 0 0,2 0 1 0 0,-1 0 0 0 0,1-1 0 0 0,-1 1 0 0 0,0 1-1 0 0,0-1 1 0 0,0 0 0 0 0,1 1 0 0 0,-1-1 0 0 0,0 1 0 0 0,0 0 0 0 0,0 0-1 0 0,0 0 1 0 0,0 0 0 0 0,0 1 0 0 0,1-1 0 0 0,-1 1 0 0 0,0-1 0 0 0,0 1 0 0 0,0 0-1 0 0,1 0 1 0 0,-1 1 0 0 0,1-1 0 0 0,-1 0 0 0 0,1 1 0 0 0,-1 0 0 0 0,1-1-1 0 0,-4 5 1 0 0,-1 0 540 0 0,0 1-1 0 0,1 0 0 0 0,0 0 0 0 0,0 1 1 0 0,1-1-1 0 0,0 1 0 0 0,-5 11 1 0 0,-10 25 57 0 0,1 1 0 0 0,-23 93 0 0 0,34-101-694 0 0,1 1 0 0 0,2 0 0 0 0,2 0 0 0 0,2 48 0 0 0,3-64 45 0 0,1 1 0 0 0,2-1 0 0 0,0 1-1 0 0,8 21 1 0 0,-12-42-49 0 0,-1 0 0 0 0,1 0 0 0 0,0-1 0 0 0,0 1 0 0 0,0 0-1 0 0,0-1 1 0 0,0 1 0 0 0,0-1 0 0 0,2 2 0 0 0,29 38 339 0 0,-32-40-336 0 0,1 0 0 0 0,-1 0 0 0 0,1 0 0 0 0,-1-1 0 0 0,1 1 1 0 0,-1 0-1 0 0,1-1 0 0 0,0 1 0 0 0,-1 0 0 0 0,1-1 1 0 0,0 1-1 0 0,0-1 0 0 0,0 1 0 0 0,-1-1 0 0 0,1 1 1 0 0,0-1-1 0 0,0 0 0 0 0,0 1 0 0 0,0-1 0 0 0,0 0 0 0 0,-1 0 1 0 0,3 1-1 0 0,38 7 442 0 0,-39-8-417 0 0,0 1-1 0 0,0-1 1 0 0,0 0-1 0 0,0 0 1 0 0,0 0-1 0 0,0 0 0 0 0,0 0 1 0 0,1 0-1 0 0,1-1 1 0 0,153-32 784 0 0,-116 22-629 0 0,-24 8-133 0 0,-1-1 0 0 0,1-1 1 0 0,-1-1-1 0 0,0 0 0 0 0,-1-1 1 0 0,1-1-1 0 0,19-13 0 0 0,-10 1 19 0 0,-1-2-1 0 0,-1 0 1 0 0,-1-2 0 0 0,-1 0-1 0 0,-1-2 1 0 0,-1 0-1 0 0,-1-1 1 0 0,18-37-1 0 0,-29 50-100 0 0,-1-1 0 0 0,0-1 0 0 0,-1 1 0 0 0,-1-1 0 0 0,0 0 0 0 0,-1 0 0 0 0,0 0 0 0 0,-2 0 0 0 0,0-1 0 0 0,-1 1 0 0 0,0 0 0 0 0,-1-1 0 0 0,-1 1 0 0 0,-1 0 0 0 0,0 0 0 0 0,-1 0-1 0 0,-1 1 1 0 0,-8-20 0 0 0,6 19-11 0 0,-1 0 1 0 0,0 0-1 0 0,-1 1 0 0 0,0 0 0 0 0,-2 1 0 0 0,1 0 0 0 0,-2 1 1 0 0,0 0-1 0 0,0 1 0 0 0,-1 0 0 0 0,-1 1 0 0 0,0 0 0 0 0,0 1 1 0 0,-1 1-1 0 0,0 0 0 0 0,-29-11 0 0 0,38 18 55 0 0,1 0 0 0 0,0 0 0 0 0,-1 1 0 0 0,1 0-1 0 0,-1 0 1 0 0,0 1 0 0 0,1-1 0 0 0,-1 1 0 0 0,1 0 0 0 0,-1 1 0 0 0,0-1 0 0 0,1 1-1 0 0,-1 1 1 0 0,-8 2 0 0 0,7-1 2 0 0,0 0-1 0 0,1 1 1 0 0,0-1 0 0 0,-1 1-1 0 0,2 1 1 0 0,-1-1 0 0 0,0 1-1 0 0,1 0 1 0 0,0 1 0 0 0,-8 10-1 0 0,7-8-91 0 0,1 0 1 0 0,1 0-1 0 0,-1 0 0 0 0,1 0 0 0 0,1 1 0 0 0,0-1 1 0 0,0 1-1 0 0,0 0 0 0 0,1 0 0 0 0,1 0 1 0 0,-1 0-1 0 0,2 1 0 0 0,-1-1 0 0 0,2 14 0 0 0,-1-20-587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4607 0 0,'-1'1'291'0'0,"0"0"0"0"0,0 0-1 0 0,0 0 1 0 0,0 0 0 0 0,0 0-1 0 0,0 0 1 0 0,0 0-1 0 0,0 1 1 0 0,0-1 0 0 0,1 0-1 0 0,-1 0 1 0 0,1 1-1 0 0,-1-1 1 0 0,1 1 0 0 0,-1-1-1 0 0,1 0 1 0 0,0 1 0 0 0,-1-1-1 0 0,1 1 1 0 0,0-1-1 0 0,0 3 1 0 0,1 0 103 0 0,-1 0 0 0 0,1-1-1 0 0,0 1 1 0 0,0 0 0 0 0,0-1 0 0 0,1 1 0 0 0,1 3-1 0 0,10 3-102 0 0,34 23-347 0 0,-35-25-379 0 0,1-3-118 0 0,40 14-14 0 0,-40-14-30 0 0,1-4-124 0 0,43 4-58 0 0,-54-5 619 0 0,0 1 1 0 0,0-1-1 0 0,0 0 1 0 0,-1 0-1 0 0,1 0 0 0 0,4-1 1 0 0,30-5-2333 0 0,-28 4-594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14 231 15199 0 0,'-2'4'1172'0'0,"-7"13"-561"0"0,7-12 1877 0 0,3 1-1037 0 0,1 0-997 0 0,-1-3-264 0 0,0-1 0 0 0,-1 1 0 0 0,1-1 0 0 0,-1 1 0 0 0,1-1 0 0 0,-1 1 0 0 0,0 3 0 0 0,11-3 189 0 0,34 11-54 0 0,-43-13-307 0 0,-1-1 0 0 0,1 1-1 0 0,0-1 1 0 0,-1 0 0 0 0,1 1 0 0 0,0-1 0 0 0,-1 0-1 0 0,1 0 1 0 0,0 0 0 0 0,-1 0 0 0 0,1 0-1 0 0,0-1 1 0 0,-1 1 0 0 0,4-1 0 0 0,31-6-40 0 0,69-23 1 0 0,238-130-1079 0 0,-149 64-2072 0 0,-178 91 2074 0 0,-5 1 539 0 0,5 0-164 0 0,3-1-3745 0 0,-12 9 2655 0 0,20 12 985 0 0,-27-16 818 0 0,0 0 1 0 0,1 0-1 0 0,-1 1 0 0 0,0-1 1 0 0,1 0-1 0 0,-1 0 0 0 0,0 0 0 0 0,1 1 1 0 0,-1-1-1 0 0,0 0 0 0 0,0 0 1 0 0,1 1-1 0 0,-1-1 0 0 0,0 0 1 0 0,0 0-1 0 0,1 1 0 0 0,-1-1 1 0 0,0 0-1 0 0,0 1 0 0 0,0-1 1 0 0,1 0-1 0 0,-1 1 0 0 0,0-1 0 0 0,0 0 1 0 0,0 1-1 0 0,0-1 0 0 0,0 1 1 0 0,0-1-1 0 0,0 0 0 0 0,0 1 1 0 0,0-1-1 0 0,0 0 0 0 0,0 1 1 0 0,0-1-1 0 0,0 1 0 0 0,0-1 0 0 0,0 0 1 0 0,0 1-1 0 0,-1-1 0 0 0,1 1 1 0 0,-14 71 2735 0 0,-39 113 0 0 0,-9 39 3528 0 0,42-122-4752 0 0,-6 107 0 0 0,26-179-1259 0 0,4 45 1 0 0,-3-67-218 0 0,1-1-179 0 0,6 21-82 0 0,-6-21-18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14743 0 0,'5'0'1312'0'0,"5"0"2552"0"0,70 4-2888 0 0,7-1-128 0 0,16-6-968 0 0,-2-12-360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9671 0 0,'0'0'1287'0'0,"7"9"206"0"0,21 25 473 0 0,-21-26 91 0 0,4 3-161 0 0,36 31-760 0 0,-24-25-336 0 0,19 10-61 0 0,-41-26-691 0 0,1 0 1 0 0,-1 0 0 0 0,1 0 0 0 0,-1 0 0 0 0,1 0 0 0 0,0 0 0 0 0,0-1 0 0 0,-1 1 0 0 0,1-1-1 0 0,0 1 1 0 0,3-1 0 0 0,48 9-17 0 0,-39-7-169 0 0,-4-6-60 0 0,33-13-198 0 0,-38 16 240 0 0,-1 0-1 0 0,0-1 1 0 0,0 0 0 0 0,0 0-1 0 0,0 0 1 0 0,0 0 0 0 0,6-5 0 0 0,-3 1-840 0 0</inkml:trace>
  <inkml:trace contextRef="#ctx0" brushRef="#br0" timeOffset="1">1147 353 21191 0 0,'-2'12'936'0'0,"1"-3"1048"0"0,65 17-1344 0 0,10-14-544 0 0,11-3-16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0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580 194 2759 0 0,'-5'4'1965'0'0,"4"-4"-1474"0"0,0 1 0 0 0,0 0 0 0 0,0-1 0 0 0,-1 1 0 0 0,1-1 0 0 0,-3 2 1 0 0,3-2-269 0 0,0 1 1 0 0,-1-1 0 0 0,1 0 0 0 0,0 1 0 0 0,0-1 0 0 0,-1 0 0 0 0,1 0 0 0 0,0 0-1 0 0,0 1 1 0 0,-1-1 0 0 0,1-1 0 0 0,0 1 0 0 0,-1 0 0 0 0,1 0 0 0 0,0 0 0 0 0,0-1-1 0 0,-3 0 1 0 0,2-1 81 0 0,1 1-219 0 0,0 0 0 0 0,0 1 1 0 0,-1-1-1 0 0,1 0 1 0 0,0 0-1 0 0,0 1 0 0 0,0-1 1 0 0,-1 0-1 0 0,1 1 1 0 0,0-1-1 0 0,-1 1 0 0 0,1 0 1 0 0,-1-1-1 0 0,1 1 1 0 0,-2 0-1 0 0,-11-4 106 0 0,13 4-183 0 0,0-1 1 0 0,-1 1 0 0 0,1-1-1 0 0,-1 1 1 0 0,1-1-1 0 0,-1 1 1 0 0,1 0 0 0 0,-1 0-1 0 0,1 0 1 0 0,-3 0-1 0 0,-17-2 340 0 0,19 1-289 0 0,0 0 1 0 0,0 1 0 0 0,0 0 0 0 0,0-1-1 0 0,0 1 1 0 0,0 0 0 0 0,0 0 0 0 0,0 0 0 0 0,0 1-1 0 0,0-1 1 0 0,0 0 0 0 0,0 1 0 0 0,0-1-1 0 0,-4 2 1 0 0,-8 6 239 0 0,0 0 31 0 0,0 0 0 0 0,-21 16 1 0 0,-10 14-281 0 0,1 2 1 0 0,2 1 0 0 0,-44 59-1 0 0,66-74-12 0 0,1 1 0 0 0,1 1 0 0 0,2 0 0 0 0,1 1-1 0 0,-14 38 1 0 0,25-55 41 0 0,1 0-1 0 0,0 1 1 0 0,1-1-1 0 0,0 1 1 0 0,1 0 0 0 0,0 0-1 0 0,1 13 1 0 0,1-17 44 0 0,0 1 0 0 0,1-1 0 0 0,0 0 1 0 0,1 0-1 0 0,0 0 0 0 0,0 0 0 0 0,1-1 1 0 0,0 1-1 0 0,0-1 0 0 0,10 14 0 0 0,20 18 640 0 0,-32-38-692 0 0,0 0 0 0 0,0 0-1 0 0,0 0 1 0 0,0 0 0 0 0,0-1 0 0 0,1 1-1 0 0,-1-1 1 0 0,0 1 0 0 0,4 0 0 0 0,6 5 45 0 0,-1 0-44 0 0,0-1 0 0 0,1 0 0 0 0,-1-1 0 0 0,1 0 0 0 0,0-1 0 0 0,1 0 0 0 0,-1-1 0 0 0,1 0 0 0 0,-1-1 0 0 0,15 1 0 0 0,-8-4 25 0 0,1-1 1 0 0,-1-1 0 0 0,0 0 0 0 0,0-1 0 0 0,0-2 0 0 0,0 0 0 0 0,31-15 0 0 0,7-8 30 0 0,55-37 0 0 0,-45 22-65 0 0,-3-4 1 0 0,87-81-1 0 0,-106 88-73 0 0,-6 5-30 0 0,-1-1-1 0 0,65-82 0 0 0,-92 101-20 0 0,-1 0 0 0 0,0 0 0 0 0,-1-1 0 0 0,12-37 0 0 0,-16 41 48 0 0,-1-1 0 0 0,-1 0 0 0 0,0 0 0 0 0,-1 0 0 0 0,-1 0 0 0 0,-1-28 0 0 0,-1 37 14 0 0,0 1-1 0 0,0-1 1 0 0,0 1 0 0 0,-1 0-1 0 0,0-1 1 0 0,-1 1 0 0 0,1 0-1 0 0,-1 0 1 0 0,0 1 0 0 0,-1-1-1 0 0,1 0 1 0 0,-1 1 0 0 0,0 0-1 0 0,-1 0 1 0 0,-8-8-1 0 0,9 10 9 0 0,0 0-1 0 0,0 0 0 0 0,0 0 1 0 0,-1 1-1 0 0,1-1 1 0 0,-1 1-1 0 0,1 0 0 0 0,-1 1 1 0 0,0-1-1 0 0,0 1 0 0 0,0 0 1 0 0,0 0-1 0 0,0 0 0 0 0,0 1 1 0 0,0-1-1 0 0,0 1 0 0 0,0 1 1 0 0,0-1-1 0 0,0 1 0 0 0,-9 2 1 0 0,-15 6 97 0 0,19-5-55 0 0,0-1 0 0 0,0 0 0 0 0,0-1 0 0 0,0 0 0 0 0,-12 0-1 0 0,-29-4 163 0 0,32 1-88 0 0,-25 0 0 0 0,25 4-46 0 0,1 0 0 0 0,-1 1 1 0 0,1 1-1 0 0,0 1 0 0 0,-29 13 0 0 0,21-9 28 0 0,2-1 29 0 0,-1 0-690 0 0,10-2-5616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2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18431 0 0,'-23'27'1632'0'0,"8"-6"-1304"0"0,9-7 752 0 0,0 21-512 0 0,-3-8-9336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2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20735 0 0,'5'12'2280'0'0,"62"18"-2280"0"0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3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7 130 20271 0 0,'-6'33'1800'0'0,"6"-9"-616"0"0,48 15-352 0 0,18 5-728 0 0,25-35-32 0 0,4-45-360 0 0,-49 6-96 0 0,2-7-16 0 0,-1-3-8920 0 0</inkml:trace>
  <inkml:trace contextRef="#ctx0" brushRef="#br0" timeOffset="1">1747 1 17503 0 0,'-7'27'776'0'0,"4"-12"160"0"0,1-3-744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3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22111 0 0,'-25'38'984'0'0,"11"-16"200"0"0,5-4-952 0 0,8-7-232 0 0,55 10-64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3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24 2759 0 0,'-1'-1'291'0'0,"-1"0"0"0"0,1 1 0 0 0,0-1 0 0 0,-1 0 0 0 0,1 1 0 0 0,-1-1 0 0 0,1 1 0 0 0,-1-1 0 0 0,1 1 0 0 0,-1 0 0 0 0,1 0 0 0 0,-1 0-1 0 0,1-1 1 0 0,-1 1 0 0 0,1 1 0 0 0,-1-1 0 0 0,-1 0 0 0 0,-27-17 12927 0 0,28 27-12778 0 0,1-4-539 0 0,0 1-1 0 0,1-1 1 0 0,-1 1 0 0 0,2-1 0 0 0,-1 1 0 0 0,1-1-1 0 0,0 0 1 0 0,0 1 0 0 0,4 10 0 0 0,-5-16-212 0 0,11 2 57 0 0,35 6 503 0 0,-43-8-208 0 0,0-1 1 0 0,0 1 0 0 0,-1-1-1 0 0,1 0 1 0 0,0 0 0 0 0,0 0-1 0 0,0-1 1 0 0,-1 1-1 0 0,1 0 1 0 0,0-1 0 0 0,0 0-1 0 0,2-1 1 0 0,16-4 486 0 0,-13 4-440 0 0,24-3 330 0 0,18 1-173 0 0,11 2-83 0 0,-1 2-147 0 0,18 5-15 0 0,5 7 0 0 0,3 4 19 0 0,-76-15-6 0 0,64 8 115 0 0,-60-8-81 0 0,2 0-17 0 0,-1 0 22 0 0,0 0 0 0 0,16 5-1 0 0,16 2 80 0 0,-25-3 18 0 0,19 8 3 0 0,-31-10-13 0 0,3 4-55 0 0,36 22-14 0 0,-27-13 5 0 0,32 23-59 0 0,18 6-16 0 0,-47-32 0 0 0,28 9 0 0 0,17 0 0 0 0,2-2 11 0 0,5 4 31 0 0,2 10-31 0 0,4 15-11 0 0,6 16 0 0 0,-25-11 0 0 0,7 21 0 0 0,-55-54 0 0 0,27 46 0 0 0,-4 9-13 0 0,-27-46-41 0 0,13 40 30 0 0,-2-4-18 0 0,-19-48 36 0 0,5 31 1 0 0,-3 148 167 0 0,-6-118-111 0 0,0-29-35 0 0,3 82 64 0 0,3-75-26 0 0,3 10-29 0 0,-4-37 23 0 0,11 43-36 0 0,5 10-1 0 0,-2-3 31 0 0,-1-2-31 0 0,-5-23-11 0 0,-1 12-67 0 0,-10-56 57 0 0,0-3-7 0 0,0 1-1 0 0,-1-1 1 0 0,0 16-1 0 0,-3 148 5 0 0,-1-134 13 0 0,-3-1 0 0 0,-16 60 0 0 0,17-79 0 0 0,-2 0 0 0 0,0 0 0 0 0,-1-1 0 0 0,0-1 0 0 0,-1 1 0 0 0,-1-1 0 0 0,-16 19 0 0 0,-1-6 26 0 0,-59 52 0 0 0,-39 15 32 0 0,30-24-97 0 0,8 9-524 0 0,51-44 254 0 0,24-25 117 0 0,-18 26 0 0 0,21-26 87 0 0,1-1 1 0 0,-2 0-1 0 0,-17 16 0 0 0,12-14 33 0 0,2 1-1 0 0,-18 21 1 0 0,21-22 80 0 0,0-1 1 0 0,-1 0 0 0 0,-1-1 0 0 0,-16 13 0 0 0,-62 47 346 0 0,49-37-164 0 0,19-17-118 0 0,-1-2-1 0 0,0 0 0 0 0,-44 19 1 0 0,-78 23 171 0 0,138-55-243 0 0,-66 22-155 0 0,-80 15 1 0 0,-77 4-251 0 0,173-33 379 0 0,-13-2 24 0 0,-16 4 234 0 0,62-7-97 0 0,9-3-39 0 0,-1 2 1 0 0,1 0-1 0 0,0 0 0 0 0,-15 8 1 0 0,28-10 7 0 0,-4 5-8 0 0,4-5-63 0 0,7-4-937 0 0,18-10 153 0 0,-4-1-176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4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40 583 5063 0 0,'-1'1'295'0'0,"0"0"-1"0"0,0-1 0 0 0,0 1 1 0 0,0-1-1 0 0,0 0 0 0 0,0 1 1 0 0,0-1-1 0 0,0 0 0 0 0,0 1 1 0 0,0-1-1 0 0,0 0 0 0 0,0 0 1 0 0,-1 0-1 0 0,1 0 0 0 0,0 0 1 0 0,0 0-1 0 0,0 0 1 0 0,0 0-1 0 0,0-1 0 0 0,0 1 1 0 0,0 0-1 0 0,0-1 0 0 0,0 1 1 0 0,-2-1-1 0 0,2-1-22 0 0,0 1 0 0 0,0 0 0 0 0,0 0 1 0 0,0 0-1 0 0,0-1 0 0 0,1 1 0 0 0,-1-1 0 0 0,0 1 0 0 0,1 0 1 0 0,-1-1-1 0 0,1 1 0 0 0,0-1 0 0 0,-1 1 0 0 0,1-4 1 0 0,-1-3 370 0 0,1 0 0 0 0,0-1 1 0 0,0 1-1 0 0,4-14 1 0 0,-1 11-513 0 0,1-1 0 0 0,0 0 1 0 0,1 1-1 0 0,0 0 0 0 0,1 0 0 0 0,0 1 0 0 0,0 0 1 0 0,1 0-1 0 0,1 0 0 0 0,0 1 0 0 0,14-14 1 0 0,-7 10-60 0 0,0 1 0 0 0,18-11 0 0 0,8-5 26 0 0,-24 15-41 0 0,0 1 0 0 0,1 1 0 0 0,1 1-1 0 0,24-10 1 0 0,-10 4 52 0 0,-1-1 0 0 0,42-31 0 0 0,7-3 99 0 0,27-5 105 0 0,-72 40-226 0 0,-27 12-88 0 0,1 0 0 0 0,0 1 1 0 0,12-3-1 0 0,-11 5-36 0 0,0 0-1 0 0,16 1 1 0 0,-17 0-144 0 0,-2 8-1348 0 0,26 22 923 0 0,-25-23-8 0 0,-10-4-30 0 0,-3 4 304 0 0,0 1 0 0 0,0-1 0 0 0,-1 0 0 0 0,1-1 0 0 0,-12 12 1 0 0,-34 30-397 0 0,35-34 569 0 0,-57 50-491 0 0,-67 65 18 0 0,14 16 2316 0 0,109-123-931 0 0,1 1 0 0 0,0 1 0 0 0,2 0 0 0 0,-17 42 0 0 0,28-62-587 0 0,1 0 0 0 0,0 0-1 0 0,-1 0 1 0 0,1 0 0 0 0,1 0 0 0 0,-1 8 0 0 0,0-3 29 0 0,0-8-151 0 0,1 0-1 0 0,0 1 1 0 0,0-1 0 0 0,0 0 0 0 0,0 0-1 0 0,0 1 1 0 0,0-1 0 0 0,0 0 0 0 0,0 0-1 0 0,1 3 1 0 0,1 5 64 0 0,-1-6-35 0 0,0 1 1 0 0,0 0-1 0 0,0-1 0 0 0,0 1 0 0 0,-1 0 0 0 0,0 5 0 0 0,8-1 182 0 0,22 26-75 0 0,-30-33-164 0 0,1 0 0 0 0,0 0-1 0 0,0 0 1 0 0,0 0 0 0 0,-1 0 0 0 0,1 0 0 0 0,0-1 0 0 0,0 1-1 0 0,0 0 1 0 0,0-1 0 0 0,1 1 0 0 0,-1 0 0 0 0,0-1 0 0 0,0 0-1 0 0,0 1 1 0 0,1-1 0 0 0,39 14 120 0 0,-38-13-113 0 0,0 0 1 0 0,0 0-1 0 0,0 0 0 0 0,0-1 0 0 0,0 1 1 0 0,3-1-1 0 0,2 1-6 0 0,12 1-4 0 0,0-1 1 0 0,1-1 0 0 0,24-3 0 0 0,100-21 47 0 0,-90 13-38 0 0,70-24 0 0 0,-96 25-113 0 0,-21 8 56 0 0,1-1-1 0 0,-1 1 1 0 0,1 0 0 0 0,11 0-1 0 0,-5 0-45 0 0,24-5-692 0 0,-10 3-101 0 0,-7 3-651 0 0,26-1-5699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5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11 425 3679 0 0,'-11'17'9194'0'0,"11"-8"-7486"0"0,1 28-412 0 0,0-28-178 0 0,4 2-35 0 0,15 32-95 0 0,-15-32-360 0 0,6 1-157 0 0,35 39-30 0 0,-42-46-337 0 0,0-1-1 0 0,0 0 1 0 0,8 6 0 0 0,37 29 232 0 0,-27-22-31 0 0,18 12-8 0 0,-17-14-26 0 0,28 15-107 0 0,-23-14-48 0 0,35 18-11 0 0,-34-18-18 0 0,29 19-70 0 0,-10-3-93 0 0,-46-31 21 0 0,0 1 0 0 0,0 0-1 0 0,0-1 1 0 0,0 1 0 0 0,0 0 0 0 0,2 3-1 0 0,26 31-434 0 0,-22-27-13 0 0,-6 0-81 0 0,9 27-336 0 0,-8-27-146 0 0,-3 1-29 0 0,-1 29 50 0 0,-1-25 239 0 0,-6 4 109 0 0,8-17 668 0 0,0-1 1 0 0,0 1-1 0 0,-1-1 0 0 0,1 1 1 0 0,0-1-1 0 0,0 0 0 0 0,-1 1 1 0 0,1-1-1 0 0,0 1 0 0 0,-1-1 1 0 0,1 0-1 0 0,0 1 0 0 0,-1-1 1 0 0,1 1-1 0 0,0-1 0 0 0,-1 0 1 0 0,1 0-1 0 0,-1 1 0 0 0,1-1 1 0 0,-1 0-1 0 0,1 0 0 0 0,-1 0 1 0 0,1 1-1 0 0,-1-1 0 0 0,1 0 1 0 0,-1 0-1 0 0,1 0 0 0 0,-1 0 1 0 0,1 0-1 0 0,-1 0 0 0 0,1 0 1 0 0,-1 0-1 0 0,1 0 0 0 0,-1 0 1 0 0,1 0-1 0 0,-1 0 0 0 0,1 0 1 0 0,-1-1-1 0 0,1 1 0 0 0,-1 0 1 0 0,1 0-1 0 0,0-1 0 0 0,-1 1 1 0 0,1 0-1 0 0,-1 0 0 0 0,1-1 1 0 0,0 1-1 0 0,-1 0 0 0 0,1-1 1 0 0,-1 1-1 0 0,1-1 0 0 0,0 1 1 0 0,0 0-1 0 0,-1-2 0 0 0,-2-2 32 0 0,0 0 0 0 0,0 0-1 0 0,-4-10 1 0 0,6 13-29 0 0,-24-53 188 0 0,-1 0 281 0 0,-34-56 0 0 0,-124-149-1949 0 0,90 133 507 0 0,86 115 1073 0 0,-30-46-516 0 0,34 51 659 0 0,1-1-1 0 0,0 1 0 0 0,0-1 1 0 0,0 0-1 0 0,1 0 1 0 0,0 0-1 0 0,-1-8 1 0 0,3 14-125 0 0,0-1 1 0 0,0 1 0 0 0,0 0-1 0 0,0 0 1 0 0,0 0 0 0 0,0 0-1 0 0,0 0 1 0 0,0 0 0 0 0,1 0 0 0 0,-1 0-1 0 0,0 0 1 0 0,1 0 0 0 0,-1 0-1 0 0,1 0 1 0 0,0-1 0 0 0,0 1 67 0 0,0 0 1 0 0,0 0 0 0 0,0 0 0 0 0,0 0 0 0 0,0 1 0 0 0,0-1 0 0 0,0 0-1 0 0,0 1 1 0 0,0-1 0 0 0,0 1 0 0 0,1-1 0 0 0,-1 1 0 0 0,0-1-1 0 0,0 1 1 0 0,1 0 0 0 0,-1 0 0 0 0,0 0 0 0 0,1 0 0 0 0,0 0 0 0 0,8-1 304 0 0,-4 0-21 0 0,1 1 1 0 0,-1 0-1 0 0,0 0 1 0 0,8 1 0 0 0,52 4 740 0 0,164-9-29 0 0,-195 0-1203 0 0,-1-1 0 0 0,0-1 1 0 0,0-3-1 0 0,-1 0 0 0 0,0-2 0 0 0,0-1 0 0 0,-1-2 1 0 0,-1-2-1 0 0,-1 0 0 0 0,0-2 0 0 0,-1-1 1 0 0,51-44-1 0 0,-38 20-784 0 0,-3 2-1677 0 0,-11 18-3256 0 0,-12 12-20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18431 0 0,'-1'0'118'0'0,"0"0"28"0"0,-1 1-1 0 0,1-1 0 0 0,0 0 0 0 0,0 1 1 0 0,0-1-1 0 0,0 1 0 0 0,-1 0 1 0 0,1-1-1 0 0,0 1 0 0 0,0 0 0 0 0,-2 1 1 0 0,3-1-98 0 0,0 0 0 0 0,0 0 0 0 0,0 0 1 0 0,0-1-1 0 0,1 1 0 0 0,-1 0 0 0 0,0 0 1 0 0,0 0-1 0 0,0-1 0 0 0,1 1 0 0 0,-1 0 1 0 0,0 0-1 0 0,1-1 0 0 0,-1 1 0 0 0,1 0 1 0 0,-1-1-1 0 0,1 1 0 0 0,-1 0 0 0 0,1-1 1 0 0,0 1-1 0 0,3 5 127 0 0,0 0 1 0 0,0-1 0 0 0,1 0-1 0 0,0 0 1 0 0,7 5-1 0 0,-2-1-70 0 0,-7-6-81 0 0,-1-1-1 0 0,1 0 1 0 0,-1 0-1 0 0,1-1 1 0 0,0 1-1 0 0,-1-1 1 0 0,6 3-1 0 0,-5-3-15 0 0,30 16 93 0 0,0-1 0 0 0,67 19 0 0 0,-60-25-92 0 0,2-2 0 0 0,-1-2-1 0 0,1-2 1 0 0,0-1 0 0 0,55-5-1 0 0,-46-2-40 0 0,-1-3 0 0 0,0-2-1 0 0,-1-2 1 0 0,54-19 0 0 0,18-15-87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5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7831 0 0,'3'7'3207'0'0,"2"5"-1892"0"0,51 164 2765 0 0,-45-135-3160 0 0,-1 0 0 0 0,-3 0 1 0 0,5 60-1 0 0,-11-70-658 0 0,-1 0 1 0 0,-2-1-1 0 0,-1 1 1 0 0,-1 0-1 0 0,-11 40 1 0 0,-13 12-1699 0 0,14-54-5818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6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89 16895 0 0,'2'-2'0'0'0,"-2"-2"0"0"0,-3-2 960 0 0,0 1 200 0 0,0 1 40 0 0,-3-2 8 0 0,-3-5-840 0 0,-5-5-168 0 0,-4-1-32 0 0,-3 5-8 0 0,3 6-328 0 0,3 9-72 0 0,3 9-16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6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51 335 14743 0 0,'-2'-11'229'0'0,"1"9"-120"0"0,1-1 1 0 0,-1 1 0 0 0,1-1 0 0 0,-1 1 0 0 0,0 0 0 0 0,0-1 0 0 0,0 1 0 0 0,0 0 0 0 0,-1-1-1 0 0,1 1 1 0 0,-1 0 0 0 0,1 0 0 0 0,-3-2 863 0 0,1 10-137 0 0,1-4-669 0 0,1 0 0 0 0,0 1 0 0 0,0-1 1 0 0,0 0-1 0 0,1 1 0 0 0,-2 4 1 0 0,-3 15 1282 0 0,2-12-1199 0 0,-5 29 543 0 0,4-11-415 0 0,3-21 39 0 0,8-12-751 0 0,3-3 194 0 0,0 0 0 0 0,0-1-1 0 0,-1-1 1 0 0,0 0 0 0 0,0 0 0 0 0,-1 0-1 0 0,-1-1 1 0 0,9-16 0 0 0,2-14-189 0 0,34-67-356 0 0,-44 94 742 0 0,2-1-1 0 0,-1 2 1 0 0,2-1-1 0 0,0 1 1 0 0,16-14-1 0 0,-13 16 419 0 0,1 0-1 0 0,0 1 0 0 0,1 1 0 0 0,0 0 1 0 0,20-7-1 0 0,-35 15-364 0 0,2-2-83 0 0,11 8 692 0 0,-4 0-718 0 0,0 1 0 0 0,18 13 0 0 0,-22-13-16 0 0,1 1-1 0 0,-1-1 0 0 0,0 1 1 0 0,-1 0-1 0 0,1 1 0 0 0,3 7 1 0 0,22 47-221 0 0,-29-59 202 0 0,-1 0 0 0 0,0 0 0 0 0,0 0 0 0 0,0 0 0 0 0,0 0 0 0 0,0 0 0 0 0,0 4 0 0 0,0 5-29 0 0,3 8-69 0 0,-2 0 0 0 0,0 0 0 0 0,-2 29-1 0 0,-2-29-516 0 0,-1 0-1 0 0,0 0 0 0 0,-2-1 0 0 0,-10 31 1 0 0,1-19-6530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7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357 393 9671 0 0,'-9'-11'7513'0'0,"7"9"-6935"0"0,-15-5 2270 0 0,13 6-2598 0 0,0 1 1 0 0,-1-1-1 0 0,1 1 1 0 0,0 0-1 0 0,-9 1 0 0 0,6 0-172 0 0,1 0 0 0 0,-1 1 0 0 0,1 0 0 0 0,0 0 0 0 0,0 0 0 0 0,-7 4 0 0 0,1 1-108 0 0,1 1-1 0 0,0 0 1 0 0,-12 11-1 0 0,3 0 19 0 0,-1 1-1 0 0,2 0 1 0 0,1 2-1 0 0,1 0 1 0 0,0 1-1 0 0,2 1 1 0 0,-21 41-1 0 0,29-46 71 0 0,-9 36 0 0 0,15-37 150 0 0,4 27 15 0 0,-2-33 5 0 0,7-4 17 0 0,24 24 10 0 0,-32-32-247 0 0,1 1 0 0 0,-1-1 0 0 0,0 1 0 0 0,1-1 0 0 0,-1 1 0 0 0,1-1 0 0 0,-1 0 0 0 0,0 1 0 0 0,1-1 0 0 0,-1 1 0 0 0,1-1 0 0 0,0 0 0 0 0,-1 1 0 0 0,1-1 0 0 0,-1 0 0 0 0,1 0 0 0 0,-1 0 0 0 0,1 1 0 0 0,0-1 0 0 0,-1 0 0 0 0,1 0 0 0 0,-1 0 0 0 0,1 0 0 0 0,0 0 0 0 0,-1 0 0 0 0,1 0 0 0 0,0 0 0 0 0,-1 0 0 0 0,1 0 0 0 0,-1 0 0 0 0,2-1 0 0 0,8-1 42 0 0,1 0 0 0 0,0 0-1 0 0,-1-1 1 0 0,1-1 0 0 0,-1 0-1 0 0,16-9 1 0 0,46-37 67 0 0,-6 2-41 0 0,-52 39-70 0 0,11-6-4 0 0,-1-1-1 0 0,39-34 1 0 0,-26 14-66 0 0,-1-2 0 0 0,54-75-1 0 0,-72 87 30 0 0,-1-1 0 0 0,-1-1-1 0 0,-2 0 1 0 0,-1-1-1 0 0,18-56 1 0 0,-28 73 49 0 0,-1 1 1 0 0,0-1-1 0 0,0 0 0 0 0,-1 0 1 0 0,-1-22-1 0 0,0 30 8 0 0,0 0 1 0 0,-1 0-1 0 0,1 0 1 0 0,-1 0-1 0 0,0 0 0 0 0,-1 0 1 0 0,1 0-1 0 0,-1 1 0 0 0,1-1 1 0 0,-1 0-1 0 0,0 1 0 0 0,-1-1 1 0 0,1 1-1 0 0,0 0 1 0 0,-1-1-1 0 0,0 1 0 0 0,0 0 1 0 0,0 1-1 0 0,0-1 0 0 0,-5-3 1 0 0,-5-1 26 0 0,-1 1-1 0 0,1 1 1 0 0,-1 0 0 0 0,0 0 0 0 0,0 2-1 0 0,-1 0 1 0 0,1 0 0 0 0,-18 0 0 0 0,7 1 45 0 0,0 2 1 0 0,0 1 0 0 0,-49 8-1 0 0,68-8-74 0 0,0 0 0 0 0,0 0 0 0 0,0 0-1 0 0,0 1 1 0 0,0 0 0 0 0,0 1 0 0 0,1-1 0 0 0,-1 1 0 0 0,1 0-1 0 0,0 0 1 0 0,0 1 0 0 0,0-1 0 0 0,0 1 0 0 0,1 0 0 0 0,-9 9-1 0 0,13-12-16 0 0,-5 6 6 0 0,0 1-1 0 0,0-1 1 0 0,1 1 0 0 0,0-1-1 0 0,0 1 1 0 0,1 0 0 0 0,-4 17-1 0 0,4-15 0 0 0,1 1 0 0 0,-2 14-1 0 0,4-12 8 0 0,0 0-1 0 0,1 0 1 0 0,3 17 0 0 0,-1-11 12 0 0,13 35 0 0 0,5-5-29 0 0,-9-30-74 0 0,17 21-48 0 0,-22-30 2 0 0,4-1 9 0 0,32 24 5 0 0,-41-32 98 0 0,0 1 0 0 0,0-1 0 0 0,0 1 0 0 0,1-1 0 0 0,-1 0 0 0 0,0 1 0 0 0,1-1 0 0 0,2 0-1 0 0,43 17-70 0 0,-22-10 1 0 0,-10-3 53 0 0,48 9-139 0 0,5-1-73 0 0,-12 1 24 0 0,-46-11 185 0 0,30 9-117 0 0,0 4 92 0 0,0 1 130 0 0,-33-14 16 0 0,3 1-7 0 0,35 9 10 0 0,-26-10 9 0 0,15-2 1 0 0,-18-2-17 0 0,-7-1-85 0 0,0 0 0 0 0,0-1 0 0 0,-1 0 0 0 0,0 0 1 0 0,0-1-1 0 0,0 0 0 0 0,15-10 0 0 0,-12 5-22 0 0,-1-1-1 0 0,0-1 1 0 0,-1 0 0 0 0,0 0-1 0 0,-1 0 1 0 0,0-2-1 0 0,7-12 1 0 0,-5 6-8 0 0,-2-1 1 0 0,0 1-1 0 0,-1-2 0 0 0,5-23 1 0 0,-11 36 33 0 0,0-1 1 0 0,-1 0-1 0 0,0 0 1 0 0,0 1 0 0 0,-1-1-1 0 0,-1 0 1 0 0,1 0-1 0 0,-3-10 1 0 0,2 15 11 0 0,0 1 0 0 0,0-1 0 0 0,0 0 0 0 0,0 1 1 0 0,-1-1-1 0 0,0 1 0 0 0,0 0 0 0 0,0-1 0 0 0,-3-3 1 0 0,3 5-12 0 0,1 1 1 0 0,-1-1-1 0 0,0 0 1 0 0,0 1-1 0 0,0 0 0 0 0,0-1 1 0 0,0 1-1 0 0,0 0 1 0 0,0 0-1 0 0,0 0 1 0 0,-1 0-1 0 0,1 0 1 0 0,0 1-1 0 0,-1-1 1 0 0,1 1-1 0 0,-3-1 1 0 0,2 1 0 0 0,-1 1 0 0 0,1-1 0 0 0,-1 0 0 0 0,1 1 0 0 0,-1 0 0 0 0,1 0 0 0 0,0 0 0 0 0,-1 0 0 0 0,1 0 0 0 0,0 1 0 0 0,0-1 0 0 0,0 1 0 0 0,0 0 0 0 0,0 0 0 0 0,-3 3 0 0 0,-3 3 16 0 0,0 0 1 0 0,1 1 0 0 0,-8 11-1 0 0,-5 9 48 0 0,3-1 14 0 0,12-14-28 0 0,1 6-33 0 0,1 1 0 0 0,0-1-1 0 0,2 1 1 0 0,-1 31-1 0 0,8-3 40 0 0,-4-40-60 0 0,1 0 0 0 0,0 0 0 0 0,6 15 0 0 0,-5-15-7 0 0,1 0 0 0 0,1-1 0 0 0,-1 0 1 0 0,1 0-1 0 0,10 12 0 0 0,-10-15-12 0 0,1 0 0 0 0,0 0 0 0 0,0 0 0 0 0,0 0 0 0 0,8 4 0 0 0,-13-9 6 0 0,1 1 0 0 0,-1 0 0 0 0,0 0 0 0 0,1-1 0 0 0,-1 1 0 0 0,1 0 0 0 0,-1-1 0 0 0,1 0 0 0 0,-1 1 0 0 0,1-1 0 0 0,-1 0 0 0 0,3 1 0 0 0,12 1-81 0 0,0-1 0 0 0,1 0-1 0 0,-1-1 1 0 0,0 0 0 0 0,1-1-1 0 0,18-5 1 0 0,-19 2-711 0 0,-1-2 0 0 0,23-10 0 0 0,-9 0-7300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7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11975 0 0,'0'0'923'0'0,"0"7"-506"0"0,0 2-263 0 0,2 27 852 0 0,6 12-42 0 0,25 92 0 0 0,32 50 24 0 0,-9-24 284 0 0,-42-124-726 0 0,-11-33-459 0 0,0 1 0 0 0,-1 0 1 0 0,2 14-1 0 0,2 9 122 0 0,-4-25-110 0 0,-5-13-2187 0 0,-9-19 1890 0 0,1-1 1 0 0,1 0-1 0 0,-8-33 1 0 0,-15-89 202 0 0,9 34 747 0 0,-36-171 2725 0 0,54 248-2999 0 0,-2-38 1 0 0,7 62-376 0 0,1-1 0 0 0,1 0 0 0 0,0 1 0 0 0,0-1 0 0 0,2 1 0 0 0,5-22 0 0 0,-6 30-67 0 0,0 0-1 0 0,-1 1 0 0 0,1-1 0 0 0,0 0 0 0 0,1 1 0 0 0,-1-1 0 0 0,1 1 0 0 0,0 0 0 0 0,-1 0 0 0 0,7-5 0 0 0,-9 8-28 0 0,1-1-1 0 0,0 1 1 0 0,-1 0 0 0 0,1-1 0 0 0,0 1-1 0 0,-1 0 1 0 0,1 0 0 0 0,0-1 0 0 0,-1 1-1 0 0,1 0 1 0 0,0 0 0 0 0,0 0 0 0 0,-1 0-1 0 0,1 0 1 0 0,1 0 0 0 0,80-17 126 0 0,-76 15-120 0 0,1 1 0 0 0,0 0 0 0 0,0 0-1 0 0,13 1 1 0 0,5 1 19 0 0,34 7 0 0 0,30 13 21 0 0,-24-1-42 0 0,14 12-26 0 0,-21 1-59 0 0,-41-19-21 0 0,10 13-1 0 0,-20-21-12 0 0,-2 3-52 0 0,13 26-28 0 0,-14-26-4 0 0,-6-2-87 0 0,1-2 185 0 0,0-1 4 0 0,0-1-1 0 0,0 1 1 0 0,0-1-1 0 0,0 1 1 0 0,0-1-1 0 0,-1 0 1 0 0,0 0-1 0 0,1 0 1 0 0,-1 0-1 0 0,-1 0 1 0 0,1 0-1 0 0,0 0 1 0 0,-1 0-1 0 0,-2 2 1 0 0,-9 5-485 0 0,1-1 1 0 0,-2-1 0 0 0,1 0-1 0 0,-1 0 1 0 0,0-2 0 0 0,0 0-1 0 0,-22 5 1 0 0,-7-1-957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8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50 138 10591 0 0,'0'0'2595'0'0,"7"-1"-974"0"0,1-2-1068 0 0,-4 2-247 0 0,-1 0 0 0 0,1 0-1 0 0,-1 1 1 0 0,1-1 0 0 0,-1 1 0 0 0,1 0 0 0 0,-1 0 0 0 0,7 1 0 0 0,22 0 839 0 0,-15-3-200 0 0,21-6-38 0 0,-19 2-107 0 0,-8 3-634 0 0,33-15 264 0 0,-8 1-265 0 0,-10 2-32 0 0,-4-6-95 0 0,-21 21-36 0 0,0-1 0 0 0,0 0 0 0 0,-1 0 0 0 0,1 0 1 0 0,0 0-1 0 0,-1 0 0 0 0,1 0 0 0 0,0 0 0 0 0,-1 0 0 0 0,0 0 0 0 0,1 0 1 0 0,-1 0-1 0 0,0 0 0 0 0,1 0 0 0 0,-1 0 0 0 0,0 0 0 0 0,0-1 0 0 0,0 1 1 0 0,0 0-1 0 0,0-1 0 0 0,0 1-1 0 0,-1 0 0 0 0,1 0-1 0 0,-1 0 1 0 0,1 1 0 0 0,-1-1 0 0 0,1 0 0 0 0,-1 0 0 0 0,1 1-1 0 0,-1-1 1 0 0,0 0 0 0 0,0 1 0 0 0,1-1 0 0 0,-1 1 0 0 0,0-1-1 0 0,0 1 1 0 0,1-1 0 0 0,-1 1 0 0 0,-2-1 0 0 0,-2-1-17 0 0,-1 1 0 0 0,0-1-1 0 0,1 1 1 0 0,-1 1 0 0 0,0-1 0 0 0,-8 1 0 0 0,-1 1-77 0 0,-1 0 1 0 0,1 2-1 0 0,0-1 1 0 0,0 2-1 0 0,0 0 1 0 0,0 1-1 0 0,1 0 0 0 0,0 1 1 0 0,-15 9-1 0 0,19-9 117 0 0,0 0-1 0 0,0 1 0 0 0,0 1 0 0 0,1 0 0 0 0,0 0 0 0 0,1 0 1 0 0,-1 1-1 0 0,2 1 0 0 0,-1-1 0 0 0,1 1 0 0 0,1 0 1 0 0,-9 19-1 0 0,4-4 262 0 0,8-19 31 0 0,4 5 4 0 0,4 33-20 0 0,-5-42-288 0 0,1-1-1 0 0,-1 0 0 0 0,0 0 1 0 0,0 0-1 0 0,0 1 1 0 0,1-1-1 0 0,-1 0 1 0 0,0 0-1 0 0,1 0 1 0 0,-1 0-1 0 0,1 0 0 0 0,0 0 1 0 0,-1 0-1 0 0,1 0 1 0 0,0 0-1 0 0,-1 0 1 0 0,1 0-1 0 0,1 0 0 0 0,31 39 175 0 0,-32-39-178 0 0,-1 0 0 0 0,1 0 0 0 0,0 0 0 0 0,-1 0 0 0 0,1 0 0 0 0,0 0 0 0 0,0-1 0 0 0,0 1 0 0 0,0 0 0 0 0,0-1 0 0 0,0 1 1 0 0,0 0-1 0 0,0-1 0 0 0,0 1 0 0 0,0-1 0 0 0,0 0 0 0 0,0 1 0 0 0,0-1 0 0 0,1 0 0 0 0,-1 0 0 0 0,2 0 0 0 0,6 2 23 0 0,11 3 5 0 0,0-2 0 0 0,0 0 1 0 0,37 0-1 0 0,-27-5-344 0 0,-1-2 0 0 0,32-7-1 0 0,18-9-5451 0 0,-2-4-1747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8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68 328 6447 0 0,'0'0'2392'0'0,"-3"5"-1826"0"0,0 2-423 0 0,2-4-49 0 0,-1 0-1 0 0,1 0 1 0 0,-1 0-1 0 0,0 0 0 0 0,-4 5 1 0 0,-41 53 6924 0 0,49-65-5983 0 0,36-59 1422 0 0,-17 25-1904 0 0,2 2-1 0 0,49-62 0 0 0,-45 70-469 0 0,57-49 0 0 0,-70 66-72 0 0,0 2-1 0 0,0-1 1 0 0,1 2 0 0 0,0 0-1 0 0,0 1 1 0 0,33-11-1 0 0,-40 16 13 0 0,1 0-1 0 0,18-1 0 0 0,28 2 65 0 0,-53 1-73 0 0,1 0 0 0 0,-1 0 1 0 0,1 0-1 0 0,-1 0 0 0 0,1 1 1 0 0,-1-1-1 0 0,4 2 0 0 0,37 10 113 0 0,-42-12-116 0 0,1 1-1 0 0,0-1 1 0 0,-1 1 0 0 0,1-1-1 0 0,-1 1 1 0 0,1 0 0 0 0,-1-1-1 0 0,1 1 1 0 0,-1 0 0 0 0,0 0-1 0 0,2 2 1 0 0,32 24 112 0 0,-33-26-112 0 0,0 0 0 0 0,0 1 1 0 0,-1-1-1 0 0,1 1 0 0 0,0 0 0 0 0,-1-1 1 0 0,0 1-1 0 0,2 3 0 0 0,26 36 85 0 0,-16-19 0 0 0,8 25 0 0 0,-20-45-82 0 0,0 1 0 0 0,0-1-1 0 0,0 1 1 0 0,0 0 0 0 0,0 0-1 0 0,0 4 1 0 0,7 40 82 0 0,-7-44-80 0 0,-1 1 0 0 0,1-1 0 0 0,-1 0 0 0 0,0 0 0 0 0,-1 6 0 0 0,-3 52 64 0 0,-3-13-64 0 0,3-32-24 0 0,-7 21 0 0 0,-10 6-73 0 0,12-29-23 0 0,-11 7-7 0 0,19-21 102 0 0,1 1 1 0 0,0-1-1 0 0,-1 1 0 0 0,1-1 0 0 0,-1 1 0 0 0,1-1 1 0 0,-1 0-1 0 0,1 1 0 0 0,-1-1 0 0 0,1 0 1 0 0,-1 1-1 0 0,1-1 0 0 0,-1 0 0 0 0,1 0 0 0 0,-1 1 1 0 0,0-1-1 0 0,-14 4-298 0 0,15-4 299 0 0,0 0-1 0 0,-1 0 1 0 0,1 0-1 0 0,0 0 0 0 0,0 0 1 0 0,0 1-1 0 0,0-1 1 0 0,0 0-1 0 0,-1 0 1 0 0,1 0-1 0 0,0 0 1 0 0,0 0-1 0 0,0 0 1 0 0,0 0-1 0 0,-1 0 0 0 0,1 0 1 0 0,0 0-1 0 0,0 0 1 0 0,0 0-1 0 0,0 0 1 0 0,0 0-1 0 0,-1-1 1 0 0,1 1-1 0 0,0 0 1 0 0,0 0-1 0 0,0 0 0 0 0,0 0 1 0 0,0 0-1 0 0,-1 0 1 0 0,1 0-1 0 0,0 0 1 0 0,0 0-1 0 0,0 0 1 0 0,0-1-1 0 0,0 1 1 0 0,0 0-1 0 0,0 0 0 0 0,-1 0 1 0 0,1 0-1 0 0,0 0 1 0 0,0-1-1 0 0,0 1 1 0 0,0 0-1 0 0,-8-15-1812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9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0 15663 0 0,'0'0'4890'0'0,"8"5"-3858"0"0,21 14-465 0 0,-22-14-204 0 0,-4 6-40 0 0,10 33-46 0 0,-12-43-266 0 0,-1 1-1 0 0,1-1 1 0 0,-1 1-1 0 0,0-1 1 0 0,1 1-1 0 0,-1 0 1 0 0,0-1 0 0 0,0 1-1 0 0,0 0 1 0 0,0-1-1 0 0,-1 4 1 0 0,-8 52 62 0 0,-28 75-15 0 0,-7 28-32 0 0,35-106-39 0 0,2 1 0 0 0,2 0 0 0 0,3 0 1 0 0,2 0-1 0 0,12 91 0 0 0,-10-131-43 0 0,9 25 0 0 0,9 14-256 0 0,-15-43-67 0 0,2-4-933 0 0,23 20-3898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9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3511 0 0,'0'0'4608'0'0,"46"39"176"0"0,2-39-1392 0 0,5-10-192 0 0,-8-7-2784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3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1234 2303 0 0,'0'0'20'0'0,"0"0"-1"0"0,1 0 0 0 0,-1 0 0 0 0,0 0 0 0 0,1 0 0 0 0,-1 0 0 0 0,0 0 0 0 0,1 1 1 0 0,-1-1-1 0 0,0 0 0 0 0,1-1 0 0 0,-1 1 0 0 0,0 0 0 0 0,0 0 0 0 0,1 0 1 0 0,-1 0-1 0 0,0 0 0 0 0,1 0 0 0 0,-1 0 0 0 0,0 0 0 0 0,1 0 0 0 0,-1-1 0 0 0,0 1 1 0 0,0 0-1 0 0,1 0 0 0 0,-1 0 0 0 0,0-1 0 0 0,0 1 0 0 0,0 0 0 0 0,1 0 0 0 0,-1-1 1 0 0,0 1-1 0 0,0 0 0 0 0,0 0 0 0 0,0-1 0 0 0,1 1 0 0 0,-1 0 0 0 0,0-1 0 0 0,0 1 1 0 0,0 0-1 0 0,0 0 0 0 0,0-1 0 0 0,9-19 2418 0 0,-6 12-1606 0 0,0 3-29 0 0,-1-1 0 0 0,1 1-1 0 0,-1-1 1 0 0,2-9 0 0 0,-4 13-478 0 0,0 0 0 0 0,1 0 1 0 0,-1 1-1 0 0,0-1 1 0 0,0 0-1 0 0,0 0 1 0 0,0 0-1 0 0,-1 1 0 0 0,1-1 1 0 0,0 0-1 0 0,-1 0 1 0 0,1 1-1 0 0,-1-1 0 0 0,1 0 1 0 0,-1 1-1 0 0,0-1 1 0 0,0 1-1 0 0,0-1 0 0 0,0 1 1 0 0,-1-2-1 0 0,-15-4 3762 0 0,7 5-3534 0 0,7 0-546 0 0,0 1 0 0 0,0-1 0 0 0,0 1 0 0 0,-1 0 0 0 0,1 0 0 0 0,0 0 0 0 0,-1 1 0 0 0,1-1 0 0 0,-1 1 0 0 0,1 0 0 0 0,0 0 0 0 0,-1 0 0 0 0,1 1 0 0 0,-1-1 0 0 0,1 1 0 0 0,0-1 0 0 0,-1 1 0 0 0,1 0 0 0 0,0 1 0 0 0,0-1 0 0 0,-1 0 1 0 0,1 1-1 0 0,0 0 0 0 0,1 0 0 0 0,-1 0 0 0 0,0 0 0 0 0,-2 2 0 0 0,-4 4-116 0 0,1 0 0 0 0,0 1 1 0 0,1-1-1 0 0,0 1 0 0 0,0 1 0 0 0,1 0 1 0 0,-10 19-1 0 0,5-4-126 0 0,-16 51 1 0 0,24-59 145 0 0,0-4 70 0 0,2-7 62 0 0,-1 1-1 0 0,1-1 1 0 0,1 1 0 0 0,-1 9-1 0 0,1-12 27 0 0,0 0 0 0 0,0 0 0 0 0,1 0 1 0 0,0 0-1 0 0,-1 1 0 0 0,3 4 0 0 0,-2-5 46 0 0,0 0-1 0 0,0 0 1 0 0,-1 0-1 0 0,1 0 1 0 0,-1 0 0 0 0,0 5-1 0 0,11-7 115 0 0,-3 1-168 0 0,-5-2-42 0 0,0 0 0 0 0,0 0 1 0 0,0-1-1 0 0,1 1 0 0 0,-1-1 0 0 0,0 1 0 0 0,0-1 1 0 0,0 0-1 0 0,1 0 0 0 0,-1 0 0 0 0,0-1 0 0 0,0 1 1 0 0,0-1-1 0 0,0 0 0 0 0,1 0 0 0 0,-1 0 1 0 0,0 0-1 0 0,-1 0 0 0 0,5-3 0 0 0,5-5 9 0 0,1-1 0 0 0,-2 0 0 0 0,1-1 0 0 0,-1 0 0 0 0,11-16 0 0 0,1-4 16 0 0,18-35 0 0 0,-14 18 9 0 0,-3-2 0 0 0,30-87 0 0 0,-30 59 50 0 0,16-94 0 0 0,-32 129 153 0 0,-3 0 1 0 0,-1 0-1 0 0,-3-1 0 0 0,-5-71 1 0 0,-1 80-119 0 0,0 1 1 0 0,-3 0 0 0 0,-1 0-1 0 0,-1 0 1 0 0,-1 1-1 0 0,-21-38 1 0 0,15 37-102 0 0,-33-47 0 0 0,38 65-31 0 0,0 0 0 0 0,-1 1 0 0 0,-1 1-1 0 0,-25-22 1 0 0,35 33-19 0 0,0 0-1 0 0,0 0 1 0 0,-1 0 0 0 0,1 1-1 0 0,-1 0 1 0 0,-8-4-1 0 0,10 6 4 0 0,1-1-1 0 0,0 1 0 0 0,0-1 0 0 0,0 1 0 0 0,0 0 1 0 0,-1 0-1 0 0,1 0 0 0 0,0 0 0 0 0,0 1 0 0 0,0-1 1 0 0,0 0-1 0 0,0 1 0 0 0,-1 0 0 0 0,1-1 0 0 0,0 1 1 0 0,-2 1-1 0 0,3-1 2 0 0,1-1-1 0 0,-1 0 1 0 0,1 1 0 0 0,-1-1 0 0 0,1 0 0 0 0,0 1 0 0 0,-1-1-1 0 0,1 1 1 0 0,0-1 0 0 0,-1 0 0 0 0,1 1 0 0 0,0-1-1 0 0,0 1 1 0 0,-1-1 0 0 0,1 1 0 0 0,0-1 0 0 0,0 1 0 0 0,0 0-1 0 0,-13 28-174 0 0,12-28 172 0 0,0 1 0 0 0,1-1-1 0 0,0 0 1 0 0,-1 1 0 0 0,1-1 0 0 0,0 0-1 0 0,-1 1 1 0 0,1-1 0 0 0,0 1 0 0 0,0-1 0 0 0,0 0-1 0 0,0 1 1 0 0,1 1 0 0 0,0 28-117 0 0,2-1-1 0 0,7 35 1 0 0,52 144-90 0 0,16-4 4 0 0,-33-90 172 0 0,-40-103 44 0 0,148 424 0 0 0,-134-360 0 0 0,-2 8-13 0 0,-12-51-51 0 0,0 25-3 0 0,-4-33 3 0 0,-1 19-31 0 0,0-33-127 0 0,-1-2-54 0 0,-8 27-11 0 0,9-35 265 0 0,0 0 0 0 0,0 0 0 0 0,0-1 0 0 0,0 1 0 0 0,0 0 0 0 0,0-1 0 0 0,-1 1 0 0 0,1 0 0 0 0,0-1 0 0 0,-1 1 0 0 0,1 0 0 0 0,0-1 0 0 0,-1 1 0 0 0,1 0 0 0 0,-1-1 0 0 0,1 1 0 0 0,-1-1 0 0 0,1 1 0 0 0,-1-1 0 0 0,1 1 0 0 0,-1-1 0 0 0,0 0-1 0 0,1 1 1 0 0,-1-1 0 0 0,1 0 0 0 0,-1 1 0 0 0,0-1 0 0 0,0 0 0 0 0,1 0 0 0 0,-1 0 0 0 0,0 1 0 0 0,1-1 0 0 0,-1 0 0 0 0,0 0 0 0 0,0 0 0 0 0,1 0 0 0 0,-1 0 0 0 0,0 0 0 0 0,1 0 0 0 0,-1-1 0 0 0,0 1 0 0 0,0 0 0 0 0,1 0 0 0 0,-1-1 0 0 0,0 1 0 0 0,1 0 0 0 0,-1-1 0 0 0,1 1 0 0 0,-2-1 0 0 0,1 0-22 0 0,-10-5-403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4719 12895 0 0,'22'-176'2172'0'0,"-8"74"-1929"0"0,69-843-4676 0 0,-73 322 7538 0 0,-55 30-22 0 0,7 138-2572 0 0,36-2 27 0 0,83-239 1515 0 0,-3 125-6049 0 0,-78 560 4045 0 0,2-35-766 0 0,-2 42 907 0 0,-1 0 1 0 0,1 0-1 0 0,-1 1 0 0 0,1-1 1 0 0,-1 0-1 0 0,0 1 1 0 0,0-1-1 0 0,-1 1 1 0 0,-2-6-1 0 0,3 8 1 0 0,0 0-124 0 0,8 10 2703 0 0,18 27-2731 0 0,-12-18 4 0 0,21 29-33 0 0,0 9-10 0 0,-10-6 0 0 0,-3-2 0 0 0,3 9-53 0 0,-4-14 42 0 0,10 9 43 0 0,-23-41 132 0 0,3-1 50 0 0,30 30 8 0 0,-38-37-184 0 0,0-1-1 0 0,0 0 0 0 0,1 0 1 0 0,-1 0-1 0 0,5 3 0 0 0,27 16 189 0 0,-15-12 4 0 0,20 6 2 0 0,-17-10-25 0 0,39 4-102 0 0,17-4-38 0 0,199-22-19 0 0,1-22-19 0 0,-90 6-29 0 0,-136 24 0 0 0,24 1 0 0 0,-5 7-28 0 0,-20 4-113 0 0,-42-2-34 0 0,3 4-1 0 0,33 13-2 0 0,-34-14-12 0 0,-4 5-2 0 0,23 24 0 0 0,-29-32 175 0 0,1 0-1 0 0,-1 0 1 0 0,0 0-1 0 0,-1 0 1 0 0,1 0-1 0 0,0 1 1 0 0,0-1 0 0 0,0 0-1 0 0,-1 1 1 0 0,2 2-1 0 0,10 28-175 0 0,-8-14-6 0 0,1 20-1 0 0,-4-19 34 0 0,-10 70 316 0 0,-22 90 1 0 0,0 2 497 0 0,-26 518 238 0 0,23-271-876 0 0,22-303-9 0 0,-44 631-1 0 0,6 40 134 0 0,-29-4 388 0 0,16-375-86 0 0,31-240-6881 0 0,24-138-738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12439 0 0,'-2'0'854'0'0,"-1"0"-702"0"0,4 1 101 0 0,20 5 2679 0 0,199 59-1451 0 0,-146-46-1306 0 0,2-3 0 0 0,0-3-1 0 0,0-4 1 0 0,1-2 0 0 0,137-8-1 0 0,-136-6-1932 0 0,0-3-1 0 0,80-22 0 0 0,-70 7-4205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3.9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69 237 5527 0 0,'4'-3'-64'0'0,"20"-17"2312"0"0,-1 0 0 0 0,0-2 0 0 0,-2 0 0 0 0,24-34 0 0 0,-42 52-2080 0 0,-1 1 0 0 0,0-1-1 0 0,0 0 1 0 0,-1 0 0 0 0,1 1 0 0 0,-1-1-1 0 0,0 0 1 0 0,0-1 0 0 0,0 1 0 0 0,0 0-1 0 0,-1 0 1 0 0,1-8 0 0 0,-2 10-147 0 0,1 1 0 0 0,0-1 0 0 0,-1 1 0 0 0,1-1-1 0 0,-1 0 1 0 0,1 1 0 0 0,-1-1 0 0 0,0 1 0 0 0,0-1 0 0 0,0 1 0 0 0,0 0 0 0 0,0-1 0 0 0,0 1-1 0 0,0 0 1 0 0,0 0 0 0 0,0-1 0 0 0,0 1 0 0 0,-1 0 0 0 0,1 0 0 0 0,0 0 0 0 0,-1 1 0 0 0,1-1-1 0 0,-1 0 1 0 0,1 0 0 0 0,-1 1 0 0 0,0-1 0 0 0,1 1 0 0 0,-1 0 0 0 0,1-1 0 0 0,-1 1 0 0 0,0 0 0 0 0,1 0-1 0 0,-1 0 1 0 0,-2 0 0 0 0,-1 0 40 0 0,0 1 1 0 0,1-1-1 0 0,-1 1 0 0 0,0 0 0 0 0,0 0 1 0 0,1 1-1 0 0,-1 0 0 0 0,1-1 0 0 0,-1 2 1 0 0,1-1-1 0 0,0 0 0 0 0,0 1 0 0 0,-6 4 1 0 0,0 1 79 0 0,1 0 0 0 0,0 1 1 0 0,1 0-1 0 0,-9 11 0 0 0,9-8-85 0 0,0 1-1 0 0,0 0 0 0 0,1 1 1 0 0,1 0-1 0 0,1 0 1 0 0,-5 17-1 0 0,6-8 41 0 0,-1 36-1 0 0,5-57-85 0 0,0 1 0 0 0,-1-1 0 0 0,1 1 0 0 0,0 0-1 0 0,1-1 1 0 0,-1 1 0 0 0,0-1 0 0 0,2 5 0 0 0,10 45 78 0 0,-12-50-81 0 0,1 0 0 0 0,-1-1-1 0 0,0 1 1 0 0,1-1 0 0 0,-1 1 0 0 0,1-1-1 0 0,0 1 1 0 0,-1-1 0 0 0,1 1 0 0 0,0-1 0 0 0,0 1-1 0 0,0-1 1 0 0,1 2 0 0 0,27 34 117 0 0,-28-36-115 0 0,0 0-1 0 0,-1 0 1 0 0,1 0 0 0 0,0 0 0 0 0,0 0 0 0 0,0 0 0 0 0,0 0-1 0 0,0-1 1 0 0,0 1 0 0 0,0 0 0 0 0,0-1 0 0 0,0 1 0 0 0,1 0 0 0 0,-1-1-1 0 0,3 1 1 0 0,1 2 9 0 0,5 1 17 0 0,0 0 0 0 0,0-1 1 0 0,0 0-1 0 0,1 0 0 0 0,-1-1 0 0 0,20 1 0 0 0,-8-3-149 0 0,-1-1 0 0 0,1-1 0 0 0,0-1 0 0 0,-1-1 0 0 0,1-1 0 0 0,-1-1 0 0 0,-1-1 0 0 0,1 0 0 0 0,31-18 0 0 0,-10 0-1098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4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44 11519 0 0,'0'0'528'0'0,"-2"8"-16"0"0,-6 21-153 0 0,6-22 553 0 0,5 6 280 0 0,12 41 59 0 0,-5-28-26 0 0,14 23-156 0 0,-22-46-902 0 0,-1 1 0 0 0,1-1-1 0 0,0 0 1 0 0,0 0 0 0 0,3 4-1 0 0,28 35 825 0 0,-31-40-895 0 0,-1-1 0 0 0,0 1 0 0 0,1 0 0 0 0,-1-1 1 0 0,1 1-1 0 0,0-1 0 0 0,-1 1 0 0 0,5 1 0 0 0,30 21 266 0 0,-35-23-351 0 0,0 0 0 0 0,0 0 0 0 0,0 0 0 0 0,0-1 0 0 0,1 1 1 0 0,-1-1-1 0 0,0 1 0 0 0,0-1 0 0 0,1 1 0 0 0,-1-1 0 0 0,0 0 1 0 0,3 1-1 0 0,3 0-17 0 0,0 0 1 0 0,0 0-1 0 0,0 0 1 0 0,0-1-1 0 0,1 0 1 0 0,-1-1-1 0 0,0 0 1 0 0,0 0-1 0 0,0 0 1 0 0,0-1-1 0 0,-1 0 1 0 0,1 0-1 0 0,7-4 1 0 0,-5 0-182 0 0,0 0 0 0 0,0-1 0 0 0,0 0 1 0 0,-1 0-1 0 0,0-1 0 0 0,-1 0 1 0 0,1 0-1 0 0,-1-1 0 0 0,-1 0 0 0 0,0 0 1 0 0,0-1-1 0 0,-1 1 0 0 0,6-17 1 0 0,1-8-239 0 0,-1-1 1 0 0,10-62 0 0 0,-8 62 6680 0 0,-11 49-6152 0 0,12 42 365 0 0,-2-16-482 0 0,-11-38-25 0 0,0 0 1 0 0,-1 0-1 0 0,1 0 1 0 0,0 0-1 0 0,0 0 1 0 0,0 0-1 0 0,0 0 1 0 0,2 2-1 0 0,24 37-410 0 0,-20-31-21 0 0,0-9-104 0 0,-2-1 399 0 0,-2 0 49 0 0,0 1-1 0 0,0-1 0 0 0,0 0 1 0 0,0-1-1 0 0,0 1 1 0 0,0 0-1 0 0,-1-1 1 0 0,1 1-1 0 0,0-1 1 0 0,0 0-1 0 0,0 0 0 0 0,-1 0 1 0 0,1 0-1 0 0,0-1 1 0 0,4-2-1 0 0,15-15-1094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4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1 870 919 0 0,'54'-108'14'0'0,"-37"70"39"0"0,-14 31-51 0 0,-1-1 0 0 0,0 1 0 0 0,0-1 0 0 0,-1 0 0 0 0,1-10 0 0 0,-1 3-1 0 0,14-145 11 0 0,-5 38 150 0 0,30-137 0 0 0,-36 241 1133 0 0,10-25 0 0 0,-12 38-593 0 0,0 0 0 0 0,0 0-1 0 0,1 0 1 0 0,-1 0 0 0 0,1 1 0 0 0,1-1-1 0 0,-1 1 1 0 0,8-8 2180 0 0,-5 12-802 0 0,23 0 4437 0 0,-24 10-5417 0 0,15 32-107 0 0,-15-31-406 0 0,-5 1-185 0 0,0 58 288 0 0,-2-6-484 0 0,1-49-197 0 0,-3 45 50 0 0,-29 151-588 0 0,4-92-855 0 0,-16 87-1472 0 0,26-83 442 0 0,7-45 1284 0 0,7-44 686 0 0,3-25 810 0 0,5-12 435 0 0,10-10 132 0 0,8-8 138 0 0,0 1-1 0 0,35-25 1 0 0,-11 16-617 0 0,2 2 0 0 0,56-22 1 0 0,105-29 7 0 0,-143 58-2011 0 0,-1 2-6251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7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71 290 6911 0 0,'-3'-3'318'0'0,"0"0"-1"0"0,0 0 0 0 0,0 0 0 0 0,0 1 0 0 0,0-1 0 0 0,0 1 0 0 0,-1 0 1 0 0,1 0-1 0 0,-1 0 0 0 0,0 0 0 0 0,0 1 0 0 0,1 0 0 0 0,-1-1 1 0 0,-8 0-1 0 0,12 2-365 0 0,-1 0-1 0 0,1 0 1 0 0,-1 0 0 0 0,1 0 0 0 0,0 0 0 0 0,-1 0 0 0 0,1 0 0 0 0,-1 0-1 0 0,1-1 1 0 0,-1 1 0 0 0,1 0 0 0 0,-1 0 0 0 0,1 0 0 0 0,0-1 0 0 0,-1 1 0 0 0,1 0-1 0 0,0 0 1 0 0,-1-1 0 0 0,1 1 0 0 0,0 0 0 0 0,-1-1 0 0 0,1 1 0 0 0,0 0 0 0 0,-1-1-1 0 0,1 1 1 0 0,0 0 0 0 0,0-1 0 0 0,0 1 0 0 0,-1-1 0 0 0,1 1 0 0 0,0-1-1 0 0,0-1 34 0 0,-1 0 0 0 0,1 1-1 0 0,0-1 1 0 0,0 0 0 0 0,0 0-1 0 0,1 1 1 0 0,-1-1-1 0 0,1-3 1 0 0,1-1 248 0 0,0-1-1 0 0,1 1 1 0 0,4-8 0 0 0,-6 12 72 0 0,-1 1-271 0 0,0 1 0 0 0,0 0 0 0 0,0 0 1 0 0,0-1-1 0 0,0 1 0 0 0,0 0 0 0 0,0-1 0 0 0,0 1 0 0 0,0 0 0 0 0,0 0 1 0 0,1-1-1 0 0,-1 1 0 0 0,0 0 0 0 0,0 0 0 0 0,0 0 0 0 0,0-1 0 0 0,0 1 0 0 0,1 0 1 0 0,-1 0-1 0 0,0 0 0 0 0,0-1 0 0 0,0 1 0 0 0,1 0 0 0 0,-1 0 0 0 0,0 0 1 0 0,0 0-1 0 0,1-1 0 0 0,-1 1 0 0 0,0 0 0 0 0,0 0 0 0 0,1 0 0 0 0,-1 0 1 0 0,0 0-1 0 0,0 0 0 0 0,1 0 0 0 0,-1 0 0 0 0,0 0 0 0 0,1 0 0 0 0,-1 0 1 0 0,0 0-1 0 0,0 0 0 0 0,1 0 0 0 0,-1 0 0 0 0,0 0 0 0 0,0 0 0 0 0,1 0 1 0 0,-1 1-1 0 0,0-1 0 0 0,0 0 0 0 0,1 0 0 0 0,-1 0 0 0 0,0 0 0 0 0,0 0 1 0 0,1 1-1 0 0,-1-1 0 0 0,0 0 0 0 0,0 0 0 0 0,0 0 0 0 0,0 1 0 0 0,1-1 1 0 0,-1 0-1 0 0,0 0 0 0 0,0 1 0 0 0,0-1 0 0 0,0 0 0 0 0,7 9 344 0 0,3 4-53 0 0,-2 3 4548 0 0,3-11-4266 0 0,31 16-58 0 0,-32-16 246 0 0,1 0-614 0 0,2 2-178 0 0,22 12 0 0 0,-25-11-56 0 0,-1 0 1 0 0,11 10-1 0 0,-20-18 53 0 0,7 7-205 0 0,-3 2-10 0 0,12 24-7 0 0,-12-25-28 0 0,0 2-7 0 0,1 2 170 0 0,11 35-337 0 0,-14-37 358 0 0,10 27-202 0 0,-1-7 122 0 0,-8-23 45 0 0,2 4 178 0 0,14 31 78 0 0,-15-32 18 0 0,2 0 38 0 0,17 29 144 0 0,-17-29 58 0 0,1-2 16 0 0,1 2-287 0 0,19 21 431 0 0,-19-24-313 0 0,26 22-11 0 0,-25-21-26 0 0,1-2-107 0 0,29 21-42 0 0,-19-12 1 0 0,28 21-59 0 0,-9-4-27 0 0,13 16-147 0 0,-43-40 47 0 0,2 1-4 0 0,48 44-146 0 0,-11-12 12 0 0,-10-9 226 0 0,8 8 49 0 0,-32-28 7 0 0,-7-7 11 0 0,0 1 0 0 0,-1 0 1 0 0,0 1-1 0 0,6 7 0 0 0,-3-5-1 0 0,-2-1 8 0 0,0-1 0 0 0,-1 1 0 0 0,8 12 0 0 0,28 40 83 0 0,-3-1-43 0 0,-7-11-75 0 0,9 8-5 0 0,1-6 31 0 0,-4-15-19 0 0,-21-24 25 0 0,-7-4-38 0 0,-2-2 13 0 0,1 0 0 0 0,17 8 0 0 0,-14-7-13 0 0,36 14 60 0 0,4 1-45 0 0,13 5 23 0 0,-1 6-36 0 0,2 2-12 0 0,-1 1-13 0 0,-3 3-41 0 0,-3 2 41 0 0,-2-3 13 0 0,4-6 0 0 0,-43-22 6 0 0,-4-3 27 0 0,29 9-1 0 0,16 4 38 0 0,-38-12-43 0 0,42 10 90 0 0,-2-2-94 0 0,15 1 25 0 0,-56-12-38 0 0,50 6 52 0 0,-11-3-50 0 0,11 0-12 0 0,1 0 0 0 0,4 2 0 0 0,2 0 0 0 0,1 1 0 0 0,3-3 0 0 0,-4-6 0 0 0,-1-10 16 0 0,-14-4 59 0 0,-38 6-6 0 0,35-14-1 0 0,13-8 15 0 0,38-21-2 0 0,-63 29-81 0 0,55-26 0 0 0,-63 26 0 0 0,16-14 0 0 0,3-1 0 0 0,-3 1 11 0 0,1 1 31 0 0,2 3-20 0 0,-2 3 20 0 0,319-170 177 0 0,-336 173-144 0 0,117-69 5 0 0,-120 72-38 0 0,18-10-20 0 0,0-5 20 0 0,19-23 60 0 0,-46 35-28 0 0,15-12 1 0 0,2-6-59 0 0,-2 2-16 0 0,0 3 0 0 0,4-4 0 0 0,196-155 0 0 0,-159 133 0 0 0,121-120 0 0 0,-180 160 0 0 0,10-10 0 0 0,2-2 0 0 0,4-4 60 0 0,-8 8 32 0 0,-3 1-23 0 0,-4 5-5 0 0,-8 5-53 0 0,1-3-11 0 0,0-2 0 0 0,0-3 0 0 0,1 0 0 0 0,0 0 0 0 0,0 4 0 0 0,3 6-16 0 0,-17 15-63 0 0,-5 10-303 0 0,-2 19 290 0 0,2-24 87 0 0,0-1 1 0 0,0 0-1 0 0,0 1 1 0 0,0-1-1 0 0,0 1 1 0 0,0-1 0 0 0,0 1-1 0 0,-1-1 1 0 0,1 0-1 0 0,0 1 1 0 0,0-1-1 0 0,0 1 1 0 0,0-1-1 0 0,-1 1 1 0 0,1-1-1 0 0,0 0 1 0 0,0 1-1 0 0,0-1 1 0 0,-1 0 0 0 0,1 1-1 0 0,0-1 1 0 0,-1 1-1 0 0,-21 18 73 0 0,0 0-1 0 0,-1-2 1 0 0,-1 0-1 0 0,-1-2 1 0 0,0 0 0 0 0,-1-2-1 0 0,0-1 1 0 0,-1-1-1 0 0,-1-1 1 0 0,0-1 0 0 0,0-2-1 0 0,-51 7 1 0 0,48-11 77 0 0,-1-1 1 0 0,-39-4 0 0 0,-62-11-281 0 0,-4-1 1515 0 0,114 14-1490 0 0,21 0-310 0 0,9-3-116 0 0,26-11 432 0 0,-17 8 44 0 0,26-12-303 0 0,17-10-88 0 0,-48 22 417 0 0,185-94-1038 0 0,-115 64 766 0 0,-37 19 289 0 0,-5 3 30 0 0,-31 11 51 0 0,-4 3-53 0 0,0 0-1 0 0,0 0 0 0 0,0-1 0 0 0,0 1 0 0 0,0-1 0 0 0,4-2 0 0 0,1 1 2 0 0,0 0 144 0 0,-1 6-29 0 0,24 9 22 0 0,-24-10 151 0 0,-2 3-169 0 0,19 19-10 0 0,-19-19-1 0 0,0 1 71 0 0,17 19 298 0 0,-17-20 136 0 0,1 2 23 0 0,21 22-134 0 0,-21-23-594 0 0,0 0-264 0 0,41 35-391 0 0,-5-6 667 0 0,-11-6 49 0 0,-26-25-77 0 0,0 4-30 0 0,18 26-9 0 0,-23-34 125 0 0,0 0-1 0 0,-1 0 1 0 0,1 0 0 0 0,0 0-1 0 0,-1 0 1 0 0,1 0 0 0 0,-1 0-1 0 0,1 0 1 0 0,-1 0 0 0 0,0 0-1 0 0,1 0 1 0 0,-1 2-1 0 0,4 22-118 0 0,-4-13 1 0 0,-4 0 64 0 0,-1-1 0 0 0,0 0 0 0 0,0 0 0 0 0,-1 0 0 0 0,0-1 0 0 0,-1 0 0 0 0,-10 12 0 0 0,7-11-8 0 0,-1 0-1 0 0,0 0 1 0 0,-1-1-1 0 0,-18 12 1 0 0,22-17 33 0 0,0 0 0 0 0,0-1 0 0 0,0 0 0 0 0,-1 0 0 0 0,0-1 0 0 0,1 0 0 0 0,-1-1 0 0 0,-15 3 0 0 0,20-5-51 0 0,0 0 1 0 0,1 0-1 0 0,-1 0 0 0 0,1 0 1 0 0,-1-1-1 0 0,1 1 1 0 0,-4-2-1 0 0,-12-7-5834 0 0,8-1-1274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170 325 10591 0 0,'-14'10'2685'0'0,"-26"21"0"0"0,32-23-2449 0 0,-1 0 0 0 0,0-1 0 0 0,0 0 0 0 0,0-1 0 0 0,-1 0 0 0 0,-15 6 0 0 0,13-9-253 0 0,10-3 35 0 0,1 0-1 0 0,-1 1 1 0 0,0-1-1 0 0,1 1 1 0 0,-1-1-1 0 0,0 1 0 0 0,1-1 1 0 0,-1 1-1 0 0,-1 1 1 0 0,2-1 23 0 0,0 0 1 0 0,1-1-1 0 0,-1 1 0 0 0,1 0 1 0 0,-1 0-1 0 0,1 0 0 0 0,-1 0 1 0 0,1 0-1 0 0,-1-1 0 0 0,1 1 1 0 0,0 0-1 0 0,0 0 0 0 0,-1 0 1 0 0,1 0-1 0 0,0 0 0 0 0,0 0 1 0 0,0 0-1 0 0,0 0 0 0 0,0 0 1 0 0,0 0-1 0 0,0 0 1 0 0,1 2-1 0 0,-1 3 63 0 0,0-4-52 0 0,0 1 0 0 0,0-1 0 0 0,1 1 0 0 0,-1-1 1 0 0,0 0-1 0 0,1 1 0 0 0,0-1 0 0 0,0 0 0 0 0,-1 1 0 0 0,3 2 0 0 0,0 6 65 0 0,0-3 24 0 0,-1-1-1 0 0,1 1 0 0 0,8 14 1 0 0,4 8-16 0 0,82 180 655 0 0,-10 93-572 0 0,-80-264-328 0 0,-5-30 96 0 0,-1 2-36 0 0,-3 9 49 0 0,2-20 11 0 0,0 0 0 0 0,0 0 0 0 0,0 1 0 0 0,0-1 0 0 0,0 0 0 0 0,0 0 0 0 0,0 0 0 0 0,0 0 0 0 0,0 0 0 0 0,0 0-1 0 0,0 1 1 0 0,0-1 0 0 0,0 0 0 0 0,0 0 0 0 0,0 0 0 0 0,-1 0 0 0 0,1 0 0 0 0,0 0 0 0 0,0 0 0 0 0,0 1 0 0 0,0-1 0 0 0,0 0 0 0 0,0 0 0 0 0,0 0 0 0 0,0 0 0 0 0,0 0 0 0 0,-1 0 0 0 0,1 0 0 0 0,0 0 0 0 0,0 0 0 0 0,0 0 0 0 0,0 0 0 0 0,0 0 0 0 0,0 0 0 0 0,-1 0-1 0 0,1 0 1 0 0,0 0 0 0 0,0 0 0 0 0,0 0 0 0 0,0 0 0 0 0,0 0 0 0 0,0 0 0 0 0,-1 0 0 0 0,1 0 0 0 0,-5-7 1 0 0,-1-5-20 0 0,0-1-1 0 0,0 1 0 0 0,1-2 1 0 0,1 1-1 0 0,-5-20 1 0 0,3 9-178 0 0,-14-51-347 0 0,1-1-935 0 0,-42-102 0 0 0,54 160 1775 0 0,0-1 0 0 0,1 0 0 0 0,1 0 0 0 0,0 0 1 0 0,-1-26-1 0 0,5 32 43 0 0,0 0 0 0 0,1 1 0 0 0,1-1 0 0 0,1 0 0 0 0,-1 0 0 0 0,2 0 0 0 0,0 1 0 0 0,0-1 0 0 0,7-13 0 0 0,-1 3-124 0 0,2 1 1 0 0,0-1-1 0 0,2 1 1 0 0,26-35-1 0 0,-31 48-180 0 0,0 0-1 0 0,1 0 0 0 0,0 1 0 0 0,0 0 1 0 0,1 0-1 0 0,0 1 0 0 0,1 1 1 0 0,-1 0-1 0 0,1 0 0 0 0,0 1 1 0 0,23-7-1 0 0,32-4 206 0 0,104-12 1 0 0,-85 16-103 0 0,109-15 91 0 0,257-46-206 0 0,-364 55-1787 0 0,-8 2-6455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9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60 679 8287 0 0,'0'0'1528'0'0,"-5"5"670"0"0,-9 7 526 0 0,10-9-2465 0 0,0 0 0 0 0,0 0 0 0 0,1 0-1 0 0,-6 7 1 0 0,-8 23 5513 0 0,25-36-5680 0 0,23-10 4 0 0,-30 12-86 0 0,1-1 0 0 0,-1 1 0 0 0,1 0 0 0 0,-1 0 0 0 0,0-1 0 0 0,1 1 0 0 0,-1-1 0 0 0,0 1 0 0 0,0-1 0 0 0,0 0 0 0 0,0 1 0 0 0,0-1 0 0 0,-1 0 0 0 0,2-3 0 0 0,2-3 27 0 0,34-78 62 0 0,15-28 109 0 0,-40 90-170 0 0,1 1 0 0 0,28-37 0 0 0,43-31-302 0 0,-79 86 144 0 0,1 2-68 0 0,20-10-32 0 0,-20 9-4 0 0,0 10-336 0 0,21 18 494 0 0,-28-23 70 0 0,1-1 0 0 0,0 0 0 0 0,-1 1 0 0 0,1-1 0 0 0,-1 0 0 0 0,1 1 0 0 0,-1-1 0 0 0,0 1 0 0 0,1-1 0 0 0,-1 1 0 0 0,1-1 0 0 0,-1 1 0 0 0,0-1 0 0 0,0 1 0 0 0,1-1 0 0 0,-1 1 1 0 0,0 0-1 0 0,0-1 0 0 0,1 1 0 0 0,-1-1 0 0 0,0 2 0 0 0,6 34 325 0 0,0 86 395 0 0,0 7-128 0 0,-6-124-553 0 0,1 0 1 0 0,0-1-1 0 0,0 1 0 0 0,0 0 0 0 0,2 6 1 0 0,0-2 9 0 0,-1-1 114 0 0,4 1 8 0 0,17 24 27 0 0,-17-25 229 0 0,49-2-40 0 0,-54-6-384 0 0,-1 1-1 0 0,1-1 1 0 0,0 0 0 0 0,0 0 0 0 0,0 0-1 0 0,-1 0 1 0 0,1 0 0 0 0,0 0 0 0 0,0 0 0 0 0,0 0-1 0 0,-1 0 1 0 0,1 0 0 0 0,0-1 0 0 0,0 1-1 0 0,0 0 1 0 0,-1 0 0 0 0,1-1 0 0 0,0 1-1 0 0,-1-1 1 0 0,1 1 0 0 0,0 0 0 0 0,-1-1 0 0 0,1 1-1 0 0,0-2 1 0 0,3 0 12 0 0,4-4 25 0 0,1-1 0 0 0,-1 0-1 0 0,0 0 1 0 0,0-1 0 0 0,-1 0 0 0 0,7-9-1 0 0,0-6 31 0 0,0 0-1 0 0,-2-2 0 0 0,15-38 0 0 0,20-82-123 0 0,-40 121-30 0 0,19-78-356 0 0,-13 51-453 0 0,29-78-1 0 0,-36 116 480 0 0,0 0-1 0 0,15-21 1 0 0,-19 32-500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0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118 203 9215 0 0,'-2'1'606'0'0,"-1"-1"0"0"0,1 0 0 0 0,0 1-1 0 0,-1-1 1 0 0,1 0 0 0 0,-1-1-1 0 0,1 1 1 0 0,-1 0 0 0 0,1-1 0 0 0,0 1-1 0 0,-5-2 1 0 0,4 1 27 0 0,0 0 0 0 0,0 0 0 0 0,0 1 0 0 0,0-1 0 0 0,-6 1 0 0 0,7 0-544 0 0,1 0 1 0 0,-1 0 0 0 0,1 1 0 0 0,0-1-1 0 0,-1 1 1 0 0,1-1 0 0 0,0 1 0 0 0,-1-1 0 0 0,1 1-1 0 0,0 0 1 0 0,0 0 0 0 0,0 0 0 0 0,0-1 0 0 0,0 1-1 0 0,0 0 1 0 0,0 0 0 0 0,-2 3 0 0 0,-1 1-45 0 0,0 2 0 0 0,1-1 0 0 0,-1 0 1 0 0,1 1-1 0 0,1-1 0 0 0,-1 1 0 0 0,1 0 0 0 0,-2 11 0 0 0,1 1 75 0 0,-2 37-1 0 0,5-37-121 0 0,1 1 0 0 0,1-1-1 0 0,1 0 1 0 0,0 1 0 0 0,2-1-1 0 0,7 21 1 0 0,-4-25-62 0 0,17 21 63 0 0,-18-27 70 0 0,5-6-1 0 0,38 10 12 0 0,-49-12-74 0 0,0-1 0 0 0,-1 0-1 0 0,1 0 1 0 0,0 1 0 0 0,0-1-1 0 0,-1 0 1 0 0,1 0 0 0 0,0 0-1 0 0,0 0 1 0 0,0 1 0 0 0,0-1-1 0 0,-1 0 1 0 0,1-1 0 0 0,0 1 0 0 0,0 0-1 0 0,0 0 1 0 0,-1 0 0 0 0,1 0-1 0 0,0-1 1 0 0,0 1 0 0 0,-1 0-1 0 0,1-1 1 0 0,0 1 0 0 0,0 0-1 0 0,0-2 1 0 0,9-4 46 0 0,-1 0 0 0 0,0-1 0 0 0,0 0 0 0 0,-1 0 0 0 0,0-1 0 0 0,11-14 0 0 0,-2 0 36 0 0,-2-2-1 0 0,-1 0 1 0 0,0-1 0 0 0,-2 0-1 0 0,-1-1 1 0 0,-1 0 0 0 0,11-49-1 0 0,-16 53-57 0 0,-1 1-1 0 0,-1-1 1 0 0,-2 1-1 0 0,0-42 1 0 0,-2 55-27 0 0,0 1 0 0 0,-1-1 0 0 0,1 1 0 0 0,-1 0 0 0 0,-1-1 0 0 0,1 1 0 0 0,-7-11-1 0 0,6 14-1 0 0,1 0 0 0 0,-1 0-1 0 0,0 0 1 0 0,0 1-1 0 0,-1-1 1 0 0,1 1 0 0 0,-1-1-1 0 0,0 1 1 0 0,0 0-1 0 0,0 1 1 0 0,0-1 0 0 0,-9-3-1 0 0,11 4 8 0 0,-1 1 0 0 0,0 0-1 0 0,0 0 1 0 0,0 0 0 0 0,1 0 0 0 0,-1 0 0 0 0,0 1-1 0 0,0 0 1 0 0,0-1 0 0 0,0 1 0 0 0,0 0-1 0 0,-1 0 1 0 0,1 1 0 0 0,0-1 0 0 0,0 0-1 0 0,1 1 1 0 0,-1 0 0 0 0,0 0 0 0 0,0 0 0 0 0,0 0-1 0 0,0 0 1 0 0,1 1 0 0 0,-1-1 0 0 0,0 1-1 0 0,1 0 1 0 0,0-1 0 0 0,-1 1 0 0 0,1 0 0 0 0,0 1-1 0 0,0-1 1 0 0,0 0 0 0 0,0 1 0 0 0,0-1-1 0 0,-1 3 1 0 0,-3 6-165 0 0,0 0-1 0 0,1 1 0 0 0,0 0 1 0 0,1 0-1 0 0,0 0 0 0 0,-2 15 1 0 0,2-4-364 0 0,1-1 0 0 0,1 34-1 0 0,3-13-403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9671 0 0,'-1'0'637'0'0,"-2"2"-988"0"0,0 8 6228 0 0,1-3-5280 0 0,-3 26 1782 0 0,4-26-2189 0 0,-2 25 858 0 0,1 1 1 0 0,4 34 0 0 0,13 170-372 0 0,-4-97-597 0 0,-9-99-80 0 0,4 0-11 0 0,-5-33-90 0 0,2-10-208 0 0,-2 1 272 0 0,1 0-1 0 0,-1-1 1 0 0,0 1 0 0 0,0 0 0 0 0,0 0 0 0 0,0-1 0 0 0,0 1-1 0 0,0-1 1 0 0,0 1 0 0 0,0-1 0 0 0,0 1 0 0 0,-1-1-1 0 0,1 1 1 0 0,0-3 0 0 0,0-1-100 0 0,-1 0 0 0 0,1 0-1 0 0,-1 1 1 0 0,-1-10 0 0 0,-8-69-3984 0 0,3 52-2213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5063 0 0,'0'0'755'0'0,"9"7"864"0"0,26 21 481 0 0,-27-21 92 0 0,3-1-44 0 0,33 16-247 0 0,-23-14-114 0 0,19 3-25 0 0,-21-8-196 0 0,17-2-820 0 0,-27-1-361 0 0,-4-2-1156 0 0,0 0-1 0 0,0 0 0 0 0,0 0 0 0 0,11-2 0 0 0,-5 1-1176 0 0,-2 0-5006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18887 0 0,'-1'2'224'0'0,"0"0"-1"0"0,0-1 0 0 0,1 1 1 0 0,-1 0-1 0 0,0 0 1 0 0,1 0-1 0 0,0 0 1 0 0,-1 0-1 0 0,1-1 0 0 0,0 4 1 0 0,-1 2 38 0 0,-36 252 535 0 0,24-164-730 0 0,10-61-179 0 0,4-30 53 0 0,-1-1-158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0,'2'107'4651'0'0,"-2"-105"-4647"0"0,-1-2-1 0 0,1 0 1 0 0,0 0-1 0 0,0 0 1 0 0,0 0-1 0 0,0 0 1 0 0,0 1-1 0 0,0-1 1 0 0,0 0-1 0 0,0 0 1 0 0,0 0-1 0 0,0 0 1 0 0,0 0-1 0 0,0 1 1 0 0,0-1-1 0 0,0 0 1 0 0,0 0-1 0 0,0 0 1 0 0,0 0-1 0 0,0 1 1 0 0,0-1-1 0 0,0 0 1 0 0,0 0-1 0 0,1 0 1 0 0,-1 0-1 0 0,0 0 1 0 0,0 0 0 0 0,0 1-1 0 0,0-1 1 0 0,0 0-1 0 0,0 0 1 0 0,0 0-1 0 0,0 0 1 0 0,1 0-1 0 0,-1 0 1 0 0,0 0-1 0 0,0 0 1 0 0,0 1-1 0 0,1-1 1 0 0,13-7-429 0 0,14-8 202 0 0,-27 14 203 0 0,1 0-1 0 0,0 0 0 0 0,0 1 0 0 0,0-1 1 0 0,0 0-1 0 0,0 1 0 0 0,0 0 0 0 0,3-1 1 0 0,-5 1 20 0 0,78-11-38 0 0,-1 8 246 0 0,1 4 0 0 0,77 9 0 0 0,363 78 2912 0 0,-277-42-1980 0 0,-92-17-496 0 0,-75-15-377 0 0,30 4-214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43 19807 0 0,'-8'3'880'0'0,"5"-3"176"0"0,0 0-840 0 0,2 0-216 0 0,-1 0 0 0 0,2-2 224 0 0,0-1 8 0 0,0 0 0 0 0,0-3 0 0 0,2 0-152 0 0,-2-1-80 0 0,3-2 80 0 0,0 0-80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2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3 178 14743 0 0,'-1'2'672'0'0,"1"5"-36"0"0,0 0-1 0 0,0-1 0 0 0,3 13 1 0 0,-1 2 55 0 0,0 0 0 0 0,-1 0 0 0 0,-1 0 0 0 0,-1 1 0 0 0,-5 25 0 0 0,3-22-59 0 0,6-44-602 0 0,1 1 1 0 0,1-1-1 0 0,1 1 0 0 0,13-29 0 0 0,41-71-117 0 0,-40 86 87 0 0,2 1 0 0 0,6-2 0 0 0,-23 28-3 0 0,1 0 0 0 0,0 0 0 0 0,0 1-1 0 0,12-7 1 0 0,30-10-74 0 0,-45 20 65 0 0,-1 0 1 0 0,1 0-1 0 0,-1 1 0 0 0,1-1 1 0 0,-1 1-1 0 0,4-1 0 0 0,36-4-61 0 0,-40 5 57 0 0,-1-1 0 0 0,1 1 1 0 0,0 0-1 0 0,-1 0 0 0 0,1 0 0 0 0,-1 0 0 0 0,1 0 0 0 0,-1 1 0 0 0,1-1 0 0 0,2 1 0 0 0,32 8-589 0 0,-35-9 549 0 0,0 0-1 0 0,0 0 0 0 0,0 1 1 0 0,0-1-1 0 0,0 1 1 0 0,0-1-1 0 0,0 0 1 0 0,0 1-1 0 0,0-1 0 0 0,0 1 1 0 0,0 0-1 0 0,0-1 1 0 0,1 2-1 0 0,23 19-772 0 0,-24-20 763 0 0,0 0 1 0 0,0-1 0 0 0,0 1-1 0 0,-1 0 1 0 0,1 0-1 0 0,0 0 1 0 0,0 0-1 0 0,-1 0 1 0 0,1 0 0 0 0,-1 0-1 0 0,1 0 1 0 0,-1 0-1 0 0,1 1 1 0 0,4 9-511 0 0,0 1 1 0 0,-1-1 0 0 0,0 1-1 0 0,-1 0 1 0 0,-1 1-1 0 0,2 19 1 0 0,-4-13-306 0 0,0 1 0 0 0,-2-1-1 0 0,-7 35 1 0 0,7-44 883 0 0,-1-1 0 0 0,0 0-1 0 0,0 0 1 0 0,-1 0 0 0 0,0-1-1 0 0,-1 1 1 0 0,1-1 0 0 0,-2 0-1 0 0,-10 13 1 0 0,14-19 124 0 0,0 0 1 0 0,0 0-1 0 0,0 0 0 0 0,0 0 1 0 0,0-1-1 0 0,0 1 0 0 0,-1-1 1 0 0,1 0-1 0 0,-1 1 0 0 0,1-1 1 0 0,-1 0-1 0 0,1 0 0 0 0,-1-1 1 0 0,0 1-1 0 0,-3 0 0 0 0,-5-3 178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2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253 672 3223 0 0,'-1'-3'240'0'0,"0"-7"-94"0"0,1 8 351 0 0,0 0-314 0 0,-1 0 1 0 0,1 0-1 0 0,-1 1 0 0 0,0-1 1 0 0,1 0-1 0 0,-1 1 0 0 0,0-1 1 0 0,0 1-1 0 0,0-1 0 0 0,-3-2 1 0 0,-12-16 216 0 0,10 15-177 0 0,0 0 0 0 0,0 0 0 0 0,0 1 0 0 0,0-1 0 0 0,-1 2-1 0 0,1-1 1 0 0,-1 1 0 0 0,0-1 0 0 0,0 2 0 0 0,-1-1 0 0 0,-7-1-1 0 0,10 3 86 0 0,-1 0 0 0 0,1 1-1 0 0,-1-1 1 0 0,0 1 0 0 0,1 0-1 0 0,-1 0 1 0 0,0 1-1 0 0,1 0 1 0 0,-1 0 0 0 0,1 0-1 0 0,-1 0 1 0 0,1 1-1 0 0,0 0 1 0 0,-1 0 0 0 0,-7 5-1 0 0,10-4-88 0 0,0-1-1 0 0,0 1 1 0 0,0 0-1 0 0,0 0 0 0 0,0 0 1 0 0,1 0-1 0 0,-1 0 1 0 0,1 1-1 0 0,0-1 1 0 0,0 1-1 0 0,0-1 0 0 0,0 1 1 0 0,1 0-1 0 0,-1 0 1 0 0,1 0-1 0 0,0 0 1 0 0,1 0-1 0 0,-1 0 0 0 0,0 0 1 0 0,1 6-1 0 0,0 3 256 0 0,0 1 0 0 0,1-1 0 0 0,1-1 0 0 0,5 24 1 0 0,-1-22-42 0 0,12 24-49 0 0,-7-21-175 0 0,14 13-76 0 0,-12-18-18 0 0,14 6-6 0 0,-20-13-11 0 0,5-9-9 0 0,37-12-1 0 0,-47 15-81 0 0,0 1-1 0 0,0-1 1 0 0,0 0 0 0 0,-1 0-1 0 0,1 1 1 0 0,0-1 0 0 0,0 0-1 0 0,0-1 1 0 0,-1 1 0 0 0,3-2-1 0 0,12-10 16 0 0,0-1-1 0 0,-1-1 0 0 0,0 0 0 0 0,-1-1 0 0 0,12-19 0 0 0,0-9 65 0 0,-3-2-1 0 0,-2 0 1 0 0,-2-2-1 0 0,-2 0 1 0 0,-2-1-1 0 0,10-58 1 0 0,-20 78 5 0 0,0-1 0 0 0,-2 1 0 0 0,-1-1 0 0 0,-3-35 0 0 0,0 54-62 0 0,0 0 0 0 0,0 0 0 0 0,-2 0 0 0 0,1 0 0 0 0,-1 0 0 0 0,-1 0 0 0 0,0 1 0 0 0,0 0 0 0 0,-1 0 0 0 0,0 0-1 0 0,-1 0 1 0 0,0 1 0 0 0,-1 0 0 0 0,-9-11 0 0 0,16 20-28 0 0,-1-1 0 0 0,1 0 1 0 0,-1 0-1 0 0,0 1 0 0 0,1-1 0 0 0,-1 1 0 0 0,0-1 0 0 0,0 1 1 0 0,1-1-1 0 0,-1 1 0 0 0,0-1 0 0 0,0 1 0 0 0,0 0 0 0 0,1-1 1 0 0,-1 1-1 0 0,0 0 0 0 0,0 0 0 0 0,0-1 0 0 0,0 1 0 0 0,0 0 1 0 0,-1 0-1 0 0,1 1 2 0 0,1-1 0 0 0,-1 0 0 0 0,0 1 0 0 0,1-1 0 0 0,-1 1 0 0 0,0-1 0 0 0,1 1 0 0 0,-1-1 0 0 0,1 1 0 0 0,-1-1 0 0 0,1 1 0 0 0,-1 0 0 0 0,1-1 0 0 0,0 1 0 0 0,-1 0 0 0 0,1-1 0 0 0,0 1 0 0 0,-1 0 0 0 0,1 1 0 0 0,-2 5 26 0 0,0 1 1 0 0,1 0 0 0 0,0 15-1 0 0,1-17-20 0 0,-41 273-210 0 0,14-126-48 0 0,24-128 369 0 0,0 0 0 0 0,1 0 0 0 0,2 0 0 0 0,1 0 0 0 0,1 1 0 0 0,0-1 0 0 0,13 46 0 0 0,-7-57 430 0 0,16 22-122 0 0,-23-35-442 0 0,0 1-1 0 0,0 0 0 0 0,0-1 0 0 0,1 1 0 0 0,-1-1 0 0 0,0 1 1 0 0,4 1-1 0 0,23 20-341 0 0,-21-17-48 0 0,5-3 58 0 0,46 11 289 0 0,-47-13 77 0 0,1 0-1 0 0,13 0 1 0 0,-25-1-20 0 0,17-3 54 0 0,22-10-43 0 0,8-11-11 0 0,-1-2 0 0 0,-2 0-12 0 0,-4 1-49 0 0,-31 20-26 0 0,-4-1-33 0 0,18-16-9 0 0,-17 17-6 0 0,-5 0-61 0 0,2-15 167 0 0,-3 12-51 0 0,-6-8 20 0 0,-3-7 38 0 0,-1 1-8 0 0,10 21 30 0 0,-4-6 54 0 0,1 1 0 0 0,-1-1 0 0 0,-1 0-1 0 0,1 1 1 0 0,-1 0 0 0 0,-6-6 0 0 0,1 6 6 0 0,-2 3-48 0 0,10 3-21 0 0,1 0-1 0 0,0 1 0 0 0,-1-1 1 0 0,1 0-1 0 0,0 1 1 0 0,-1-1-1 0 0,1 1 1 0 0,0 0-1 0 0,0-1 1 0 0,-1 1-1 0 0,1 0 1 0 0,0 0-1 0 0,0 0 1 0 0,0-1-1 0 0,0 1 0 0 0,0 0 1 0 0,-1 3-1 0 0,-11 18-256 0 0,12-19 231 0 0,-1 0 6 0 0,1-1 0 0 0,0 1 1 0 0,0 0-1 0 0,0-1 0 0 0,0 1 0 0 0,0 0 1 0 0,1 0-1 0 0,-1 3 0 0 0,0 1-24 0 0,-1 7-114 0 0,2 0 106 0 0,1 0 0 0 0,0-1 0 0 0,0 1 0 0 0,2 0 0 0 0,4 17-1 0 0,-4-22 46 0 0,1 2 20 0 0,-1 0 0 0 0,2 0 0 0 0,0 0 0 0 0,0-1 0 0 0,1 0 0 0 0,0 0 0 0 0,12 16 0 0 0,13 13 115 0 0,-29-38-106 0 0,-1 1 0 0 0,1 0 0 0 0,-1 0 0 0 0,1-1 0 0 0,-1 1 0 0 0,1-1 0 0 0,0 0 0 0 0,3 3 0 0 0,34 22 94 0 0,-37-25-96 0 0,-1 0-1 0 0,1 0 0 0 0,-1 0 1 0 0,1 0-1 0 0,0 0 1 0 0,0 0-1 0 0,0-1 0 0 0,-1 1 1 0 0,5 0-1 0 0,38 10 94 0 0,-42-10-96 0 0,-1-1 0 0 0,1 1 0 0 0,0-1 0 0 0,0 0 0 0 0,0 0-1 0 0,-1 0 1 0 0,1 0 0 0 0,0 0 0 0 0,0 0 0 0 0,2 0 0 0 0,41-5-7 0 0,-43 4-8 0 0,0 1-1 0 0,0 0 0 0 0,-1 0 1 0 0,1-1-1 0 0,0 1 1 0 0,0-1-1 0 0,0 1 0 0 0,-1-1 1 0 0,4-1-1 0 0,34-17-68 0 0,-20 8-79 0 0,16-14-346 0 0,-27 18-147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3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112 310 14743 0 0,'0'0'672'0'0,"-1"5"-9"0"0,-3 20-344 0 0,-1 31 1150 0 0,2 99 1 0 0,4-84-559 0 0,0-18-249 0 0,-3 64 492 0 0,2-110-914 0 0,-1-3 0 0 0,-4 12-12 0 0,3-12-49 0 0,0-7-19 0 0,-5-6-93 0 0,2 0 0 0 0,-1-1 0 0 0,1 0 0 0 0,1 0 1 0 0,0 0-1 0 0,-5-19 0 0 0,-12-73 86 0 0,17 78-114 0 0,-6-32 130 0 0,3 0 0 0 0,2 0-1 0 0,3-78 1 0 0,5 106 29 0 0,1 0 0 0 0,2 0 0 0 0,12-38 0 0 0,-16 61-150 0 0,0-1-1 0 0,0 1 0 0 0,0 0 1 0 0,0 0-1 0 0,5-7 1 0 0,-1 2-9 0 0,-5 8-26 0 0,0 1-1 0 0,0-1 1 0 0,0 0-1 0 0,0 1 1 0 0,0-1-1 0 0,0 1 1 0 0,3-3-1 0 0,22-24 84 0 0,-25 26-86 0 0,1 0 0 0 0,-1 1 0 0 0,1 0 0 0 0,0-1 0 0 0,-1 1 0 0 0,1 0 0 0 0,3-2 0 0 0,33-20 17 0 0,-36 22-22 0 0,0-1 0 0 0,0 1 1 0 0,1 0-1 0 0,-1 0 0 0 0,0 0 1 0 0,1 0-1 0 0,2 0 0 0 0,51-13 6 0 0,-44 12-11 0 0,0 1 0 0 0,0 0 0 0 0,17 1 0 0 0,-21 0-7 0 0,0 1 1 0 0,0 1-1 0 0,0-1 0 0 0,0 1 1 0 0,9 4-1 0 0,-8-2-60 0 0,-1 0-1 0 0,14 9 0 0 0,-22-13 68 0 0,1 0-17 0 0,0 1 0 0 0,0 0 1 0 0,-1-1-1 0 0,1 1 0 0 0,0 0 0 0 0,0-1 0 0 0,0 1 0 0 0,-1 0 0 0 0,1 0 0 0 0,0 0 0 0 0,-1-1 0 0 0,1 1 0 0 0,0 0 0 0 0,-1 1 0 0 0,5 7-70 0 0,0-1 1 0 0,-1 0-1 0 0,-1 1 1 0 0,0 0-1 0 0,0 0 1 0 0,0 0-1 0 0,-1 0 1 0 0,-1 1-1 0 0,2 13 0 0 0,-4-8-29 0 0,-1 1 0 0 0,0-1 0 0 0,0 1 0 0 0,-2-1-1 0 0,0 0 1 0 0,0 0 0 0 0,-2 0 0 0 0,0-1 0 0 0,0 1-1 0 0,-2-2 1 0 0,-11 19 0 0 0,3-10 84 0 0,-1 0-1 0 0,0-2 1 0 0,-1 0-1 0 0,-2-1 1 0 0,-38 30-1 0 0,51-44 33 0 0,1-1 0 0 0,-2 1 0 0 0,1-1 0 0 0,0-1 0 0 0,-1 1 0 0 0,1-1 0 0 0,-1-1 1 0 0,0 1-1 0 0,-9 1 0 0 0,14-4-8 0 0,1 0 0 0 0,-1 1 0 0 0,1-1 0 0 0,-1 0 0 0 0,1 0 0 0 0,-1 0 0 0 0,1-1 0 0 0,-1 1 0 0 0,1-1-1 0 0,0 1 1 0 0,-1-1 0 0 0,1 0 0 0 0,-1 0 0 0 0,1 0 0 0 0,0 0 0 0 0,0 0 0 0 0,0 0 0 0 0,0-1 0 0 0,0 1 0 0 0,0-1 0 0 0,0 0 0 0 0,0 1 0 0 0,0-1 0 0 0,1 0 0 0 0,-1 0 0 0 0,1 0 0 0 0,-1 0 0 0 0,1 0 0 0 0,0-1 0 0 0,0 1 0 0 0,0 0 0 0 0,0 0 0 0 0,-1-5 0 0 0,1 3-81 0 0,0 1 26 0 0,0 0-1 0 0,0 1 1 0 0,0-1-1 0 0,1 0 1 0 0,-1 0-1 0 0,1 0 1 0 0,0 1-1 0 0,0-1 1 0 0,0 0-1 0 0,0 0 0 0 0,1 0 1 0 0,-1 0-1 0 0,1 1 1 0 0,-1-1-1 0 0,3-4 1 0 0,7-22-941 0 0,-2 15-1192 0 0,18-20-4587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3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4607 0 0,'0'0'354'0'0,"2"5"50"0"0,11 21 7160 0 0,-5-24-5870 0 0,24 7-146 0 0,-24-6-32 0 0,1-4-116 0 0,28-3-470 0 0,-28 3-208 0 0,-4-5-39 0 0,13-16-73 0 0,-18 22-585 0 0,1-1 0 0 0,-1 0 0 0 0,1 1 0 0 0,-1-1-1 0 0,1 1 1 0 0,-1-1 0 0 0,0 0 0 0 0,1 0-1 0 0,-1 1 1 0 0,0-1 0 0 0,1 0 0 0 0,-1 0-1 0 0,0-1 1 0 0,5-20 207 0 0,-4 10-28 0 0,-1 4-141 0 0,0 5-36 0 0,0 0 1 0 0,0 0-1 0 0,0 0 1 0 0,-1 0-1 0 0,1 0 0 0 0,-1 0 1 0 0,0 0-1 0 0,-2-5 0 0 0,2 1 6 0 0,0 4-17 0 0,1 1-1 0 0,-1-1 1 0 0,1 0-1 0 0,-1 1 0 0 0,0-1 1 0 0,0 1-1 0 0,-1-1 0 0 0,1 1 1 0 0,-2-4-1 0 0,-7-11 42 0 0,9 17-64 0 0,1-1-1 0 0,-1 0 0 0 0,1 0 0 0 0,-1 0 0 0 0,1 0 0 0 0,-1 1 0 0 0,1-1 0 0 0,-1 0 0 0 0,0 0 0 0 0,0 1 1 0 0,1-1-1 0 0,-1 1 0 0 0,0-1 0 0 0,0 0 0 0 0,0 1 0 0 0,1 0 0 0 0,-1-1 0 0 0,0 1 0 0 0,-1-1 0 0 0,-1 0-27 0 0,-3-1-94 0 0,-8 5 17 0 0,11-2 107 0 0,2-1 7 0 0,1 0 1 0 0,-1 1-1 0 0,0-1 0 0 0,0 0 0 0 0,1 1 0 0 0,-1-1 1 0 0,0 0-1 0 0,0 1 0 0 0,1-1 0 0 0,-1 1 0 0 0,0-1 1 0 0,1 1-1 0 0,-1 0 0 0 0,1-1 0 0 0,-1 1 1 0 0,1-1-1 0 0,-1 1 0 0 0,1 0 0 0 0,-1 0 0 0 0,1-1 1 0 0,0 1-1 0 0,-1 0 0 0 0,1 0 0 0 0,-1 1 0 0 0,-7 25 13 0 0,3 16-31 0 0,3-29 2 0 0,2-9 14 0 0,0 0 1 0 0,-1 0 0 0 0,2 0-1 0 0,-1 0 1 0 0,0 0 0 0 0,1 0-1 0 0,2 6 1 0 0,4 26 97 0 0,-2-19 13 0 0,9 16 1 0 0,-5-19 0 0 0,11 12 0 0 0,-10-15 0 0 0,13 7-4 0 0,-10-12-17 0 0,14 3-10 0 0,-13-8-1 0 0,24-4-13 0 0,-31 1-65 0 0,0-1 1 0 0,-1 1 0 0 0,1-2-1 0 0,8-3 1 0 0,-9 4-3 0 0,0-1 0 0 0,-1-1 0 0 0,0 1 0 0 0,8-7 0 0 0,10-15-13 0 0,-16 14-41 0 0,-4 5 40 0 0,-2 3-6 0 0,0 1 0 0 0,0 0 0 0 0,0-1 1 0 0,0 0-1 0 0,0 1 0 0 0,-1-1 1 0 0,1 1-1 0 0,-1-1 0 0 0,0-3 0 0 0,3-17-173 0 0,-2 18 1 0 0,-1-1-8 0 0,1-16-33 0 0,0 17-14 0 0,3 11-601 0 0,3 1 794 0 0,-5-4 26 0 0,1 0 0 0 0,0 0 0 0 0,-1 0-1 0 0,0 1 1 0 0,0-1 0 0 0,0 1-1 0 0,3 6 1 0 0,-1 0 48 0 0,15 27 315 0 0,-14-26-252 0 0,-2-5 1 0 0,1 0 0 0 0,-1 0 0 0 0,1 0 0 0 0,7 9-1 0 0,-5-6-7 0 0,-3-3-16 0 0,1-1-1 0 0,0 0 0 0 0,0 0 0 0 0,0 0 0 0 0,6 5 0 0 0,15 16 149 0 0,-12-15-21 0 0,13 7-83 0 0,-25-17-97 0 0,0-1 0 0 0,0 1 0 0 0,0 0 0 0 0,1 0 0 0 0,-1-1 0 0 0,0 1 0 0 0,0-1 0 0 0,1 1 0 0 0,-1-1 0 0 0,2 1 0 0 0,33 8-4 0 0,-35-9-5 0 0,-1 0 0 0 0,1 0 0 0 0,0 0 0 0 0,-1 1 0 0 0,1-1 0 0 0,-1 0 0 0 0,1 0 0 0 0,0 0 0 0 0,-1 0 0 0 0,1 0 0 0 0,0 0 0 0 0,-1 0 0 0 0,1 0 0 0 0,-1 0 0 0 0,1 0 0 0 0,0 0 0 0 0,-1-1 0 0 0,1 1 0 0 0,-1 0 0 0 0,1 0 0 0 0,-1-1 0 0 0,1 1 0 0 0,0 0 0 0 0,-1-1 0 0 0,1 1 0 0 0,0-1 0 0 0,-1 1 2 0 0,5-3-2 0 0,0 0-1 0 0,-1-1 0 0 0,1 0 1 0 0,7-7-1 0 0,-11 9 3 0 0,1 0 0 0 0,-1 0 0 0 0,0-1 0 0 0,0 1 0 0 0,0-1 0 0 0,0 1 0 0 0,0-1 0 0 0,0 1 0 0 0,-1-1 0 0 0,1 1 0 0 0,-1-1 0 0 0,1-3 0 0 0,1-43-89 0 0,-2 41 58 0 0,-1 4 8 0 0,1 1 0 0 0,0-1 0 0 0,0 0 1 0 0,1 1-1 0 0,-1-1 0 0 0,2-6 0 0 0,0 5-27 0 0,1-15-724 0 0,4 16 545 0 0,18-13 110 0 0,-19 13 45 0 0,1 7 8 0 0,1 0 26 0 0,-3-1-121 0 0,0 0 0 0 0,1 0-1 0 0,-1 1 1 0 0,5 3 0 0 0,27 16-2351 0 0,-10-4-2146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 17503 0 0,'-3'7'266'0'0,"-5"10"1056"0"0,-15 18-1112 0 0,21-31-445 0 0,-1 0 0 0 0,-1 0 1 0 0,1-1-1 0 0,0 1 0 0 0,-1-1 1 0 0,-7 5-1 0 0,-1 2-288 0 0,-49 38-2629 0 0,57-45 6554 0 0,5 3-1936 0 0,2 0-1097 0 0,-2-4-206 0 0,-1 0 0 0 0,1 0-1 0 0,0 1 1 0 0,-1-1-1 0 0,1 0 1 0 0,-1 0-1 0 0,1 1 1 0 0,-1 3-1 0 0,7-2 617 0 0,1 1-538 0 0,-4-3-128 0 0,0 1 0 0 0,0 0 0 0 0,0 0 0 0 0,0 0 0 0 0,-1 0 0 0 0,5 5 0 0 0,-1-2-43 0 0,22 23 212 0 0,3 9-154 0 0,-20-20-122 0 0,-1 0-1 0 0,0 1 1 0 0,-2 0 0 0 0,0 1 0 0 0,-1-1-1 0 0,-1 2 1 0 0,-1-1 0 0 0,-1 1 0 0 0,-1 0-1 0 0,-1 0 1 0 0,0 0 0 0 0,-1 27-1 0 0,-4-34-75 0 0,-6 19-5 0 0,2-19 15 0 0,-12 11 36 0 0,16-23 15 0 0,-1 0-1 0 0,1 1 1 0 0,-1-1-1 0 0,0 0 1 0 0,1-1-1 0 0,-1 1 1 0 0,-5 2-1 0 0,-15 2-142 0 0,23-6 144 0 0,0 0 0 0 0,-1 0 0 0 0,1 0 0 0 0,0 0 0 0 0,-1 1 0 0 0,1-1 0 0 0,-1 0 0 0 0,1 0 0 0 0,0 0 0 0 0,-1-1 0 0 0,1 1 0 0 0,0 0 0 0 0,-1 0 0 0 0,1 0 0 0 0,-1 0 0 0 0,1 0 0 0 0,0 0 0 0 0,-1 0 0 0 0,1-1 0 0 0,-1 1 0 0 0,-14-8-160 0 0,11 6-61 0 0,4 0 140 0 0,0 0 0 0 0,0 0 0 0 0,0 0 0 0 0,-1 0-1 0 0,1 0 1 0 0,-1 1 0 0 0,1-1 0 0 0,-1 0 0 0 0,-1-2 0 0 0,0-1-104 0 0,2 4 157 0 0,-1 0-1 0 0,1 1 1 0 0,0-1 0 0 0,0 1 0 0 0,0-1-1 0 0,0 1 1 0 0,0-1 0 0 0,0 0 0 0 0,0 1-1 0 0,0-1 1 0 0,0 1 0 0 0,0-1 0 0 0,0 1 0 0 0,0-1-1 0 0,0 0 1 0 0,1 0 0 0 0,-1-5-165 0 0,1 4 99 0 0,-1 0-1 0 0,0-1 1 0 0,1 1-1 0 0,0 0 1 0 0,-1 0 0 0 0,1-1-1 0 0,0 1 1 0 0,2-4-1 0 0,7-15-379 0 0,-7 16 8 0 0,3-1 14 0 0,20-18 51 0 0,-19 18 22 0 0,2 3 3 0 0,28-9 76 0 0,-34 10 320 0 0,0 1-1 0 0,0 0 1 0 0,0 0-1 0 0,0 0 1 0 0,0 1 0 0 0,1-1-1 0 0,-1 1 1 0 0,0 0-1 0 0,5 0 1 0 0,0 0 40 0 0,7-1 136 0 0,22 3-44 0 0,15 3-272 0 0,-19-4 62 0 0,8-3-648 0 0,-36-2 278 0 0,14-12 102 0 0,-14 12 1070 0 0,0 0-302 0 0,14-12 390 0 0,-15 12 175 0 0,3 3 32 0 0,1-2-699 0 0,-4 2-82 0 0,1 0 0 0 0,-1 0 0 0 0,1 0 0 0 0,9-1 0 0 0,27-2 677 0 0,0 0-286 0 0,-2 0-314 0 0,-31 4-275 0 0,-3-1 7 0 0,0 1-1 0 0,0-1 1 0 0,0 0 0 0 0,9-3-1 0 0,12-3 135 0 0,-20 6 6 0 0,1-3 0 0 0,21-11-7 0 0,-21 11-7 0 0,-5-2-1 0 0,5-19-13 0 0,-7 24-164 0 0,0 1 0 0 0,1-1 1 0 0,-1 1-1 0 0,0-1 0 0 0,0 0 0 0 0,0 1 1 0 0,0-1-1 0 0,0 0 0 0 0,0 1 0 0 0,0-1 1 0 0,0 0-1 0 0,0 1 0 0 0,0-1 0 0 0,0 0 1 0 0,-1 0-1 0 0,1-5 25 0 0,0 4-20 0 0,0 0 1 0 0,-1 1 0 0 0,1-1 0 0 0,-1 0 0 0 0,1 0-1 0 0,-1 0 1 0 0,1 0 0 0 0,-1 1 0 0 0,0-1 0 0 0,0 0-1 0 0,-1-2 1 0 0,-1-1 15 0 0,3 3-15 0 0,-1 0-1 0 0,0 0 0 0 0,0 0 1 0 0,0 0-1 0 0,0 0 1 0 0,-1 0-1 0 0,1 0 0 0 0,0 1 1 0 0,-4-4-1 0 0,1 0 9 0 0,-16-16 86 0 0,16 17-86 0 0,2 1-7 0 0,0 1 0 0 0,-1 0-1 0 0,1 0 1 0 0,0 0 0 0 0,-1 1 0 0 0,-4-3-1 0 0,3 0-2 0 0,2 2-4 0 0,1 1 1 0 0,-1 0-1 0 0,1 0 1 0 0,-1 0 0 0 0,1 0-1 0 0,-1 0 1 0 0,0 0-1 0 0,0 0 1 0 0,0 0 0 0 0,1 1-1 0 0,-5-2 1 0 0,-14-3 66 0 0,0 3 17 0 0,20 2-88 0 0,0 0 0 0 0,-1 0 0 0 0,1 0 0 0 0,-1 0 0 0 0,1 0 0 0 0,0 0 0 0 0,-1 0 0 0 0,1 0 0 0 0,0 0 0 0 0,-1 0 0 0 0,1 0 0 0 0,-1 0 0 0 0,1 1 0 0 0,0-1 0 0 0,-1 0 0 0 0,1 0 0 0 0,0 0 0 0 0,0 0 0 0 0,-1 1-1 0 0,1-1 1 0 0,-1 1 0 0 0,-16 11-65 0 0,11-5-54 0 0,3-3 74 0 0,2-3 24 0 0,0 0 0 0 0,1 1 0 0 0,-1-1 0 0 0,0 0 1 0 0,0 1-1 0 0,1-1 0 0 0,-1 1 0 0 0,1-1 0 0 0,-1 1 0 0 0,1-1 0 0 0,0 1 1 0 0,0-1-1 0 0,-1 4 0 0 0,0 0-74 0 0,0-3 44 0 0,0 0 1 0 0,1 0-1 0 0,-1 0 1 0 0,1 0-1 0 0,0 0 1 0 0,0 0-1 0 0,0 0 1 0 0,0 0-1 0 0,0 0 1 0 0,0 0-1 0 0,0 0 1 0 0,2 3-1 0 0,-2 3-84 0 0,0-4 59 0 0,0-1-1 0 0,0 0 0 0 0,1 1 1 0 0,-1-1-1 0 0,1 1 1 0 0,0-1-1 0 0,0 0 0 0 0,2 5 1 0 0,0 2-37 0 0,-2-5 29 0 0,1 1 1 0 0,-1-1-1 0 0,1 0 1 0 0,1 0-1 0 0,3 7 0 0 0,-2-2-10 0 0,-1-3-24 0 0,0 0 0 0 0,1-1 0 0 0,7 12-1 0 0,-6-9 17 0 0,18 25-427 0 0,-18-26 420 0 0,18 20-413 0 0,-7-11 274 0 0,-12-13 21 0 0,3-2-160 0 0,21 6 424 0 0,-21-6 89 0 0,-1-4 20 0 0,17-10-134 0 0,-17 10-576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5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36 445 19351 0 0,'0'0'1751'0'0,"2"6"-1440"0"0,5 19-218 0 0,-5-19 585 0 0,-2 2-287 0 0,-2 31-90 0 0,-1-23-284 0 0,0 4-239 0 0,0-16 45 0 0,-10 12-141 0 0,10-12-59 0 0,-1-6-364 0 0,-9-7 530 0 0,10 6 69 0 0,6-1 12 0 0,9-16 77 0 0,-4 12 314 0 0,21-17 579 0 0,5 0-141 0 0,3 0-238 0 0,-30 20-391 0 0,20-12 137 0 0,-1 5-196 0 0,-20 9-11 0 0,0 1 0 0 0,0 0 0 0 0,9-1 0 0 0,13 1-13 0 0,-16 5-65 0 0,18 9-58 0 0,-29-11 123 0 0,-1-1 0 0 0,1 0 0 0 0,0 1 0 0 0,0-1 0 0 0,0 1 0 0 0,0-1 0 0 0,0 1 0 0 0,0-1-1 0 0,0 1 1 0 0,-1 0 0 0 0,2 1 0 0 0,16 16-147 0 0,-10-9-100 0 0,3 12-420 0 0,-9-15-180 0 0</inkml:trace>
  <inkml:trace contextRef="#ctx0" brushRef="#br0" timeOffset="1">717 1 3679 0 0,'0'0'392'0'0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5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5039 0 0,'0'0'20295'0'0,"1"9"-20094"0"0,3 43 123 0 0,0-5-112 0 0,-2 4-115 0 0,-4 132-41 0 0,2 71-801 0 0,2-216 616 0 0,-2-35 118 0 0,0 0 1 0 0,0 0 0 0 0,0 0-1 0 0,1 0 1 0 0,-1 0-1 0 0,1 0 1 0 0,0 0 0 0 0,0 0-1 0 0,2 5 1 0 0,0-1-2 0 0,-2-1-84 0 0,0-13-708 0 0,2-15 372 0 0,-2-26 1 0 0,-1 14-169 0 0</inkml:trace>
  <inkml:trace contextRef="#ctx0" brushRef="#br0" timeOffset="1">29 469 15663 0 0,'0'0'3910'0'0,"5"-5"-2690"0"0,0-1-823 0 0,19-16 1124 0 0,151-124 696 0 0,-144 124-2976 0 0,-23 17 568 0 0,3-1-1878 0 0,14-3-5873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0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97 393 1839 0 0,'4'31'3728'0'0,"-2"-20"-2089"0"0,1-1-1318 0 0,7 30 15 0 0,-8-30 490 0 0,1 1-396 0 0,7 33 36 0 0,-8-33 139 0 0,0 2 60 0 0,5 64 675 0 0,-1-30-724 0 0,-4-22-28 0 0,-2 180 1443 0 0,-17-10-1206 0 0,-49 230-1 0 0,3-28-986 0 0,61-390 193 0 0,1 1 0 0 0,1-1 0 0 0,-1 11 1 0 0,2 13 125 0 0,-1-3-6 0 0,0-21 1913 0 0,3-11-1536 0 0,-1-20-251 0 0,-3-44 0 0 0,1 15-342 0 0,0 30 49 0 0,10-379-4851 0 0,16 2 808 0 0,-15 310 4833 0 0,39-145 0 0 0,45-81 3748 0 0,-76 257-3754 0 0,5-12-40 0 0,3 1 0 0 0,67-123 0 0 0,-92 190-718 0 0,16-24 106 0 0,-17 26-113 0 0,0 0 0 0 0,0 0 0 0 0,0 0 0 0 0,0 0-1 0 0,0 0 1 0 0,0 0 0 0 0,0 1 0 0 0,0-1 0 0 0,0 0 0 0 0,0 1 0 0 0,0-1 0 0 0,0 1-1 0 0,1-1 1 0 0,-1 1 0 0 0,0-1 0 0 0,0 1 0 0 0,1 0 0 0 0,-1 0 0 0 0,0 0 0 0 0,0 0-1 0 0,1 0 1 0 0,1 0 0 0 0,2 2-13 0 0,3 8-44 0 0,29 37 1 0 0,-20-27 45 0 0,23 30 140 0 0,-11-10-4 0 0,-13-19 5 0 0,20 23 49 0 0,-16-18 18 0 0,26 32 6 0 0,-23-28-4 0 0,24 34-29 0 0,-25-31-12 0 0,-12-17-120 0 0,12 17 85 0 0,27 56 0 0 0,-28-35-99 0 0,-5 5-16 0 0,-3 10 18 0 0,-11-41-89 0 0,-2 5-42 0 0,-2 0 1 0 0,-10 51-1 0 0,8-63 101 0 0,-2 0 1 0 0,0 0 0 0 0,-1-1-1 0 0,-1 0 1 0 0,-16 29 0 0 0,21-44 6 0 0,-1 0 1 0 0,1 0 0 0 0,-1 0-1 0 0,0 0 1 0 0,0-1-1 0 0,-1 1 1 0 0,1-1 0 0 0,-1 0-1 0 0,0 0 1 0 0,0-1 0 0 0,0 0-1 0 0,-1 0 1 0 0,1 0 0 0 0,-1 0-1 0 0,0-1 1 0 0,1 0 0 0 0,-1 0-1 0 0,0 0 1 0 0,0-1 0 0 0,0 0-1 0 0,0 0 1 0 0,-1-1-1 0 0,-11 0 1 0 0,4-1-23 0 0,0-1-1 0 0,0-1 1 0 0,0 0 0 0 0,0-1-1 0 0,-17-7 1 0 0,-66-35-404 0 0,24 11-351 0 0,5 8-95 0 0,58 24 442 0 0,-1 0 0 0 0,1 1 0 0 0,0 0-1 0 0,-21-1 1 0 0,10 6-1617 0 0,3 5-3866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49 4607 0 0,'2'-4'377'0'0,"0"1"0"0"0,1 0-1 0 0,-1-1 1 0 0,1 1 0 0 0,-1 0 0 0 0,5-3-1 0 0,8-11 506 0 0,-8 11-855 0 0,-7 13 87 0 0,-10 14 1140 0 0,6-17-416 0 0,0 1 1 0 0,0-1-1 0 0,0 0 0 0 0,-1 0 1 0 0,-10 7-1 0 0,12-10-514 0 0,0 1 1 0 0,0-1-1 0 0,0 1 0 0 0,-1-1 0 0 0,1 0 1 0 0,-1-1-1 0 0,1 1 0 0 0,0-1 0 0 0,-1 1 0 0 0,1-1 1 0 0,-7 0-1 0 0,-14-2 27 0 0,0 1 0 0 0,0 2 1 0 0,0 1-1 0 0,-43 8 0 0 0,56-8-336 0 0,0 1-1 0 0,0 1 1 0 0,1 0-1 0 0,0 0 1 0 0,0 1-1 0 0,0 0 1 0 0,0 1 0 0 0,1 0-1 0 0,0 1 1 0 0,0 0-1 0 0,0 0 1 0 0,-10 13-1 0 0,13-13-23 0 0,0 1 1 0 0,0 0-1 0 0,1 0 0 0 0,0 1 0 0 0,1-1 0 0 0,0 1 1 0 0,0 0-1 0 0,1 0 0 0 0,-3 15 0 0 0,6-7-3 0 0,4 29 190 0 0,-4-43-149 0 0,0-1 0 0 0,0 0 1 0 0,1 1-1 0 0,-1-1 1 0 0,1 0-1 0 0,0 1 1 0 0,-1-1-1 0 0,3 3 1 0 0,18 45 255 0 0,-20-46-246 0 0,1-1 0 0 0,-1 1 0 0 0,1-1 0 0 0,0 0-1 0 0,0 0 1 0 0,3 3 0 0 0,35 48 165 0 0,-37-49-169 0 0,0-1-1 0 0,1 0 0 0 0,-1-1 1 0 0,7 7-1 0 0,44 38 134 0 0,-27-26-9 0 0,31 17-41 0 0,-28-22-19 0 0,29 14-3 0 0,-32-17-5 0 0,37 18-18 0 0,7 10 19 0 0,-22-4 32 0 0,-40-30-9 0 0,-2 2-10 0 0,20 30 6 0 0,-21-30 27 0 0,-5-6-110 0 0,0 0-1 0 0,0-1 0 0 0,-1 1 0 0 0,0 0 0 0 0,0 0 0 0 0,0 0 0 0 0,0-1 0 0 0,0 1 0 0 0,-2 5 0 0 0,1-4 5 0 0,0 0-19 0 0,-1 1 0 0 0,0 0 1 0 0,-1-1-1 0 0,1 1 0 0 0,-1-1 0 0 0,0 0 0 0 0,0 0 0 0 0,-1 0 1 0 0,1 0-1 0 0,-9 8 0 0 0,5-5-22 0 0,-13 15-19 0 0,-1-1 0 0 0,-1-1 0 0 0,0-1 0 0 0,-2-1 0 0 0,-1-1 0 0 0,0-1 1 0 0,-39 19-1 0 0,45-27-18 0 0,-1-1 0 0 0,1-1 0 0 0,-2 0 0 0 0,-36 6 0 0 0,42-11-74 0 0,-1 0 1 0 0,1-1 0 0 0,0-1-1 0 0,-1-1 1 0 0,1 0 0 0 0,0-1-1 0 0,-19-4 1 0 0,23 3-75 0 0,1 0-1 0 0,-1-1 1 0 0,-19-9-1 0 0,26 10-63 0 0,0 1 0 0 0,-1-1 1 0 0,1 0-1 0 0,0 0 0 0 0,0-1 1 0 0,1 1-1 0 0,-1-1 0 0 0,1 0 0 0 0,0 0 1 0 0,-6-8-1 0 0,0-12-6513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58 2759 0 0,'0'1'207'0'0,"0"0"148"0"0,0-1-325 0 0,0 0 0 0 0,0 0 1 0 0,0 0-1 0 0,0 0 0 0 0,0 0 1 0 0,0 0-1 0 0,0 0 0 0 0,0 0 0 0 0,0 1 1 0 0,0-1-1 0 0,0 0 0 0 0,0 0 1 0 0,0 0-1 0 0,0 0 0 0 0,0 0 0 0 0,0 0 1 0 0,0 0-1 0 0,0 0 0 0 0,0 0 1 0 0,0 0-1 0 0,0 0 0 0 0,0 0 1 0 0,0 0-1 0 0,0 1 0 0 0,0-1 0 0 0,0 0 1 0 0,0 0-1 0 0,0 0 0 0 0,0 0 1 0 0,0 0-1 0 0,0 0 0 0 0,0 0 0 0 0,0 0 1 0 0,0 0-1 0 0,0 0 0 0 0,0 0 1 0 0,1 0-1 0 0,-1 0 0 0 0,0 0 1 0 0,0 0-1 0 0,0 0 0 0 0,0 0 0 0 0,0 0 1 0 0,0 0-1 0 0,0 0 0 0 0,0 0 1 0 0,0 0-1 0 0,0 0 0 0 0,0 0 0 0 0,0 0 1 0 0,0 0-1 0 0,1 0 0 0 0,-1 0 1 0 0,0 0-1 0 0,0 0 0 0 0,0 0 1 0 0,0 0-1 0 0,0 0 0 0 0,0 0 0 0 0,0 0 1 0 0,0 0-1 0 0,0 0 0 0 0,0 0 1 0 0,0 0-1 0 0,0 0 0 0 0,0 0 0 0 0,0 0 1 0 0,1 0-1 0 0,4-7 553 0 0,-4 5-359 0 0,1 0 0 0 0,-1 0-1 0 0,0 0 1 0 0,-1 0 0 0 0,1 0-1 0 0,0 0 1 0 0,0-5 703 0 0,1 28 1321 0 0,2-11-932 0 0,-4-15 497 0 0,0 4-1707 0 0,0 0 0 0 0,-1 0 0 0 0,1 0 0 0 0,0 0 0 0 0,0 0 0 0 0,-1 0 0 0 0,1 1 0 0 0,-1-1 0 0 0,1 0 0 0 0,-1 0 0 0 0,1 0 0 0 0,-1 1 0 0 0,1-1 0 0 0,-1 0 0 0 0,0 0 0 0 0,1 1 0 0 0,-1-1 0 0 0,0 1 0 0 0,0-1 0 0 0,1 1 0 0 0,-1-1 0 0 0,-1 0 0 0 0,0 1-86 0 0,0-1 0 0 0,0 1 0 0 0,1-1-1 0 0,-1 0 1 0 0,0 0 0 0 0,0 0 0 0 0,1 0 0 0 0,-1 0 0 0 0,1 0 0 0 0,-1 0-1 0 0,1 0 1 0 0,-1-1 0 0 0,1 1 0 0 0,0-1 0 0 0,-1 1 0 0 0,1-1 0 0 0,0 1 0 0 0,-1-4-1 0 0,-6-6 21 0 0,7 11-35 0 0,1-1 0 0 0,-1 0 0 0 0,0 1-1 0 0,0-1 1 0 0,0 1 0 0 0,0-1 0 0 0,1 1-1 0 0,-1-1 1 0 0,0 1 0 0 0,0 0 0 0 0,0-1 0 0 0,0 1-1 0 0,0 0 1 0 0,0 0 0 0 0,0 0 0 0 0,0-1 0 0 0,0 1-1 0 0,0 0 1 0 0,0 1 0 0 0,0-1 0 0 0,0 0-1 0 0,-2 0 1 0 0,-27 9 165 0 0,19-5-138 0 0,-8-1 231 0 0,0 0 0 0 0,1-1 1 0 0,-1 0-1 0 0,-31-3 0 0 0,34 0-416 0 0,0 1 1 0 0,-1 0-1 0 0,1 1 0 0 0,0 1 1 0 0,0 0-1 0 0,0 2 1 0 0,-16 4-1 0 0,22-3 134 0 0,0 0 1 0 0,0 0-1 0 0,0 1 0 0 0,0 1 0 0 0,-8 7 1 0 0,0 2 761 0 0,-22 24 1 0 0,31-30-874 0 0,1 0 0 0 0,1 0 1 0 0,-1 1-1 0 0,2 0 0 0 0,0 1 1 0 0,0-1-1 0 0,1 1 0 0 0,0 0 1 0 0,1 1-1 0 0,0-1 1 0 0,1 1-1 0 0,-1 15 0 0 0,-1 2 171 0 0,3-20 13 0 0,0 0 1 0 0,0 1 0 0 0,2-1-1 0 0,-1 1 1 0 0,1 0-1 0 0,3 20 1 0 0,-1-26 110 0 0,0 0 1 0 0,1-1-1 0 0,0 1 1 0 0,0 0-1 0 0,0-1 1 0 0,0 0-1 0 0,1 1 1 0 0,5 4-1 0 0,-8-8 347 0 0,6 6-414 0 0,40 41 1140 0 0,-37-42-1092 0 0,2 3-102 0 0,-2-2 15 0 0,0-1 1 0 0,13 6-1 0 0,-22-11 143 0 0,9 5-142 0 0,40 28-50 0 0,1-3 1 0 0,-41-24 106 0 0,-4 1-63 0 0,18 25-28 0 0,-22-30-7 0 0,0 1 0 0 0,0-1 0 0 0,0 1 0 0 0,-1-1 0 0 0,1 1 0 0 0,-1 0 0 0 0,0-1 0 0 0,0 1 0 0 0,0 0 0 0 0,0 7 0 0 0,1 4-12 0 0,-1-11-2 0 0,0 1 0 0 0,0-1 0 0 0,0 0 0 0 0,-1 0 0 0 0,0 0 0 0 0,0 1 0 0 0,0-1 0 0 0,0 0-1 0 0,-1 0 1 0 0,1 1 0 0 0,-1-1 0 0 0,-2 5 0 0 0,-5 13 43 0 0,6-15-12 0 0,0 0 1 0 0,-1 0 0 0 0,0-1-1 0 0,0 1 1 0 0,0-1 0 0 0,-1 1 0 0 0,0-1-1 0 0,0 0 1 0 0,-1-1 0 0 0,1 1-1 0 0,-10 7 1 0 0,9-9-37 0 0,-1 0 0 0 0,0 0 0 0 0,0-1 0 0 0,-1 0 0 0 0,1 0 0 0 0,-1-1 0 0 0,-13 4 0 0 0,-9 3-1 0 0,-42 18 0 0 0,53-18 10 0 0,-1-2 1 0 0,0 0-1 0 0,0-1 0 0 0,-1-1 0 0 0,-38 5 0 0 0,31-9 38 0 0,0-2-1 0 0,-30-4 0 0 0,37 5 1 0 0,16 4-284 0 0,8 4-744 0 0,-3-7 589 0 0,0-1-1 0 0,0 1 0 0 0,0-1 0 0 0,0 1 0 0 0,-1-1 0 0 0,1 1 0 0 0,0-1 0 0 0,0 0 0 0 0,0 1 0 0 0,0-1 0 0 0,2 0 0 0 0,7 2-8041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2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14 384 11055 0 0,'-1'1'253'0'0,"0"0"-1"0"0,0 0 0 0 0,0 0 0 0 0,0 1 1 0 0,1-1-1 0 0,-1 1 0 0 0,0-1 0 0 0,1 1 1 0 0,-1-1-1 0 0,1 1 0 0 0,-3 16 7145 0 0,15-17-6873 0 0,38 3-216 0 0,-47-4-274 0 0,1 0-1 0 0,0-1 0 0 0,-1 1 1 0 0,1-1-1 0 0,-1 0 1 0 0,1 0-1 0 0,-1 0 1 0 0,1 0-1 0 0,-1-1 0 0 0,0 0 1 0 0,1 1-1 0 0,3-4 1 0 0,2 0 35 0 0,2-3-6 0 0,0 0-1 0 0,0-1 0 0 0,0 0 1 0 0,17-21-1 0 0,-16 17 12 0 0,28-23-1 0 0,-7 13-55 0 0,-20 14-22 0 0,-1 1-1 0 0,17-17 0 0 0,-12 8-104 0 0,-1-1 0 0 0,17-24 0 0 0,-28 34 77 0 0,0 0-1 0 0,0-1 0 0 0,0 1 0 0 0,-1-1 1 0 0,-1 0-1 0 0,1 0 0 0 0,-2-1 0 0 0,3-11 0 0 0,-4 20 30 0 0,-1 0 0 0 0,0-1 0 0 0,0 1 0 0 0,0-1 0 0 0,0 1 0 0 0,0-1-1 0 0,0 1 1 0 0,0 0 0 0 0,0-1 0 0 0,-1 1 0 0 0,1-1 0 0 0,-1 1-1 0 0,1 0 1 0 0,-1-1 0 0 0,1 1 0 0 0,-1 0 0 0 0,0-1 0 0 0,0 1-1 0 0,1 0 1 0 0,-1 0 0 0 0,-2-1 0 0 0,0-1 32 0 0,0 1 1 0 0,0-1-1 0 0,-1 1 1 0 0,1 0-1 0 0,-8-3 1 0 0,-2 0 225 0 0,10 4-220 0 0,0 1 0 0 0,0-1 1 0 0,0 1-1 0 0,1 0 0 0 0,-1 0 0 0 0,0 0 0 0 0,0 0 0 0 0,0 1 1 0 0,0-1-1 0 0,0 1 0 0 0,0 0 0 0 0,0 0 0 0 0,-3 1 0 0 0,-1 0 17 0 0,-12 5-8 0 0,0 1-1 0 0,1 0 1 0 0,0 1 0 0 0,-30 20-1 0 0,18-8 32 0 0,-47 45 0 0 0,64-54-75 0 0,1 1 0 0 0,1 1 0 0 0,0-1 0 0 0,-10 20 0 0 0,15-23 0 0 0,0 0 0 0 0,1 1 0 0 0,0 0 0 0 0,1 0 0 0 0,0 1 0 0 0,1-1 0 0 0,-2 16 0 0 0,4-18 0 0 0,0 0 0 0 0,1 0 0 0 0,1 14 0 0 0,1-7 3 0 0,0-1 1 0 0,2 1-1 0 0,4 15 0 0 0,1-8 30 0 0,12 23 0 0 0,-19-41-19 0 0,0-1 1 0 0,0 0 0 0 0,1 0-1 0 0,5 6 1 0 0,32 43 57 0 0,-37-48-57 0 0,0-1-1 0 0,1 0 0 0 0,0 0 1 0 0,7 6-1 0 0,1 1 2 0 0,8 7 16 0 0,0 0 0 0 0,1-2 0 0 0,40 24 0 0 0,-41-30-9 0 0,-1-1-1 0 0,2-1 1 0 0,36 10-1 0 0,-42-14-14 0 0,0-1 0 0 0,0-1-1 0 0,0-1 1 0 0,0 0 0 0 0,0-1-1 0 0,21-2 1 0 0,55-14-10 0 0,-25 3-65 0 0,-50 9-26 0 0,-1 0 1 0 0,1-1-1 0 0,-1-1 1 0 0,24-13-1 0 0,0 1-755 0 0,-19 9-36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52 15199 0 0,'13'-42'1648'0'0,"-5"33"456"0"0,-3 9-736 0 0,-4 10 793 0 0,-6 29-1981 0 0,2-23-98 0 0,-9 17-17 0 0,-3 24-12 0 0,2 13-42 0 0,10-50-11 0 0,0 29 0 0 0,6 4 11 0 0,-3-52-8 0 0,0 1 0 0 0,1-1-1 0 0,-1 1 1 0 0,0-1 0 0 0,0 0 0 0 0,1 1 0 0 0,-1-1 0 0 0,1 0-1 0 0,-1 1 1 0 0,1-1 0 0 0,0 0 0 0 0,-1 0 0 0 0,1 0 0 0 0,1 2-1 0 0,-2-3-2 0 0,5 8 3 0 0,0-1-1 0 0,0-1 0 0 0,0 1 0 0 0,12 10 0 0 0,-15-16 1 0 0,1 1-1 0 0,0 0 1 0 0,0-1-1 0 0,-1 1 1 0 0,1-1-1 0 0,0 0 1 0 0,0 0-1 0 0,0 0 1 0 0,1-1-1 0 0,-1 1 1 0 0,0-1-1 0 0,0 0 1 0 0,0 1-1 0 0,0-1 1 0 0,1-1-1 0 0,-1 1 1 0 0,0 0-1 0 0,0-1 1 0 0,0 0-1 0 0,0 1 1 0 0,0-1-1 0 0,0-1 1 0 0,3 0 0 0 0,8-5 16 0 0,0 0 1 0 0,-1-1 0 0 0,20-14-1 0 0,-19 11-14 0 0,25-18-21 0 0,47-47 1 0 0,-32 26-7 0 0,-50 47 12 0 0,-2 1 7 0 0,0 0 0 0 0,-1 0 0 0 0,2 0-1 0 0,-1 1 1 0 0,0-1 0 0 0,0 1 0 0 0,0 0-1 0 0,1-1 1 0 0,-1 1 0 0 0,1 0 0 0 0,-1 0 0 0 0,1 1-1 0 0,-1-1 1 0 0,1 0 0 0 0,-1 1 0 0 0,1 0 0 0 0,0-1-1 0 0,3 1 1 0 0,-2 0 2 0 0,0 1-1 0 0,0-1 1 0 0,0 1-1 0 0,0 0 1 0 0,0 0-1 0 0,0 0 1 0 0,4 2-1 0 0,3 3-1 0 0,-1 0-1 0 0,14 11 0 0 0,-24-17 4 0 0,1 0-1 0 0,0 1-1 0 0,0-1 0 0 0,0 1 0 0 0,-1-1 0 0 0,1 1 0 0 0,0 0 0 0 0,0 0 0 0 0,-1-1 0 0 0,1 1 0 0 0,0 0 0 0 0,-1 0 0 0 0,1 0 0 0 0,-1 0 0 0 0,1 0 0 0 0,-1 0 0 0 0,1 0 1 0 0,-1 0-1 0 0,0 0 0 0 0,0 0 0 0 0,1 0 0 0 0,-1 1 0 0 0,14 57-9 0 0,-9-12-2 0 0,-7-25-51 0 0,-9 41-7 0 0,-8 6-16 0 0,1-22-1000 0 0,11-35-4148 0 0,-7 5-1776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3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269 541 11055 0 0,'-15'17'6115'0'0,"12"-13"-5555"0"0,1-2-316 0 0,1 0 0 0 0,-1 0 0 0 0,1 0 0 0 0,0 0 0 0 0,-1 0 0 0 0,1 0 0 0 0,0 1 0 0 0,-1 3 0 0 0,-8 19 632 0 0,5-16-48 0 0,-8 5-8 0 0,10-10-774 0 0,0-1 1 0 0,1 0 0 0 0,-1 0-1 0 0,0 0 1 0 0,-1 0 0 0 0,1 0-1 0 0,-7 3 1 0 0,-5 6 6 0 0,15-12-52 0 0,-10 8 2 0 0,0 0 1 0 0,-16 11-1 0 0,20-15-15 0 0,0 1 1 0 0,1 0-1 0 0,0 0 0 0 0,0 0 0 0 0,1 1 0 0 0,-1-1 1 0 0,-6 13-1 0 0,4-7 7 0 0,-12 21-37 0 0,-5 30 31 0 0,9-8 22 0 0,12-34 49 0 0,1 19 40 0 0,2-37-90 0 0,0-1 1 0 0,0 1 0 0 0,0-1-1 0 0,0 1 1 0 0,0 0 0 0 0,0-1-1 0 0,1 1 1 0 0,-1 0 0 0 0,0-1-1 0 0,2 3 1 0 0,11 37 109 0 0,-13-40-114 0 0,0 0 0 0 0,0 0 0 0 0,1 0-1 0 0,-1 0 1 0 0,0-1 0 0 0,1 1 0 0 0,-1 0 0 0 0,1 0 0 0 0,-1 0-1 0 0,1 0 1 0 0,-1-1 0 0 0,1 1 0 0 0,-1 0 0 0 0,1 0 0 0 0,0-1-1 0 0,0 1 1 0 0,-1-1 0 0 0,2 2 0 0 0,3 1 5 0 0,-1 1 0 0 0,0-1 0 0 0,1-1 0 0 0,0 1 0 0 0,0 0 0 0 0,7 2 0 0 0,-5-4-6 0 0,0 0 1 0 0,0 0-1 0 0,0-1 1 0 0,0 0-1 0 0,0 0 0 0 0,0 0 1 0 0,0-1-1 0 0,0 0 0 0 0,0-1 1 0 0,-1 1-1 0 0,1-1 0 0 0,0-1 1 0 0,-1 1-1 0 0,1-1 0 0 0,6-4 1 0 0,9-5-7 0 0,0-2 1 0 0,39-31-1 0 0,248-244-123 0 0,-293 270 130 0 0,0-1 1 0 0,-2 0-1 0 0,0 0 0 0 0,-1-2 0 0 0,-1 0 0 0 0,-2 0 0 0 0,0-1 1 0 0,-1 0-1 0 0,-1-1 0 0 0,5-28 0 0 0,-9 34 129 0 0,-1 0 0 0 0,-1 0 0 0 0,-1-1 1 0 0,-1 1-1 0 0,0 0 0 0 0,-1 0 0 0 0,-1 0 0 0 0,-1 0 0 0 0,-10-35 0 0 0,7 34 21 0 0,-1 0 0 0 0,-1 1 0 0 0,-1-1-1 0 0,0 2 1 0 0,-1-1 0 0 0,-1 1 0 0 0,-1 1 0 0 0,-25-27-1 0 0,35 40-139 0 0,-1 0 0 0 0,0 0 0 0 0,0 1 1 0 0,0 0-1 0 0,0-1 0 0 0,0 1 0 0 0,0 0 0 0 0,-1 1 0 0 0,1-1 0 0 0,-1 1 0 0 0,1-1 0 0 0,-1 1 0 0 0,1 0 0 0 0,-1 0 0 0 0,0 1 0 0 0,-4-1 0 0 0,3 1-4 0 0,0 0 1 0 0,1 1-1 0 0,-1 0 1 0 0,1 0-1 0 0,-1 0 0 0 0,1 0 1 0 0,0 1-1 0 0,0 0 1 0 0,-1 0-1 0 0,1 0 1 0 0,0 0-1 0 0,1 0 1 0 0,-5 4-1 0 0,-4 3-8 0 0,1 1 0 0 0,1-1 0 0 0,0 2 0 0 0,0-1 0 0 0,1 1 0 0 0,0 1 0 0 0,-10 17 0 0 0,9-10 2 0 0,0 0 1 0 0,2 1-1 0 0,0 0 1 0 0,-7 30-1 0 0,4 5-6 0 0,8-34 0 0 0,-1 30 0 0 0,4-37 0 0 0,1-1 0 0 0,0 1 0 0 0,1-1 0 0 0,4 15 0 0 0,0-7 0 0 0,1-1 0 0 0,16 33 0 0 0,33 46 0 0 0,8-8 0 0 0,-10-32-11 0 0,-33-39-31 0 0,21 14-24 0 0,3 4-437 0 0,-34-28 389 0 0,-2-2-230 0 0,-1 0-32 0 0,25 25-135 0 0,-25-24-58 0 0,-2 1-970 0 0,16 30-4042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4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1 7367 0 0,'-3'4'3506'0'0,"-5"-2"-2118"0"0,7-2-1239 0 0,0 0 0 0 0,-1 1-1 0 0,1-1 1 0 0,0 1 0 0 0,0-1 0 0 0,0 1-1 0 0,0-1 1 0 0,-1 1 0 0 0,1 0 0 0 0,0 0-1 0 0,0 0 1 0 0,0-1 0 0 0,1 1 0 0 0,-1 0-1 0 0,0 0 1 0 0,0 0 0 0 0,0 0 0 0 0,0 2-1 0 0,-4 4 124 0 0,-22 23 677 0 0,23-27-837 0 0,1 0 0 0 0,0 0 0 0 0,-1-1 0 0 0,0 1 0 0 0,1-1 1 0 0,-1 0-1 0 0,0 0 0 0 0,-7 3 0 0 0,6-4 7 0 0,0 1 0 0 0,0 0 0 0 0,-1 0 0 0 0,1 0 0 0 0,1 0 0 0 0,-1 1 0 0 0,0 0 0 0 0,1 0 1 0 0,-1 0-1 0 0,1 1 0 0 0,0 0 0 0 0,0-1 0 0 0,0 1 0 0 0,-6 9 0 0 0,-17 19 1324 0 0,-59 53-1 0 0,73-72-1260 0 0,1 1-1 0 0,1 0 0 0 0,0 1 1 0 0,0 0-1 0 0,2 1 0 0 0,-13 27 1 0 0,15-23-52 0 0,-7 35-15 0 0,14-53-103 0 0,-1 1-1 0 0,0-1 1 0 0,1 1 0 0 0,-1 0-1 0 0,1-1 1 0 0,0 1 0 0 0,0 3-1 0 0,1 36 19 0 0,-1-41-29 0 0,0-1 0 0 0,0 1 1 0 0,0-1-1 0 0,0 1 0 0 0,0-1 1 0 0,0 1-1 0 0,0-1 0 0 0,0 1 0 0 0,0-1 1 0 0,0 1-1 0 0,0 0 0 0 0,0-1 1 0 0,0 1-1 0 0,0-1 0 0 0,1 1 0 0 0,-1-1 1 0 0,0 1-1 0 0,0-1 0 0 0,1 1 1 0 0,-1-1-1 0 0,0 0 0 0 0,1 1 1 0 0,-1-1-1 0 0,0 1 0 0 0,1-1 0 0 0,-1 0 1 0 0,1 1-1 0 0,-1-1 0 0 0,1 0 1 0 0,-1 1-1 0 0,1-1 0 0 0,0 0 0 0 0,12 8 15 0 0,0 0-1 0 0,18 6 1 0 0,-24-11-6 0 0,0 0 0 0 0,0-1 0 0 0,1 0 1 0 0,-1-1-1 0 0,1 1 0 0 0,0-2 0 0 0,14 1 0 0 0,5-4 22 0 0,47-11 0 0 0,-40 7 11 0 0,20-6 28 0 0,0-2 1 0 0,-1-2-1 0 0,-1-2 0 0 0,73-39 0 0 0,-47 17 10 0 0,-1-4 1 0 0,77-59-1 0 0,-146 98-64 0 0,0 0 0 0 0,-1 0 0 0 0,0-1 0 0 0,0-1-1 0 0,0 1 1 0 0,5-9 0 0 0,-11 14-15 0 0,0 1-1 0 0,0-1 1 0 0,0 0 0 0 0,0 0-1 0 0,0 0 1 0 0,-1 0-1 0 0,1 1 1 0 0,-1-1 0 0 0,1 0-1 0 0,-1 0 1 0 0,0 0 0 0 0,1 0-1 0 0,-1 0 1 0 0,0 0-1 0 0,0 0 1 0 0,-1 0 0 0 0,1 0-1 0 0,0 0 1 0 0,-1 0-1 0 0,1 0 1 0 0,-1 0 0 0 0,0 0-1 0 0,1 0 1 0 0,-1 0-1 0 0,0 0 1 0 0,0 1 0 0 0,0-1-1 0 0,0 0 1 0 0,-1 1-1 0 0,1-1 1 0 0,0 1 0 0 0,-1-1-1 0 0,1 1 1 0 0,-1 0 0 0 0,-3-3-1 0 0,-1 0-3 0 0,0 0 0 0 0,-1 0 0 0 0,0 1 0 0 0,0 0 0 0 0,0 0 0 0 0,0 1 0 0 0,0 0 0 0 0,-1 0-1 0 0,1 1 1 0 0,-9-2 0 0 0,-14 1-66 0 0,-36 2 0 0 0,53 0 44 0 0,-427 35-233 0 0,380-22 175 0 0,39-9 11 0 0,-26 4 0 0 0,43-8-61 0 0,8-2-112 0 0,7-1-100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14743 0 0,'3'8'8392'0'0,"27"11"-7824"0"0,-28-18-537 0 0,-1 0 0 0 0,0-1-1 0 0,0 1 1 0 0,0 0 0 0 0,0-1 0 0 0,1 1 0 0 0,-1-1-1 0 0,0 0 1 0 0,0 1 0 0 0,1-1 0 0 0,-1 0-1 0 0,2 0 1 0 0,9 2 74 0 0,0-1 1 0 0,0 0-1 0 0,0-1 0 0 0,1 0 1 0 0,18-4-1 0 0,107-18 266 0 0,167-6 1 0 0,-277 27-831 0 0,-5 1-137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5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1 139 455 0 0,'0'0'1523'0'0,"0"7"180"0"0,1 22 79 0 0,-1-21-7 0 0,1 4-74 0 0,-2 2-1142 0 0,4 46 2206 0 0,-3-53-2563 0 0,17 203 4235 0 0,-14-183-3579 0 0,3 6-364 0 0,2 8 329 0 0,-5-27-630 0 0,10 44 732 0 0,-1-13-535 0 0,-9-34-66 0 0,1-1-18 0 0,12 29-22 0 0,-12-29 371 0 0,2-12-570 0 0,-2 1-71 0 0,-3 1-10 0 0,0-1-1 0 0,0 1 0 0 0,0 0 1 0 0,0 0-1 0 0,1-1 1 0 0,-1 1-1 0 0,0 0 1 0 0,0-1-1 0 0,0 1 1 0 0,0-1-1 0 0,0 0 1 0 0,0 1-1 0 0,-1-1 1 0 0,1 0-1 0 0,0 1 1 0 0,0-1-1 0 0,0 0 1 0 0,0 0-1 0 0,-1 0 1 0 0,1 0-1 0 0,0 0 1 0 0,-1 0-1 0 0,1 0 1 0 0,-1 0-1 0 0,1 0 1 0 0,-1 0-1 0 0,0 0 1 0 0,1 0-1 0 0,-1 0 1 0 0,0 0-1 0 0,0 0 1 0 0,0 0-1 0 0,0-1 1 0 0,0 0-1 0 0,-12-257 333 0 0,23 2-32 0 0,-8 233-304 0 0,0 0 0 0 0,2-1 0 0 0,9-29 0 0 0,-12 48 0 0 0,1 0 0 0 0,-1 0 0 0 0,1 0 0 0 0,0 1 0 0 0,0-1 0 0 0,0 1 0 0 0,1 0 0 0 0,0-1 0 0 0,0 2 0 0 0,1-1 0 0 0,-1 0 0 0 0,1 1 0 0 0,0 0 0 0 0,0 0 0 0 0,0 0 0 0 0,1 1 0 0 0,10-5 0 0 0,-12 6 0 0 0,-1 1 0 0 0,1 0 0 0 0,0 0 0 0 0,0 0 0 0 0,5 0 0 0 0,0 1 0 0 0,0 0 0 0 0,0 0 0 0 0,13 3 0 0 0,-10-1 0 0 0,0 1 0 0 0,21 9 0 0 0,-17-5-4 0 0,-2 0 0 0 0,17 11 0 0 0,-14-7-47 0 0,29 25 1 0 0,-4 8-229 0 0,-35-35-42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3 275 15199 0 0,'-1'0'387'0'0,"0"3"-183"0"0,10 6 2715 0 0,24 15-1899 0 0,-32-23-934 0 0,1 0 1 0 0,-1 0-1 0 0,1 0 1 0 0,0 0-1 0 0,-1 0 1 0 0,1 0-1 0 0,0-1 1 0 0,0 1-1 0 0,0-1 1 0 0,1 1 0 0 0,13 4 106 0 0,-1-2 1 0 0,0 0 0 0 0,1-1-1 0 0,0 0 1 0 0,0-1 0 0 0,-1-1-1 0 0,28-3 1 0 0,-28 0-84 0 0,1-1 1 0 0,-1-1 0 0 0,0 0-1 0 0,0-1 1 0 0,14-8-1 0 0,-4-1-3 0 0,43-32-1 0 0,-59 40-136 0 0,-1-1 1 0 0,1 1-1 0 0,-2-1 1 0 0,0-1-1 0 0,0 0 1 0 0,0 0-1 0 0,7-13 0 0 0,-2-3-281 0 0,17-45-1 0 0,-29 69 259 0 0,1-1 1 0 0,-1 1-1 0 0,0-1 1 0 0,0 1 0 0 0,0-1-1 0 0,0 1 1 0 0,0-1-1 0 0,0 1 1 0 0,0-1-1 0 0,-1 1 1 0 0,1-1-1 0 0,-1 1 1 0 0,1-1 0 0 0,-1 1-1 0 0,1 0 1 0 0,-1-1-1 0 0,0 1 1 0 0,1 0-1 0 0,-1-1 1 0 0,0 1-1 0 0,0 0 1 0 0,0 0 0 0 0,0 0-1 0 0,0 0 1 0 0,-1 0-1 0 0,1 0 1 0 0,0 0-1 0 0,0 0 1 0 0,-3-1-1 0 0,-1-1-37 0 0,0 0 0 0 0,0 0 0 0 0,0 1 0 0 0,-1 0 0 0 0,1 0 0 0 0,-10-2 0 0 0,13 3 103 0 0,-1 1 0 0 0,1 0 0 0 0,0 0 0 0 0,-1 0 0 0 0,1 0 0 0 0,0 1 0 0 0,-1-1 0 0 0,1 1 0 0 0,0-1 0 0 0,-1 1 0 0 0,1 0 0 0 0,0 0 0 0 0,0 0 0 0 0,0 0 0 0 0,-2 1 0 0 0,-4 4 46 0 0,0 0 0 0 0,-10 10 0 0 0,3-4 37 0 0,9-6-25 0 0,-148 130 1257 0 0,136-117-1239 0 0,1 0 0 0 0,1 0 0 0 0,1 2 0 0 0,1 0 1 0 0,1 1-1 0 0,-12 24 0 0 0,15-21-24 0 0,1-1 1 0 0,1 2 0 0 0,-8 39-1 0 0,13-49-32 0 0,1 0 0 0 0,1 0 0 0 0,0 0 0 0 0,1 0 0 0 0,1 0 0 0 0,4 24 0 0 0,-5-39-28 0 0,1 1-1 0 0,-1 0 0 0 0,1-1 1 0 0,-1 1-1 0 0,1 0 1 0 0,0-1-1 0 0,-1 1 1 0 0,1-1-1 0 0,0 1 1 0 0,0-1-1 0 0,2 2 0 0 0,29 44 23 0 0,-32-46-24 0 0,1 0 0 0 0,0 0 0 0 0,-1 1 0 0 0,1-1 0 0 0,0 0 0 0 0,0 0 0 0 0,0 0 1 0 0,0-1-1 0 0,0 1 0 0 0,0 0 0 0 0,0 0 0 0 0,0 0 0 0 0,0-1 0 0 0,0 1 0 0 0,0-1 0 0 0,0 1 0 0 0,1-1 0 0 0,-1 1 0 0 0,0-1 0 0 0,2 1 0 0 0,4 1 5 0 0,8 4-7 0 0,0-1 0 0 0,1-1 1 0 0,0-1-1 0 0,-1 0 1 0 0,25 1-1 0 0,-22-4-13 0 0,0-1 1 0 0,0-1-1 0 0,0-1 0 0 0,-1 0 1 0 0,1-2-1 0 0,16-5 0 0 0,1-4-1183 0 0,62-33-1 0 0,-43 17-6275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149 525 17047 0 0,'0'0'1543'0'0,"6"9"-1268"0"0,17 25-143 0 0,-14-17 390 0 0,5 19 168 0 0,-7-11 22 0 0,0 10-388 0 0,-2 0 1 0 0,-2 0 0 0 0,-1 49-1 0 0,-4-60-237 0 0,-1 0 0 0 0,-2 0 0 0 0,0-1 0 0 0,-1 1 0 0 0,-14 30-1 0 0,4-18-75 0 0,-8 6 0 0 0,2-15 31 0 0,21-26-41 0 0,0-1 0 0 0,1 1-1 0 0,-1 0 1 0 0,0-1 0 0 0,1 1-1 0 0,-1-1 1 0 0,0 1 0 0 0,0-1-1 0 0,1 1 1 0 0,-1-1 0 0 0,0 0-1 0 0,0 1 1 0 0,0-1 0 0 0,0 0-1 0 0,-1 1 1 0 0,1-1-1 0 0,0 0-1 0 0,0 0 1 0 0,-1-1 0 0 0,1 1-1 0 0,0 0 1 0 0,0 0-1 0 0,0 0 1 0 0,0-1-1 0 0,0 1 1 0 0,0-1 0 0 0,0 1-1 0 0,0-1 1 0 0,0 1-1 0 0,0-1 1 0 0,0 0 0 0 0,0 1-1 0 0,1-1 1 0 0,-2-1-1 0 0,0 0 12 0 0,0-1 0 0 0,0 1 0 0 0,0-1 0 0 0,1 1 0 0 0,0-1 0 0 0,-3-5 1 0 0,0-4 61 0 0,1 0 0 0 0,-2-19 0 0 0,4 27-58 0 0,-21-165 489 0 0,8 60-265 0 0,-8-84 59 0 0,19 143-134 0 0,7-94-1 0 0,-2 122-120 0 0,2 1-1 0 0,0 0 1 0 0,1 0 0 0 0,1 0-1 0 0,2 1 1 0 0,0 0 0 0 0,18-34-1 0 0,-19 42-37 0 0,0 1 1 0 0,1 1-1 0 0,0-1 0 0 0,0 1 0 0 0,1 1 0 0 0,0 0 0 0 0,1 0 1 0 0,0 0-1 0 0,0 1 0 0 0,1 1 0 0 0,0 0 0 0 0,0 1 0 0 0,1 0 1 0 0,13-5-1 0 0,0 3 2 0 0,-1 2 0 0 0,1 1-1 0 0,-1 0 1 0 0,1 2 0 0 0,1 1 0 0 0,-1 1 0 0 0,0 1 0 0 0,0 2 0 0 0,0 0 0 0 0,0 2 0 0 0,0 0 0 0 0,0 2 0 0 0,-1 1-1 0 0,0 0 1 0 0,0 2 0 0 0,33 18 0 0 0,-4 3-7 0 0,-52-29 0 0 0,9 4-4 0 0,-1 1 0 0 0,0 0-1 0 0,0 0 1 0 0,15 15 0 0 0,-17-12-17 0 0,0 0 0 0 0,-1 0 0 0 0,0 1 0 0 0,6 13-1 0 0,-11-21 12 0 0,0 0 0 0 0,0 0 0 0 0,0 0 0 0 0,-1 0 0 0 0,1 0 0 0 0,0 0 0 0 0,-1 0 0 0 0,1 0-1 0 0,-1 1 1 0 0,0-1 0 0 0,0 3 0 0 0,1 9-21 0 0,1-4 7 0 0,-1-1 1 0 0,-1 1-1 0 0,0 0 1 0 0,0 0-1 0 0,-1 0 1 0 0,-1 0-1 0 0,1-1 1 0 0,-6 16-1 0 0,2-11-25 0 0,-2 0-1 0 0,0-1 0 0 0,-1 0 0 0 0,0 0 0 0 0,-1-1 0 0 0,0 0 0 0 0,-15 15 0 0 0,-79 67-255 0 0,101-92 300 0 0,-23 17-97 0 0,0-1-1 0 0,-1-1 0 0 0,-34 16 1 0 0,14-11-153 0 0,-54 17 0 0 0,79-32-40 0 0,-1 0 0 0 0,0-1 0 0 0,0-1 1 0 0,0-2-1 0 0,-24 2 0 0 0,43-5 20 0 0,0 0-1 0 0,0 0 1 0 0,0 0 0 0 0,0-1 0 0 0,0 1-1 0 0,0-1 1 0 0,0 1 0 0 0,0-1 0 0 0,0 0 0 0 0,0-1-1 0 0,1 1 1 0 0,-1 0 0 0 0,-5-4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1375 0 0,'0'0'9494'0'0,"-3"7"-6372"0"0,-12 24-1102 0 0,14-28-1653 0 0,-1-1-1 0 0,0 1 0 0 0,0-1 1 0 0,0 1-1 0 0,0-1 0 0 0,-1 0 0 0 0,1 1 1 0 0,-1-1-1 0 0,1-1 0 0 0,-6 4 1 0 0,-7 6 1082 0 0,10-9-832 0 0,3-1-113 0 0,2 10 151 0 0,1-7-506 0 0,0 39-29 0 0,-1-32-35 0 0,1 7-18 0 0,24 251 73 0 0,-12-139-80 0 0,-6-67-60 0 0,5 19 0 0 0,-9-58-10 0 0,9 32-71 0 0,-3-18-1033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12 310 16127 0 0,'0'0'2336'0'0,"-12"42"-2024"0"0</inkml:trace>
  <inkml:trace contextRef="#ctx0" brushRef="#br0" timeOffset="1">66 83 19351 0 0,'-3'-39'856'0'0,"2"26"176"0"0,-1 1-824 0 0,1 6-208 0 0,-4 3 1032 0 0,-10 7-472 0 0,6-5 0 0 0,-1-4-456 0 0,1-2-104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2303 0 0,'-1'18'6643'0'0,"-2"8"-1810"0"0,2-22-3794 0 0,1-3-784 0 0,0 1 0 0 0,0-1 0 0 0,0 0 0 0 0,-1 0 0 0 0,1 0 0 0 0,0 0 0 0 0,-1 1 0 0 0,1-1 0 0 0,-1 0 0 0 0,0 0 0 0 0,1 0 0 0 0,-1 0 0 0 0,0 0 0 0 0,1 0 0 0 0,-1 0 0 0 0,0-1 0 0 0,0 1 0 0 0,0 0 0 0 0,0 0 0 0 0,0 0 0 0 0,-1 0 1 0 0,2-1-232 0 0,-1 0 1 0 0,1 1 0 0 0,0-1 0 0 0,-1 0 0 0 0,1 0 0 0 0,0 1 0 0 0,0-1 0 0 0,-1 0 0 0 0,1 1 0 0 0,0-1 0 0 0,0 0 0 0 0,0 1 0 0 0,-1-1 0 0 0,1 0 0 0 0,0 1 0 0 0,0-1 0 0 0,0 1-1 0 0,0-1 1 0 0,0 0 0 0 0,0 1 0 0 0,0-1 0 0 0,0 1 0 0 0,2 16 212 0 0,-1-8-175 0 0,2 12-24 0 0,2 37 528 0 0,-2 0 1 0 0,-9 107-1 0 0,0-46-97 0 0,6-82-336 0 0,-1 27 90 0 0,-13 93 1 0 0,-19-22-360 0 0,29-119 52 0 0,-7 19-2 0 0,6-23 43 0 0,2 0 0 0 0,-1 0 1 0 0,2 0-1 0 0,0 0 0 0 0,-1 16 0 0 0,10-48-374 0 0,-1-1-1511 0 0,-1 8-5684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512 179 3223 0 0,'28'-30'12919'0'0,"-23"16"-13336"0"0,1-27 3549 0 0,-7 37-2774 0 0,-7-19 348 0 0,7 21-313 0 0,-2-1 20 0 0,-5-7-136 0 0,5 6-172 0 0,0 0-1 0 0,1 0 1 0 0,-2 0-1 0 0,1 1 1 0 0,0-1-1 0 0,-1 1 0 0 0,0 0 1 0 0,1 0-1 0 0,-1 0 1 0 0,0 1-1 0 0,-1 0 1 0 0,1-1-1 0 0,0 1 1 0 0,-9-2-1 0 0,6 3-57 0 0,-1 0 0 0 0,1 0 1 0 0,-1 1-1 0 0,1 0 0 0 0,-1 0 0 0 0,-9 3 0 0 0,-46 11 80 0 0,29-5-104 0 0,9-3-7 0 0,0 1-1 0 0,0 2 1 0 0,1 0-1 0 0,0 2 1 0 0,1 1-1 0 0,0 0 1 0 0,-31 24-1 0 0,48-31-25 0 0,-1 1 0 0 0,1-1 0 0 0,-1 1-1 0 0,2 0 1 0 0,-1 1 0 0 0,1-1 0 0 0,0 1 0 0 0,0 0 0 0 0,1 1-1 0 0,-1-1 1 0 0,-2 10 0 0 0,3-6-11 0 0,1 0 1 0 0,0 0-1 0 0,0 1 0 0 0,1-1 0 0 0,1 1 1 0 0,0-1-1 0 0,1 21 0 0 0,1-17 20 0 0,1-1-1 0 0,0 0 1 0 0,1 1-1 0 0,0-1 1 0 0,2 0-1 0 0,-1 0 1 0 0,1-1-1 0 0,1 1 1 0 0,1-1-1 0 0,0 0 1 0 0,0-1-1 0 0,10 13 1 0 0,-9-15 28 0 0,1-1 1 0 0,0 0-1 0 0,0 0 1 0 0,0 0-1 0 0,1-1 0 0 0,0-1 1 0 0,1 0-1 0 0,0 0 1 0 0,0-1-1 0 0,1 0 0 0 0,-1-1 1 0 0,1 0-1 0 0,0-1 1 0 0,15 3-1 0 0,-9-4-34 0 0,0 0 1 0 0,1-1-1 0 0,-1-1 0 0 0,1-1 1 0 0,-1 0-1 0 0,1-2 0 0 0,-1 0 1 0 0,1-1-1 0 0,-1-1 0 0 0,0-1 1 0 0,-1 0-1 0 0,1-1 0 0 0,-1-1 1 0 0,0-1-1 0 0,23-13 0 0 0,-11 1-182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8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97 8287 0 0,'-3'-37'756'0'0,"2"33"-622"0"0,1 2-25 0 0,-1 1 0 0 0,1 0 0 0 0,-1-1 0 0 0,1 1 0 0 0,-1 0 0 0 0,1 0 0 0 0,-1-1 0 0 0,0 1 0 0 0,0 0 0 0 0,0 0 0 0 0,0 0 0 0 0,0 0 0 0 0,0 0 0 0 0,0 0 0 0 0,0 0 0 0 0,0 0 0 0 0,0 1 0 0 0,0-1 0 0 0,0 0 0 0 0,-1 1 0 0 0,1-1 0 0 0,0 0 0 0 0,-1 1 0 0 0,1 0 0 0 0,0-1 0 0 0,-1 1 0 0 0,1 0 0 0 0,-3-1 0 0 0,-4 0 378 0 0,-15-4 1007 0 0,-2-2-14 0 0,-1 2 0 0 0,1 0-1 0 0,-1 2 1 0 0,-38 0 0 0 0,63 3-1465 0 0,1 0 1 0 0,-1 0-1 0 0,1 0 0 0 0,-1 0 1 0 0,1 1-1 0 0,-1-1 0 0 0,1 0 1 0 0,-1 0-1 0 0,1 0 0 0 0,-1 1 1 0 0,1-1-1 0 0,0 0 0 0 0,-1 1 1 0 0,1-1-1 0 0,-1 0 0 0 0,1 1 1 0 0,0-1-1 0 0,-1 1 0 0 0,1-1 1 0 0,0 1-1 0 0,-1 0 0 0 0,-29 30 124 0 0,25-26-125 0 0,1 0 0 0 0,-1 0-1 0 0,1 0 1 0 0,-7 13 0 0 0,7-9-1 0 0,0 0 0 0 0,1 1 0 0 0,0-1 0 0 0,-2 12 0 0 0,2-3 27 0 0,-2 31 0 0 0,7-1 74 0 0,-2-46-104 0 0,0-1 0 0 0,0 1 0 0 0,0-1 0 0 0,0 1 0 0 0,1-1 1 0 0,-1 1-1 0 0,1-1 0 0 0,-1 1 0 0 0,2 1 0 0 0,12 29 86 0 0,-5-17-3 0 0,12 12-11 0 0,-21-26-76 0 0,1 0 1 0 0,0 0 0 0 0,0 0-1 0 0,0 0 1 0 0,0 0 0 0 0,0 0-1 0 0,0 0 1 0 0,0 0 0 0 0,0-1-1 0 0,2 2 1 0 0,25 15 65 0 0,-27-16-67 0 0,0-1 1 0 0,0 1-1 0 0,0-1 0 0 0,0 1 1 0 0,0-1-1 0 0,0 1 0 0 0,0-1 1 0 0,0 0-1 0 0,1 1 0 0 0,-1-1 1 0 0,0 0-1 0 0,0 0 0 0 0,2 0 1 0 0,3 1 8 0 0,2 0 6 0 0,1 0 0 0 0,-1-1 0 0 0,1 0 0 0 0,-1 0 0 0 0,1-1-1 0 0,-1 0 1 0 0,9-2 0 0 0,3-3 52 0 0,0-2-1 0 0,-1 0 1 0 0,30-16-1 0 0,-37 17-36 0 0,0-1-1 0 0,-1 0 1 0 0,1-1-1 0 0,-2 0 1 0 0,1 0 0 0 0,11-15-1 0 0,-7 2-30 0 0,-14 19-36 0 0,1 1-117 0 0,-6 7-483 0 0,-15 24 593 0 0,15-21 52 0 0,0-1 18 0 0,1 0 0 0 0,1 1 1 0 0,-1-1-1 0 0,-1 11 0 0 0,0-9 27 0 0,2-3-9 0 0,1 0 0 0 0,-1-1 0 0 0,1 1-1 0 0,0 0 1 0 0,-1 6 0 0 0,0-2 6 0 0,1-5-29 0 0,0 1 0 0 0,0-1 0 0 0,0 1 0 0 0,1-1-1 0 0,0 0 1 0 0,0 6 0 0 0,0 28 2 0 0,2-20 36 0 0,5 15-77 0 0,-7-33 3 0 0,0 0-1 0 0,0 0 1 0 0,1 0 0 0 0,-1 0 0 0 0,0 1 0 0 0,1-1-1 0 0,-1 0 1 0 0,1 0 0 0 0,-1 0 0 0 0,1 0 0 0 0,0 0 0 0 0,-1 0-1 0 0,3 1 1 0 0,22 30-145 0 0,-19-24-42 0 0,2-7-218 0 0,34 4-94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8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6447 0 0,'45'-41'5955'0'0,"-21"27"1897"0"0,-27 23-7464 0 0,-12 28 27 0 0,11-28 7 0 0,2 2 2 0 0,0 2-283 0 0,0-4 1 0 0,0-1-1 0 0,1 0 0 0 0,1 1 1 0 0,0 10-1 0 0,-1 23 283 0 0,1-18-27 0 0,4 30-111 0 0,-1-28-50 0 0,5 26-11 0 0,-2-19-10 0 0,-2-9-155 0 0,25 112 216 0 0,25 61 5 0 0,-13-54-852 0 0,-31-104-184 0 0,-5-15-306 0 0,0 4-4541 0 0,1 11-1785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9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2759 0 0,'0'0'248'0'0,"47"11"-248"0"0,-13-7 7072 0 0,-10-4-3120 0 0,3 0 24 0 0,14 2-2312 0 0,11-4-472 0 0,7 1-88 0 0,-4-2-16 0 0,-4-2-864 0 0,-6-1-224 0 0,-6 0 0 0 0,-6-1 64 0 0,-3-2-656 0 0,-7 0-128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9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106 495 14743 0 0,'0'0'1600'0'0,"-26"42"1296"0"0,16 18 336 0 0,1 25-1792 0 0,1-1-224 0 0,2-19-1216 0 0</inkml:trace>
  <inkml:trace contextRef="#ctx0" brushRef="#br0" timeOffset="1">1 55 17047 0 0,'10'-24'752'0'0,"-7"15"160"0"0,0 0-728 0 0,-1 1-184 0 0,-1 4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0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42 240 3223 0 0,'-3'-2'2863'0'0,"1"1"-2433"0"0,-1 0 0 0 0,1-1 0 0 0,0 1 0 0 0,0-1 0 0 0,0 0 0 0 0,0 0 0 0 0,0 0 0 0 0,0 0 0 0 0,0 0 0 0 0,0 0 0 0 0,1 0 0 0 0,-1 0 0 0 0,1-1 0 0 0,0 1 0 0 0,-1-1 0 0 0,1 1 0 0 0,0-1 0 0 0,1 1 0 0 0,-1-1 0 0 0,0 0 0 0 0,1 0-1 0 0,0 1 1 0 0,-1-1 0 0 0,1 0 0 0 0,0 1 0 0 0,0-1 0 0 0,1 0 0 0 0,-1 0 0 0 0,0 1 0 0 0,1-1 0 0 0,0 0 0 0 0,1-3 0 0 0,3-6 341 0 0,-3 8-270 0 0,-2 10 470 0 0,-10 63-818 0 0,5-26-81 0 0,5-17 0 0 0,2 4-14 0 0,2 1-1 0 0,2-1 1 0 0,0 0 0 0 0,15 38-1 0 0,-12-47-16 0 0,1-1 0 0 0,0 0 0 0 0,2 0-1 0 0,0-2 1 0 0,1 1 0 0 0,1-2 0 0 0,0 0-1 0 0,2 0 1 0 0,31 25 0 0 0,-37-34-30 0 0,0 0 0 0 0,1-1-1 0 0,0 0 1 0 0,1-1 0 0 0,-1 0 0 0 0,1-1-1 0 0,0-1 1 0 0,1 1 0 0 0,-1-2-1 0 0,1 0 1 0 0,-1 0 0 0 0,1-1 0 0 0,0-1-1 0 0,0 0 1 0 0,0-1 0 0 0,0 0 0 0 0,0-1-1 0 0,17-3 1 0 0,-12-1-8 0 0,0-1-1 0 0,-1 0 1 0 0,1-1-1 0 0,-1-1 1 0 0,0 0-1 0 0,-1-1 1 0 0,0-1-1 0 0,29-24 0 0 0,-22 14 27 0 0,0-2 0 0 0,-1-1 0 0 0,-2 0 0 0 0,29-42 0 0 0,-39 50 16 0 0,-1-1 1 0 0,-1 1 0 0 0,0-1-1 0 0,-1-1 1 0 0,-1 1-1 0 0,0-1 1 0 0,-1 0-1 0 0,-1-1 1 0 0,-1 1 0 0 0,2-21-1 0 0,-4 27-8 0 0,-1 0 0 0 0,-1 0 0 0 0,1-1 0 0 0,-2 1 0 0 0,0 0-1 0 0,0 0 1 0 0,-1 0 0 0 0,0 1 0 0 0,-1-1 0 0 0,0 1 0 0 0,-1-1 0 0 0,0 1 0 0 0,0 1 0 0 0,-1-1-1 0 0,0 1 1 0 0,-1 0 0 0 0,-10-10 0 0 0,7 8-25 0 0,-2 1 1 0 0,1 1-1 0 0,-1 0 0 0 0,-1 0 1 0 0,0 1-1 0 0,0 1 0 0 0,0 0 1 0 0,-1 1-1 0 0,0 0 1 0 0,0 1-1 0 0,-1 1 0 0 0,-24-5 1 0 0,27 7-24 0 0,-1 1 1 0 0,0 0-1 0 0,1 1 1 0 0,-1 0-1 0 0,0 1 1 0 0,1 0-1 0 0,-1 1 1 0 0,1 0 0 0 0,0 1-1 0 0,0 1 1 0 0,0 0-1 0 0,0 0 1 0 0,0 1-1 0 0,1 1 1 0 0,-16 9-1 0 0,13-4-62 0 0,1 0-1 0 0,0 1 1 0 0,1 1-1 0 0,1 0 1 0 0,-17 22-1 0 0,18-15-87 0 0,-13 35-41 0 0,22-51 166 0 0,-1-1-1 0 0,1 0 0 0 0,0 1 0 0 0,0-1 0 0 0,-1 7 0 0 0,-9 54-187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0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20 208 18431 0 0,'0'0'1668'0'0,"-2"8"-1310"0"0,-6 41 1253 0 0,0-11-1628 0 0,6-28-748 0 0,10-4-1612 0 0,-8-5 2337 0 0,1 0 1 0 0,-1-1-1 0 0,1 1 1 0 0,0 0-1 0 0,-1 0 1 0 0,1-1-1 0 0,0 1 1 0 0,0 0-1 0 0,0-1 1 0 0,0 1-1 0 0,-1-1 1 0 0,1 1-1 0 0,0-1 1 0 0,0 0-1 0 0,0 1 1 0 0,0-1-1 0 0,0 0 1 0 0,0 0-1 0 0,0 0 1 0 0,0 1-1 0 0,0-1 1 0 0,0 0-1 0 0,0 0 1 0 0,0 0-1 0 0,0-1 1 0 0,0 1-1 0 0,0 0 1 0 0,0 0-1 0 0,0-1 1 0 0,0 1-1 0 0,0 0 1 0 0,0-1-1 0 0,0 1 1 0 0,0-1-1 0 0,0 1 1 0 0,0-1-1 0 0,-1 1 1 0 0,1-1-1 0 0,1-1 1 0 0,62-66-1423 0 0,40-37 1852 0 0,-91 94-90 0 0,18-17 1170 0 0,52-36-1 0 0,-74 58-1162 0 0,0 1 0 0 0,0-1 0 0 0,1 1 0 0 0,0 1 0 0 0,0 0 0 0 0,0 0 0 0 0,0 1 0 0 0,0 1 0 0 0,1-1 0 0 0,-1 2 0 0 0,13-1 0 0 0,-14 3 52 0 0,16 6-27 0 0,-24-7-312 0 0,0 1-1 0 0,0-1 0 0 0,-1 0 1 0 0,1 1-1 0 0,0-1 0 0 0,0 0 1 0 0,-1 1-1 0 0,1-1 1 0 0,0 1-1 0 0,0-1 0 0 0,-1 1 1 0 0,1-1-1 0 0,0 1 0 0 0,0 0 1 0 0,21 19 114 0 0,-21-19-128 0 0,0 0 0 0 0,0 0 0 0 0,0 0 0 0 0,0 0 0 0 0,0 0 0 0 0,0 0 0 0 0,-1 1 0 0 0,1-1 0 0 0,1 3 0 0 0,16 30 20 0 0,-11-15 12 0 0,3 23-130 0 0,-7-19-61 0 0,-2 28-8 0 0,-3-24-30 0 0,-6 31-101 0 0,2-29-41 0 0,-9 27-10 0 0,6-30-4 0 0,-12 22-11 0 0,20-46 305 0 0,0 1 1 0 0,0-1 0 0 0,0 1-1 0 0,-1-1 1 0 0,1 0 0 0 0,-4 4-1 0 0,-22 28-315 0 0,14-20-9 0 0,-12 7-40 0 0,19-16-21 0 0,0 0-1252 0 0,-23 19-5004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1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36 6447 0 0,'4'-7'5491'0'0,"-3"6"-5241"0"0,0-1 0 0 0,0 1 0 0 0,0 0 0 0 0,0-1 0 0 0,0 1 0 0 0,0-1 0 0 0,-1 1 0 0 0,1-1 0 0 0,0 1 0 0 0,-1-1 0 0 0,0 1 0 0 0,1-1 0 0 0,-1 1 0 0 0,0-1 0 0 0,0 0 0 0 0,1 1 0 0 0,-2-3 0 0 0,0 4-251 0 0,0 0 1 0 0,0 0-1 0 0,0 0 0 0 0,0 0 0 0 0,0 0 1 0 0,0 0-1 0 0,0 0 0 0 0,0 1 1 0 0,0-1-1 0 0,0 0 0 0 0,0 1 1 0 0,0-1-1 0 0,0 0 0 0 0,-1 2 0 0 0,-19 6-969 0 0,20-7 994 0 0,0 0 0 0 0,0 0 0 0 0,0 0 0 0 0,-1 0 1 0 0,1 0-1 0 0,0 0 0 0 0,0 0 0 0 0,1 0 1 0 0,-1 1-1 0 0,0-1 0 0 0,-9 13 5447 0 0,11-5-5159 0 0,3 40 893 0 0,1-39-1128 0 0,16 32-5 0 0,-16-32 14 0 0,-6-2-28 0 0,-5 32-36 0 0,-4 6 36 0 0,0 20 33 0 0,-1 13 85 0 0,3-24-16 0 0,4-23-80 0 0,1 9 33 0 0,3-31-93 0 0,-1-2-78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6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5527 0 0,'22'5'4738'0'0,"-8"-3"-4457"0"0,42 6 1091 0 0,-3-3-571 0 0,-24-3-1 0 0,35 1-25 0 0,-31-2-107 0 0,212 1 1811 0 0,-219 0-1833 0 0,41 4 2 0 0,-38-2-70 0 0,19 5-297 0 0,-36-7-126 0 0,1 3-26 0 0,41 17-84 0 0,-40-16-319 0 0,-7 5-584 0 0,23 36 416 0 0,-29-43 382 0 0,1 0 0 0 0,-1 0 0 0 0,0 0 0 0 0,0 0 0 0 0,0 0 0 0 0,-1 0 1 0 0,1 0-1 0 0,-1 0 0 0 0,0 0 0 0 0,0 1 0 0 0,-1-1 0 0 0,1 0 1 0 0,-1 0-1 0 0,0 0 0 0 0,0 0 0 0 0,0 0 0 0 0,-1 0 0 0 0,-2 5 0 0 0,2-2-40 0 0,-4 7 66 0 0,0 1-1 0 0,-1-1 1 0 0,-1 0-1 0 0,0-1 1 0 0,-1 0-1 0 0,0 0 1 0 0,-1-1-1 0 0,-19 18 1 0 0,-4-1 1028 0 0,-66 45 1 0 0,92-68-859 0 0,-6 2 275 0 0,1 1-1 0 0,-14 13 1 0 0,25-21-379 0 0,1-1-28 0 0,0 0-1 0 0,0 0 0 0 0,0 0 1 0 0,0 0-1 0 0,0 0 1 0 0,-1 0-1 0 0,1 1 0 0 0,0-1 1 0 0,0 0-1 0 0,0 0 0 0 0,0 0 1 0 0,0 0-1 0 0,0 0 1 0 0,-1 0-1 0 0,1 0 0 0 0,0 1 1 0 0,0-1-1 0 0,0 0 1 0 0,0 0-1 0 0,0 0 0 0 0,0 0 1 0 0,0 1-1 0 0,0-1 0 0 0,0 0 1 0 0,0 0-1 0 0,0 0 1 0 0,0 0-1 0 0,0 1 0 0 0,0-1 1 0 0,0 0-1 0 0,0 0 0 0 0,0 0 1 0 0,0 0-1 0 0,0 1 1 0 0,0-1-1 0 0,0 0 0 0 0,0 0 1 0 0,0 0-1 0 0,0 0 1 0 0,0 1-1 0 0,0-1 0 0 0,0 0 1 0 0,23 6 963 0 0,28 4-751 0 0,-39-7-18 0 0,0 0-78 0 0,34 8-31 0 0,-35-9-8 0 0,1 2 0 0 0,36 11 6 0 0,-36-11 1 0 0,0 2 0 0 0,33 18 12 0 0,-34-18 232 0 0,-1 6-148 0 0,30 37-8 0 0,-38-47-162 0 0,-1-1 1 0 0,1 1-1 0 0,-1 0 0 0 0,0 0 0 0 0,0 0 1 0 0,0 0-1 0 0,0 0 0 0 0,0 0 1 0 0,2 4-1 0 0,11 34 115 0 0,-9-18-1 0 0,1 12-85 0 0,-3 0-1 0 0,1 57 1 0 0,-10-38-68 0 0,-1-1-1 0 0,-3 0 1 0 0,-2-1 0 0 0,-2 0-1 0 0,-31 73 1 0 0,38-108 8 0 0,0 0 1 0 0,-1 0-1 0 0,-1-1 0 0 0,0-1 0 0 0,-1 0 1 0 0,-18 21-1 0 0,23-30-4 0 0,-1 0 0 0 0,1 0 0 0 0,-1-1 1 0 0,0 1-1 0 0,0-1 0 0 0,0-1 0 0 0,0 1 1 0 0,-1-1-1 0 0,0 0 0 0 0,1-1 0 0 0,-1 1 1 0 0,0-1-1 0 0,0-1 0 0 0,0 1 0 0 0,-1-1 0 0 0,1 0 1 0 0,0-1-1 0 0,-10 0 0 0 0,7-2-36 0 0,-1 1 1 0 0,0-2-1 0 0,1 1 0 0 0,-1-2 1 0 0,1 1-1 0 0,0-1 0 0 0,0-1 0 0 0,0 0 1 0 0,1 0-1 0 0,0-1 0 0 0,0 0 1 0 0,-12-11-1 0 0,2-1-318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6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 3223 0 0,'0'-1'288'0'0,"-1"-1"-288"0"0,2 1 384 0 0,-1-1 32 0 0,0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24 115 4607 0 0,'-1'1'807'0'0,"0"1"-1"0"0,0 0 1 0 0,0-1-1 0 0,0 1 1 0 0,0-1-1 0 0,0 0 1 0 0,0 1-1 0 0,-1-1 1 0 0,1 0-1 0 0,-1 0 1 0 0,1 1-1 0 0,-1-1 1 0 0,1 0-1 0 0,-5 0 2069 0 0,8-4-1747 0 0,4-2 741 0 0,4 2-1649 0 0,48-10 193 0 0,-2 2-49 0 0,16-5-17 0 0,5-3-62 0 0,-10 2-36 0 0,-32 7-215 0 0,10-6 11 0 0,-33 12-57 0 0,-3 0-96 0 0,0 2-236 0 0,33-9-843 0 0,-33 17 942 0 0,25 20-3 0 0,-26-19 30 0 0,-3 0-881 0 0,16 21-3818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7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2077 2602 3679 0 0,'-1'4'573'0'0,"1"0"0"0"0,0 0-1 0 0,-1-1 1 0 0,0 1-1 0 0,0 0 1 0 0,0 0-1 0 0,0-1 1 0 0,0 1-1 0 0,-1 0 1 0 0,0-1 0 0 0,0 0-1 0 0,0 1 1 0 0,0-1-1 0 0,0 0 1 0 0,-1 0-1 0 0,1 0 1 0 0,-1 0-1 0 0,0-1 1 0 0,0 1 0 0 0,0-1-1 0 0,-6 5 1 0 0,6-6-396 0 0,1 0-1 0 0,-1 0 1 0 0,0 0 0 0 0,0 0 0 0 0,0 0 0 0 0,0 0 0 0 0,0-1-1 0 0,0 1 1 0 0,0-1 0 0 0,0 0 0 0 0,-3 0 0 0 0,-18 0 207 0 0,-1 2 0 0 0,1 0 0 0 0,0 1 0 0 0,-27 8 0 0 0,-2-1-295 0 0,-383 43 730 0 0,311-48-452 0 0,-188-15-1 0 0,261 5-247 0 0,1-3-1 0 0,-1-2 1 0 0,2-3 0 0 0,-52-19-1 0 0,66 18-14 0 0,1-1 1 0 0,1-2-1 0 0,0-1 0 0 0,1-2 0 0 0,1-1 1 0 0,-34-31-1 0 0,48 35-40 0 0,0 0 0 0 0,2-1-1 0 0,1-1 1 0 0,0-1 0 0 0,1 0 0 0 0,1-1 0 0 0,1 0 0 0 0,-17-44 0 0 0,3-6 252 0 0,-24-115-1 0 0,39 140-231 0 0,-74-409-289 0 0,73 343-62 0 0,5 0 1 0 0,8-124-1 0 0,3 191 242 0 0,1 0 1 0 0,3 0-1 0 0,2 1 0 0 0,1 0 1 0 0,28-65-1 0 0,-15 53 2 0 0,3 2 0 0 0,2 0 0 0 0,56-74 0 0 0,-68 106 23 0 0,1 0 0 0 0,1 2 0 0 0,1 0 0 0 0,44-33 0 0 0,-15 19 0 0 0,65-33 0 0 0,-37 26-71 0 0,2 5-1 0 0,1 3 1 0 0,2 3-1 0 0,122-27 1 0 0,-130 42-23 0 0,0 3-1 0 0,1 4 1 0 0,1 2 0 0 0,-1 4 0 0 0,109 11 0 0 0,-128-1-323 0 0,0 2 0 0 0,0 2 0 0 0,-2 3 0 0 0,80 32 0 0 0,-74-21-634 0 0,-1 4 1 0 0,-1 1-1 0 0,89 67 1 0 0,-92-55 151 0 0,-3 3 1 0 0,-1 3 0 0 0,-3 1-1 0 0,-2 3 1 0 0,-2 1-1 0 0,71 119 1 0 0,-87-123 876 0 0,-3 2 0 0 0,-2 0-1 0 0,27 90 1 0 0,-26-51 1809 0 0,17 135 0 0 0,-29-117 638 0 0,-3 128 0 0 0,-20 111 1311 0 0,8-296-3533 0 0,-41 464 1602 0 0,42-501-1774 0 0,0-2-5 0 0,0 0 1 0 0,-1 0-1 0 0,-4 14 1 0 0,6-24-29 0 0,0-1 0 0 0,0 0 0 0 0,0 0 0 0 0,0 0 0 0 0,0 1 0 0 0,0-1 0 0 0,-1 0 0 0 0,1 0 0 0 0,0 0 0 0 0,-1-1 0 0 0,0 1 0 0 0,1 0 0 0 0,-1-1 0 0 0,0 1 0 0 0,0-1 0 0 0,0 1 0 0 0,0-1 0 0 0,0 0 0 0 0,0 0 0 0 0,-1 0 0 0 0,1 0-1 0 0,0 0 1 0 0,-4 0 0 0 0,0 0-36 0 0,-1-1-1 0 0,1 0 0 0 0,-1 0 0 0 0,1-1 0 0 0,-1 0 1 0 0,1 0-1 0 0,-11-4 0 0 0,-44-19-573 0 0,11 0 17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08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29 1839 0 0,'8'-18'865'0'0,"-8"18"-708"0"0,0-1 0 0 0,1 0 0 0 0,-1 0 0 0 0,1 1 0 0 0,-1-1 0 0 0,1 1 0 0 0,-1-1 0 0 0,1 0 0 0 0,0 1 0 0 0,-1-1 0 0 0,1 1 0 0 0,0-1 0 0 0,-1 1 0 0 0,1 0 0 0 0,0-1 0 0 0,0 1 0 0 0,-1 0 0 0 0,1-1 0 0 0,0 1 0 0 0,0 0 0 0 0,1 0 0 0 0,-2 0-105 0 0,1 1 0 0 0,-1-1 0 0 0,0 1 0 0 0,0-1 0 0 0,1 1 0 0 0,-1 0 0 0 0,0-1 0 0 0,0 1 0 0 0,0-1 0 0 0,0 1 0 0 0,0 0 0 0 0,0-1 0 0 0,0 1 0 0 0,0 0 0 0 0,0-1 0 0 0,0 1 0 0 0,0-1 0 0 0,0 1 0 0 0,-1 1 0 0 0,-2 13 1277 0 0,-2 6-624 0 0,1-1 0 0 0,1 1 0 0 0,1 0 0 0 0,0 0 0 0 0,2 21 0 0 0,14 108 510 0 0,-1-31 102 0 0,-1 242 2262 0 0,-12-323-3298 0 0,3 148 654 0 0,21 450 239 0 0,0-157-481 0 0,-24-435-624 0 0,-10 403 225 0 0,-32 149-89 0 0,28-284 100 0 0,-6 70-126 0 0,10-290-236 0 0,-4 1-1 0 0,-28 98 1 0 0,-154 366-263 0 0,181-521 332 0 0,-64 165 344 0 0,62-149-212 0 0,-21 105 0 0 0,31-110-196 0 0,5-22-19 0 0,-2-1 0 0 0,-1 1 0 0 0,-16 44 0 0 0,13-47 149 0 0,1 1 0 0 0,1 0 0 0 0,-7 46 0 0 0,13-68-70 0 0,0 1 1 0 0,-1-1-1 0 0,1 1 0 0 0,0 0 0 0 0,0-1 1 0 0,0 1-1 0 0,1 0 0 0 0,-1-1 0 0 0,1 4 1 0 0,0 1 1 0 0,1 9 44 0 0,2 11-41 0 0,3 0-25 0 0,-6-21-47 0 0,9 0 5 0 0,-4-3 52 0 0,-1 1 0 0 0,1-1 0 0 0,1 0 1 0 0,-1 0-1 0 0,13 2 0 0 0,-11-4 2 0 0,0-1 0 0 0,1 1 0 0 0,-1-1 0 0 0,1-1 0 0 0,12-3 0 0 0,44-13 0 0 0,3-2 0 0 0,-12 2 0 0 0,9-4-53 0 0,-14 3 42 0 0,11-4 11 0 0,4 0 0 0 0,8-1 0 0 0,5 3 0 0 0,4 3 0 0 0,0 3 0 0 0,-3 1 0 0 0,-4-3 0 0 0,5 3 0 0 0,10 2 0 0 0,9 5 0 0 0,6 7 0 0 0,-1 5 0 0 0,-7 2 0 0 0,-1 3 0 0 0,-1 2 0 0 0,3 2 0 0 0,3-3 0 0 0,-1-3 0 0 0,-1-6 0 0 0,0-3 12 0 0,64 1 64 0 0,270-11 68 0 0,141 16-144 0 0,-525-3 0 0 0,317 21 0 0 0,-148-8 0 0 0,-120-9 0 0 0,174 7 0 0 0,10-18 0 0 0,-48-1 0 0 0,50-3 0 0 0,94 1 0 0 0,-228 9 0 0 0,328 16 0 0 0,291 44 0 0 0,-693-56 0 0 0,327 30 0 0 0,424 85 437 0 0,-87-16 11 0 0,-246-80-387 0 0,1-30 42 0 0,-255 2-67 0 0,-128 2-44 0 0,346 0 44 0 0,-2 34-228 0 0,-146 29-124 0 0,-5 27-188 0 0,-41 4 123 0 0,179 49-55 0 0,-390-129 415 0 0,0-2-1 0 0,0-2 1 0 0,1-3 0 0 0,-1-2 0 0 0,1-3 0 0 0,78-8 0 0 0,-106 3-190 0 0,-1 0 1 0 0,46-15-1 0 0,-50 11-2579 0 0,34-17 0 0 0,7-12-4206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8 186 1375 0 0,'-7'23'8632'0'0,"7"-22"-8369"0"0,10-2 1912 0 0,-3 1-88 0 0,-2 12-1088 0 0,1 5-103 0 0,-2 1-1 0 0,-1 0 0 0 0,0 0 1 0 0,-1 0-1 0 0,0 22 0 0 0,-1-35-750 0 0,0 0-1 0 0,0 0 0 0 0,0 0 0 0 0,1-1 1 0 0,0 1-1 0 0,0 0 0 0 0,0-1 1 0 0,1 0-1 0 0,2 5 0 0 0,-2-4-203 0 0,5 9 123 0 0,12 21-37 0 0,6 10 15 0 0,9 14-20 0 0,7 8 20 0 0,-29-47-33 0 0,17 35 53 0 0,-23-43-52 0 0,16 36 59 0 0,-17-37-44 0 0,11 30 107 0 0,-7-14-52 0 0,-8-20 560 0 0,2-12-496 0 0,-2 1-87 0 0,1-1-1 0 0,-1 1 1 0 0,0 0 0 0 0,-1 0-1 0 0,1-1 1 0 0,-1 1 0 0 0,0-1-1 0 0,1-4 1 0 0,2-47 924 0 0,14-203-385 0 0,-12 221-833 0 0,1 0-1 0 0,1 0 0 0 0,3 0 1 0 0,24-59-1 0 0,-28 82 139 0 0,0 0 0 0 0,1 0 0 0 0,0 1 0 0 0,2 0 0 0 0,-1 1 0 0 0,2 0 1 0 0,0 1-1 0 0,0 0 0 0 0,1 0 0 0 0,0 2 0 0 0,27-19 0 0 0,-30 22 60 0 0,-4 3-11 0 0,0 1-1 0 0,0-1 1 0 0,1 1 0 0 0,10-4-1 0 0,11-6-138 0 0,-20 9-3 0 0,2 2-80 0 0,27-8-337 0 0,-27 7-150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6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277 195 3223 0 0,'-2'1'240'0'0,"-1"-1"145"0"0,-1 0 0 0 0,1 1 0 0 0,0-1-1 0 0,-1-1 1 0 0,1 1 0 0 0,-1 0-1 0 0,1-1 1 0 0,0 0 0 0 0,-1 1 0 0 0,1-1-1 0 0,0-1 1 0 0,0 1 0 0 0,0 0-1 0 0,-4-3 1 0 0,-3 0 951 0 0,8 2-972 0 0,-1 1 1 0 0,0-1-1 0 0,0 0 0 0 0,1 1 1 0 0,-1-1-1 0 0,1 0 0 0 0,0-1 1 0 0,-1 1-1 0 0,1 0 0 0 0,0-1 1 0 0,0 1-1 0 0,1-1 0 0 0,-1 1 0 0 0,-1-5 1 0 0,-3-4 683 0 0,2-1-1 0 0,-6-16 1 0 0,-4-12 444 0 0,12 34-1322 0 0,-1 0 1 0 0,0 0-1 0 0,-1 1 1 0 0,1-1-1 0 0,-8-8 1 0 0,10 13-161 0 0,0 0 1 0 0,0 0 0 0 0,0 1 0 0 0,0-1 0 0 0,0 0 0 0 0,-1 0-1 0 0,1 0 1 0 0,0 1 0 0 0,0-1 0 0 0,-1 1 0 0 0,1-1-1 0 0,0 1 1 0 0,-1 0 0 0 0,1-1 0 0 0,0 1 0 0 0,-1 0 0 0 0,1 0-1 0 0,-1 0 1 0 0,1 0 0 0 0,0 0 0 0 0,-1 0 0 0 0,1 0-1 0 0,0 0 1 0 0,-1 1 0 0 0,1-1 0 0 0,0 1 0 0 0,-1-1 0 0 0,1 1-1 0 0,0-1 1 0 0,-1 1 0 0 0,1 0 0 0 0,0-1 0 0 0,-2 2-1 0 0,-1 2-6 0 0,0-1 0 0 0,1 1 0 0 0,-1 0-1 0 0,0 0 1 0 0,1 0 0 0 0,0 0-1 0 0,0 1 1 0 0,0-1 0 0 0,1 1-1 0 0,-1 0 1 0 0,1 0 0 0 0,-2 5-1 0 0,-2 10 11 0 0,-7 34-1 0 0,8-20-10 0 0,1-1-1 0 0,2 0 1 0 0,2 43 0 0 0,1-69 16 0 0,-1-1 1 0 0,1 0-1 0 0,0 0 0 0 0,2 8 1 0 0,-1-4 1 0 0,3 7 50 0 0,10 14 5 0 0,-11-24 120 0 0,7-4-92 0 0,34 6 1 0 0,-33-7 6 0 0,-4-8 1 0 0,-1 1-85 0 0,0 0 5 0 0,0-1 1 0 0,0 0-1 0 0,0 0 1 0 0,-1 0-1 0 0,11-15 0 0 0,-3-1 10 0 0,-1 0-1 0 0,-1-2 0 0 0,-1 1 1 0 0,-1-2-1 0 0,10-37 0 0 0,-19 59-253 0 0,0 0-37 0 0,5-9 1 0 0,-4 9 27 0 0,-1 12 26 0 0,2 0 183 0 0,-2-3 1 0 0,1 0-1 0 0,-1 0 1 0 0,-1 0-1 0 0,1 10 1 0 0,2 27 0 0 0,0 8 0 0 0,9 110-882 0 0,-11-152 445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6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52 5063 0 0,'0'-1'232'0'0,"0"-5"-13"0"0,0 0-116 0 0,-1-3 1758 0 0,-12-20 8366 0 0,19 75-7582 0 0,4 59-2110 0 0,13 181 1283 0 0,-18 2-810 0 0,-8-169-1435 0 0,3-114-1323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7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0 332 14743 0 0,'0'0'672'0'0,"3"7"-9"0"0,12 27-282 0 0,1 11 1357 0 0,-8-19-886 0 0,-1 1 0 0 0,-2 0 1 0 0,4 33-1 0 0,-7-33-550 0 0,-2-20-391 0 0,1-9-83 0 0,19-54-587 0 0,22-47-392 0 0,-35 89 973 0 0,-2 3-11 0 0,1 0 0 0 0,0 0 0 0 0,1 1 0 0 0,0-1 1 0 0,15-16-1 0 0,2 1-78 0 0,-12 16 3 0 0,13-4 84 0 0,-18 11 354 0 0,-1 5-33 0 0,1-1 1 0 0,0 0 0 0 0,11 0 0 0 0,-6 0-21 0 0,-11-1-100 0 0,0 0 0 0 0,0 0 0 0 0,0 0 0 0 0,0 1 0 0 0,0-1 1 0 0,0 0-1 0 0,0 0 0 0 0,0 1 0 0 0,0-1 0 0 0,0 1 0 0 0,0-1 1 0 0,-1 1-1 0 0,1-1 0 0 0,0 1 0 0 0,2 1 0 0 0,25 19 202 0 0,-14-8-51 0 0,14 19-11 0 0,-16-15-27 0 0,10 19-96 0 0,-13-18 10 0 0,10 25 2 0 0,-3-2 136 0 0,-12-33 37 0 0,0-1-6 0 0,12 23-26 0 0,-12-24-138 0 0,4-10-27 0 0,-2 0-21 0 0,-2 1 2 0 0,1 0 0 0 0,-1 0 0 0 0,0 0 0 0 0,0-1 1 0 0,0 1-1 0 0,-1-1 0 0 0,1 0 0 0 0,-1 0 0 0 0,0-1 0 0 0,0 1 0 0 0,3-7 0 0 0,39-101 122 0 0,-34 79-255 0 0,1 1 0 0 0,2 0 0 0 0,24-41-1 0 0,-33 65 62 0 0,-3 4-10 0 0,0 1 0 0 0,0 0-1 0 0,0 0 1 0 0,0 0-1 0 0,5-5 1 0 0,16-18-281 0 0,-11 16-11 0 0,12-7 103 0 0,-18 12 436 0 0,41-7 586 0 0,-38 9-366 0 0,0 5-62 0 0,28 4-30 0 0,-28-5-4 0 0,0 4-12 0 0,27 14-49 0 0,-27-14-19 0 0,-1-1-7 0 0,23 12-14 0 0,-23-12 50 0 0,34 10-41 0 0,-33-12-48 0 0,-5-5-84 0 0,-1 0-60 0 0,0 1 0 0 0,-1-1 0 0 0,1 0 0 0 0,4-6 0 0 0,-6 6-29 0 0,0 0-1 0 0,1-1 1 0 0,-1 1-1 0 0,0-1 1 0 0,-1 1-1 0 0,1-1 1 0 0,-1 0-1 0 0,1 1 1 0 0,-1-1-1 0 0,0 1 1 0 0,-1-1-1 0 0,1 0 1 0 0,-1 1-1 0 0,1-1 1 0 0,-1 1-1 0 0,0-1 1 0 0,-2-3-1 0 0,0-2-198 0 0,0 1 0 0 0,-1 0 0 0 0,0 1-1 0 0,-1-1 1 0 0,-10-13 0 0 0,12 17 27 0 0,0 0 0 0 0,0 0-1 0 0,-1 0 1 0 0,0 0 0 0 0,0 1-1 0 0,0-1 1 0 0,0 1 0 0 0,0 0-1 0 0,0 1 1 0 0,-1-1 0 0 0,0 1-1 0 0,1-1 1 0 0,-1 2 0 0 0,-6-3-1 0 0,10 4 174 0 0,1 0-1 0 0,-1 0 1 0 0,0 0-1 0 0,0 0 1 0 0,1 0 0 0 0,-1 0-1 0 0,0 0 1 0 0,1 0-1 0 0,-1 0 1 0 0,0 0-1 0 0,1 1 1 0 0,-1-1-1 0 0,0 0 1 0 0,1 1-1 0 0,-1-1 1 0 0,0 1 0 0 0,-1 0-31 0 0,-3 3 13 0 0,3-1 140 0 0,1-2-49 0 0,0 0 1 0 0,0 0 0 0 0,0 0-1 0 0,1 0 1 0 0,-1 0-1 0 0,1 0 1 0 0,-1 0-1 0 0,0 0 1 0 0,1 0-1 0 0,0 0 1 0 0,-1 1-1 0 0,1-1 1 0 0,0 0 0 0 0,0 0-1 0 0,-1 1 1 0 0,1 0-1 0 0,-2 5 165 0 0,1-5-120 0 0,1 1 0 0 0,-1-1-1 0 0,1 1 1 0 0,-1-1 0 0 0,1 1 0 0 0,0-1-1 0 0,0 1 1 0 0,0 0 0 0 0,0-1 0 0 0,1 5 0 0 0,1 26 392 0 0,1-15-70 0 0,8 24-9 0 0,-3-20-31 0 0,11 23-108 0 0,-8-24-48 0 0,15 18-11 0 0,-11-20-21 0 0,20 18-83 0 0,-16-20-31 0 0,21 13-9 0 0,-39-29-70 0 0,1 1 1 0 0,0-1-1 0 0,0 0 0 0 0,0 0 0 0 0,0 0 1 0 0,0 0-1 0 0,0 0 0 0 0,3 1 0 0 0,35 12-152 0 0,-38-13 124 0 0,-1-1 0 0 0,1 1 0 0 0,0-1-1 0 0,0 1 1 0 0,-1-1 0 0 0,1 0 0 0 0,0 1 0 0 0,3-1-1 0 0,31 1-1708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7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274 1 7367 0 0,'-3'0'3416'0'0,"-6"0"-2602"0"0,1 0-1 0 0,-1 0 1 0 0,1 1-1 0 0,-1 0 1 0 0,1 0-1 0 0,-1 1 0 0 0,1 0 1 0 0,0 1-1 0 0,-11 4 1 0 0,12-4-607 0 0,1 1 1 0 0,-1 0-1 0 0,0 0 0 0 0,1 0 1 0 0,0 1-1 0 0,0 0 0 0 0,0 0 1 0 0,1 1-1 0 0,-1-1 1 0 0,1 1-1 0 0,1 0 0 0 0,-5 8 1 0 0,4-8-115 0 0,2-3-34 0 0,1 0-1 0 0,0 0 1 0 0,0 0-1 0 0,1 1 1 0 0,-1-1-1 0 0,1 0 1 0 0,-3 7-1 0 0,-7 19 217 0 0,8-14-23 0 0,0 17-11 0 0,4-17-1 0 0,6 12-11 0 0,-6-20-45 0 0,5-1-21 0 0,15 20-3 0 0,-16-19-12 0 0,5-4-52 0 0,29 8-28 0 0,-21-8-4 0 0,-7-2-41 0 0,33-2 165 0 0,-31 0-137 0 0,38 0 215 0 0,-9 2-106 0 0,-38-1-133 0 0,-1 0 0 0 0,0 0 0 0 0,1 0 0 0 0,-1 1 0 0 0,1-1 0 0 0,-1 1 0 0 0,1 0 0 0 0,5 2 0 0 0,-7-2-6 0 0,0-1 1 0 0,0 1-1 0 0,0-1 1 0 0,-1 1 0 0 0,1-1-1 0 0,0 0 1 0 0,0 1-1 0 0,0-1 1 0 0,0 0 0 0 0,2-1-1 0 0,4 6 112 0 0,25 15-129 0 0,-32-19-9 0 0,0-1 0 0 0,-1 0-1 0 0,1 1 1 0 0,0-1-1 0 0,-1 1 1 0 0,1-1-1 0 0,0 0 1 0 0,-1 1-1 0 0,1-1 1 0 0,-1 1-1 0 0,1 0 1 0 0,-1-1-1 0 0,1 1 1 0 0,-1-1-1 0 0,1 1 1 0 0,-1 0 0 0 0,0-1-1 0 0,1 1 1 0 0,-1 1-1 0 0,11 24-109 0 0,-10-25 106 0 0,-1 0 0 0 0,1 0-1 0 0,-1 0 1 0 0,0 1 0 0 0,1-1-1 0 0,-1 0 1 0 0,0 0 0 0 0,0 0-1 0 0,0 0 1 0 0,0 1 0 0 0,0-1-1 0 0,0 2 1 0 0,-1 10-70 0 0,0 1 0 0 0,0 0 0 0 0,-2-1 0 0 0,1 0 0 0 0,-2 1 0 0 0,0-1 0 0 0,-7 16 0 0 0,5-19 13 0 0,0 0 1 0 0,0-1-1 0 0,-1 0 0 0 0,-1 0 0 0 0,0 0 1 0 0,0-1-1 0 0,0 0 0 0 0,-1 0 0 0 0,0-1 1 0 0,-1-1-1 0 0,1 1 0 0 0,-1-2 0 0 0,-1 1 1 0 0,1-1-1 0 0,-14 4 0 0 0,9-4-41 0 0,1-1 0 0 0,-1 0 0 0 0,0-1 0 0 0,0-1 0 0 0,-1 0-1 0 0,1-1 1 0 0,0-1 0 0 0,-1 0 0 0 0,1-1 0 0 0,0-1 0 0 0,-17-4 0 0 0,27 6-118 0 0,1-1 0 0 0,-1 0 0 0 0,1-1 0 0 0,0 1-1 0 0,-1-1 1 0 0,1 0 0 0 0,0 0 0 0 0,0 0 0 0 0,0-1 0 0 0,0 1 0 0 0,1-1 0 0 0,-1 0 0 0 0,1 0 0 0 0,-1 0 0 0 0,-4-7 0 0 0,-1-7-6621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8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0 2303 0 0,'-4'5'167'0'0,"-17"16"3373"0"0,17-13-1599 0 0,-10 23-46 0 0,7-10-242 0 0,-1 16-180 0 0,1 0-1 0 0,-5 72 1 0 0,13-85-1051 0 0,8 45 1 0 0,-9-67-404 0 0,1-1 1 0 0,-1 1-1 0 0,0 0 1 0 0,1-1-1 0 0,0 1 1 0 0,-1-1-1 0 0,1 1 1 0 0,0-1-1 0 0,1 2 1 0 0,21 36 210 0 0,-22-38-206 0 0,-1 0-1 0 0,0 0 1 0 0,1 0-1 0 0,-1 0 1 0 0,1-1-1 0 0,-1 1 1 0 0,1 0-1 0 0,0 0 1 0 0,-1-1-1 0 0,1 1 1 0 0,0 0-1 0 0,-1-1 1 0 0,1 1-1 0 0,0-1 1 0 0,0 1-1 0 0,-1-1 1 0 0,1 1-1 0 0,1 0 1 0 0,27 13 520 0 0,-28-14-520 0 0,-1 0 1 0 0,1 1 0 0 0,0-1-1 0 0,-1 0 1 0 0,1 0-1 0 0,0 1 1 0 0,-1-1 0 0 0,1 0-1 0 0,0 0 1 0 0,-1 0-1 0 0,1 0 1 0 0,0 0-1 0 0,-1 0 1 0 0,1 0 0 0 0,0 0-1 0 0,-1 0 1 0 0,1 0-1 0 0,0 0 1 0 0,0 0-1 0 0,-1 0 1 0 0,1-1 0 0 0,1 1-1 0 0,7-3 117 0 0,-1 0-1 0 0,1 0 0 0 0,0 0 1 0 0,-1-1-1 0 0,0-1 0 0 0,0 1 1 0 0,0-1-1 0 0,0-1 0 0 0,-1 1 1 0 0,9-10-1 0 0,-5 3 46 0 0,-1 0 0 0 0,-1-1 0 0 0,0-1 0 0 0,-1 1 0 0 0,-1-1 0 0 0,0-1 0 0 0,10-27-1 0 0,-14 33-167 0 0,-1 0 0 0 0,0-1 0 0 0,0 1 0 0 0,0-1 0 0 0,-2 0 0 0 0,1 1 0 0 0,-1-1 0 0 0,0 0 0 0 0,-1 1 0 0 0,0-1 0 0 0,-1 1-1 0 0,0-1 1 0 0,0 1 0 0 0,-5-11 0 0 0,5 15-41 0 0,-1 0 0 0 0,1 0 0 0 0,-1 0-1 0 0,-1 0 1 0 0,1 0 0 0 0,-1 1 0 0 0,0 0 0 0 0,0-1 0 0 0,0 1-1 0 0,0 1 1 0 0,-1-1 0 0 0,-5-3 0 0 0,3 3 32 0 0,-1 0-1 0 0,0 1 1 0 0,0-1 0 0 0,0 2-1 0 0,0-1 1 0 0,0 1 0 0 0,-12-2 0 0 0,-4 2 179 0 0,0 1 1 0 0,0 1 0 0 0,0 1-1 0 0,-39 7 1 0 0,62-7-174 0 0,-1-1-1 0 0,0 0 1 0 0,1 0-1 0 0,-1 1 0 0 0,1-1 1 0 0,-1 1-1 0 0,1 0 1 0 0,-1-1-1 0 0,1 1 1 0 0,-1 0-1 0 0,1 0 1 0 0,-3 1-1 0 0,0 1 18 0 0,0-1 64 0 0,1 1-16 0 0,-7 7-1606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159 824 5983 0 0,'0'0'686'0'0,"3"9"-428"0"0,9 26 72 0 0,-9-26 12 0 0,0-2-44 0 0,11 21-316 0 0,-10-21-584 0 0,0-14-1786 0 0,-3 6 2421 0 0,0-1 1 0 0,0 0-1 0 0,-1 1 0 0 0,1-1 1 0 0,0 1-1 0 0,-1-1 1 0 0,0 0-1 0 0,1 0 0 0 0,-1 1 1 0 0,0-1-1 0 0,0 0 0 0 0,0 0 1 0 0,0 1-1 0 0,0-1 1 0 0,0 0-1 0 0,0 0 0 0 0,-1 1 1 0 0,1-1-1 0 0,-1 0 1 0 0,1 1-1 0 0,-1-1 0 0 0,0 0 1 0 0,-1-2-1 0 0,-9-18 2214 0 0,-1 1 1 0 0,-1 0-1 0 0,-16-20 0 0 0,0 0 607 0 0,11 14-1519 0 0,1-1 0 0 0,1 0 0 0 0,-20-52 1 0 0,31 66-1195 0 0,1 1-1 0 0,1-1 1 0 0,0 0 0 0 0,0 0 0 0 0,2-1 0 0 0,0 1 0 0 0,0 0 0 0 0,1-1-1 0 0,1 1 1 0 0,5-25 0 0 0,-4 26-22 0 0,1 0 0 0 0,1 1 0 0 0,0-1 0 0 0,1 1 0 0 0,0 0 0 0 0,1 0 1 0 0,0 1-1 0 0,1-1 0 0 0,1 1 0 0 0,-1 1 0 0 0,2 0 0 0 0,-1 0 0 0 0,1 0 0 0 0,1 1 0 0 0,0 0 0 0 0,12-8 0 0 0,2 3 123 0 0,0 0 0 0 0,49-19 0 0 0,56-11 71 0 0,-89 31-253 0 0,171-44-306 0 0,-166 49-200 0 0,-38 7-88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9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16127 0 0,'1'-1'1242'0'0,"4"-6"-637"0"0,-2 3 1 0 0,4-3 355 0 0,8-4 827 0 0,31-25-944 0 0,2 3 1 0 0,1 2-1 0 0,1 2 1 0 0,77-32-1 0 0,-18 21-4019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71 919 0 0,'-2'-20'5339'0'0,"-3"8"-2114"0"0,5 11-3141 0 0,0 1 0 0 0,0 0 0 0 0,0 0 0 0 0,0 0 0 0 0,0-1 0 0 0,0 1 1 0 0,0 0-1 0 0,0 0 0 0 0,0 0 0 0 0,-1 0 0 0 0,1-1 0 0 0,0 1 0 0 0,0 0 0 0 0,0 0 0 0 0,0 0 0 0 0,0 0 0 0 0,-1 0 0 0 0,1-1 0 0 0,0 1 0 0 0,0 0 0 0 0,0 0 0 0 0,0 0 0 0 0,-1 0 0 0 0,1 0 0 0 0,0 0 0 0 0,0 0 0 0 0,0 0 0 0 0,-9 3 7187 0 0,0-13-5570 0 0,0 1-1150 0 0,5 6-531 0 0,0 1 0 0 0,-1 0 1 0 0,1 0-1 0 0,0 0 0 0 0,-1 0 0 0 0,1 1 0 0 0,-1 0 0 0 0,1 0 0 0 0,-1 0 1 0 0,0 0-1 0 0,1 1 0 0 0,-1 0 0 0 0,0 0 0 0 0,0 0 0 0 0,1 0 0 0 0,-8 2 1 0 0,3 0 22 0 0,0 0 1 0 0,0 0 0 0 0,0 1 0 0 0,1 0 0 0 0,-1 1 0 0 0,1 0 0 0 0,-13 8-1 0 0,15-9-1 0 0,1 1 0 0 0,0 0-1 0 0,0 0 1 0 0,0 1-1 0 0,1 0 1 0 0,-1-1-1 0 0,1 1 1 0 0,1 1-1 0 0,-1-1 1 0 0,1 0-1 0 0,-1 1 1 0 0,1 0 0 0 0,1 0-1 0 0,-1 0 1 0 0,1 0-1 0 0,1 0 1 0 0,-1 0-1 0 0,-1 12 1 0 0,1-9-1 0 0,-1 2 36 0 0,2-1 0 0 0,-2 21 0 0 0,1-11 0 0 0,2-10-10 0 0,2 12-42 0 0,1-10 23 0 0,5 16-25 0 0,-6-21 209 0 0,3 1-174 0 0,17 23-31 0 0,-16-23 188 0 0,-1-1-161 0 0,17 24-32 0 0,-21-29-18 0 0,0-1 0 0 0,0 0 1 0 0,-1 0-1 0 0,1 0 0 0 0,0 0 1 0 0,0 0-1 0 0,0 0 0 0 0,0 0 1 0 0,0-1-1 0 0,0 1 0 0 0,1 0 1 0 0,1 0-1 0 0,33 20 70 0 0,-27-15-2 0 0,-4-10 18 0 0,-2 2-77 0 0,1-1 0 0 0,-1 0 0 0 0,0 0 0 0 0,0 0 0 0 0,0 0 0 0 0,0 0 0 0 0,0-1 0 0 0,-1 1 0 0 0,0-1 0 0 0,1 1 0 0 0,2-9 0 0 0,8-27 171 0 0,-5 16 89 0 0,0 0 0 0 0,1 1 0 0 0,2 0 0 0 0,16-27 0 0 0,-17 36-44 0 0,-4 7-705 0 0,-1-1 0 0 0,1 0-1 0 0,6-14 1 0 0,-11 20 472 0 0,-1 0-1 0 0,0 1 1 0 0,0-1 0 0 0,1 0-1 0 0,-1 1 1 0 0,0-1 0 0 0,0 0-1 0 0,0 1 1 0 0,0-1 0 0 0,0 0-1 0 0,0 0 1 0 0,0 1-1 0 0,0-1 1 0 0,0 0 0 0 0,-1 1-1 0 0,1-1 1 0 0,0 0 0 0 0,0 1-1 0 0,0-1 1 0 0,-1 0 0 0 0,1 1-1 0 0,0-1 1 0 0,-1 1 0 0 0,1-1-1 0 0,-1 1 1 0 0,1-1-1 0 0,-1 1 1 0 0,1-1 0 0 0,-1 1-1 0 0,1-1 1 0 0,-1 1 0 0 0,1-1-1 0 0,-1 1 1 0 0,0 0 0 0 0,1-1-1 0 0,-1 1 1 0 0,0-1 0 0 0,-10-3 181 0 0,8 5 895 0 0,34 27-1515 0 0,-30-28 433 0 0,0 1 1 0 0,-1 0-1 0 0,1 0 0 0 0,0-1 0 0 0,0 1 0 0 0,0 0 0 0 0,-1 0 0 0 0,1 0 0 0 0,0 0 0 0 0,-1 0 0 0 0,1 0 0 0 0,-1 0 0 0 0,1 1 0 0 0,0 0 0 0 0,12 38-6 0 0,-12-38 16 0 0,5 27 65 0 0,-5-17-38 0 0,4 24 128 0 0,1 1 70 0 0,0-2-5 0 0,1 1-147 0 0,0-6-51 0 0,-2-15 20 0 0,9 16-44 0 0,-11-23-68 0 0,1-1-119 0 0,10 22 70 0 0,-11-21-95 0 0,-6-26-15381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0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28 245 11975 0 0,'0'7'923'0'0,"-3"22"-468"0"0,2-22 269 0 0,0 0-345 0 0,1-1 0 0 0,0 0-1 0 0,1 13 1 0 0,0 2-42 0 0,9 594 6480 0 0,-9-567-6452 0 0,0-37-323 0 0,-3 31 144 0 0,0-14-457 0 0,-5-39-126 0 0,4-4 235 0 0,1 0 0 0 0,0-1 0 0 0,0-24 0 0 0,1 11 43 0 0,-15-494 1358 0 0,16 508-1191 0 0,10-175 857 0 0,-7 170-819 0 0,0 1 0 0 0,1 0 0 0 0,1 0 0 0 0,1 0 0 0 0,0 1-1 0 0,2-1 1 0 0,15-26 0 0 0,-18 37-69 0 0,1 0-1 0 0,0 1 1 0 0,11-11 0 0 0,-7 13-119 0 0,17-5 2 0 0,-26 10 95 0 0,-1-1 0 0 0,1 1 0 0 0,0 0-1 0 0,0-1 1 0 0,0 1 0 0 0,0 0 0 0 0,0 0-1 0 0,-1 0 1 0 0,1 0 0 0 0,0 0 0 0 0,0 0-1 0 0,0 0 1 0 0,0 0 0 0 0,0 0 0 0 0,0 1-1 0 0,-1-1 1 0 0,2 0 0 0 0,37 8-111 0 0,-37-7 102 0 0,1-1 0 0 0,-1 1 0 0 0,0-1-1 0 0,0 1 1 0 0,0 0 0 0 0,0 0 0 0 0,0 0 0 0 0,3 2 0 0 0,41 23-114 0 0,-23-12 11 0 0,-23-14 117 0 0,13 9-27 0 0,0 0 0 0 0,17 17-1 0 0,-14-10-2 0 0,-1 1 0 0 0,-1 1 0 0 0,0 0 0 0 0,18 35 0 0 0,-5-2-78 0 0,-8-6 37 0 0,-17-37 60 0 0,1 0 1 0 0,-2 0-1 0 0,1 0 0 0 0,0 12 1 0 0,-2-11 7 0 0,0 0 0 0 0,0 0 1 0 0,-3 15-1 0 0,2-20 7 0 0,0 1 0 0 0,-1-1 0 0 0,1 0 0 0 0,-1 1 0 0 0,0-1 0 0 0,0 0 0 0 0,0 0 0 0 0,0 0 0 0 0,-1-1 0 0 0,0 1 0 0 0,0 0 0 0 0,0-1 0 0 0,-5 5 0 0 0,3-4 7 0 0,0 0 1 0 0,0-1-1 0 0,-1 0 1 0 0,1 0-1 0 0,-1 0 1 0 0,0 0-1 0 0,0-1 1 0 0,0 0-1 0 0,-7 1 1 0 0,0 0-1 0 0,1-2 0 0 0,0 0 0 0 0,-1 0 0 0 0,1-1 0 0 0,-22-3 0 0 0,3-2 15 0 0,-34-10-1 0 0,50 10-142 0 0,1-1-1 0 0,0 0 1 0 0,1-1 0 0 0,0 0-1 0 0,-14-11 1 0 0,25 17 48 0 0,1 0 0 0 0,0 0 0 0 0,0 0 0 0 0,0 0 0 0 0,-1 0 0 0 0,1 0 0 0 0,0 0 0 0 0,0-1 0 0 0,0 1 0 0 0,1 0 0 0 0,-1-1 0 0 0,0 1 0 0 0,0 0 0 0 0,0-3 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0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50 466 16127 0 0,'3'6'738'0'0,"-2"0"-491"0"0,0-3-161 0 0,-1 0-1 0 0,1-1 0 0 0,0 1 1 0 0,0-1-1 0 0,0 0 0 0 0,0 1 1 0 0,1-1-1 0 0,-1 0 1 0 0,3 4-1 0 0,10 15 574 0 0,-10-16 1029 0 0,1 1-900 0 0,15 16-347 0 0,-15-17 327 0 0,-7-6-752 0 0,0 0 1 0 0,0 0 0 0 0,0 0-1 0 0,1 0 1 0 0,-1-1 0 0 0,0 1-1 0 0,1 0 1 0 0,-1-1-1 0 0,1 0 1 0 0,0 1 0 0 0,-1-1-1 0 0,1 0 1 0 0,-2-3 0 0 0,1 2 7 0 0,-8-11 35 0 0,-5-6 109 0 0,1-1 1 0 0,-17-34 0 0 0,28 48-100 0 0,0-1 0 0 0,0 1 0 0 0,1-1 1 0 0,0 0-1 0 0,0 0 0 0 0,1 1 0 0 0,0-1 0 0 0,0-1 0 0 0,1 1 1 0 0,0 0-1 0 0,0 0 0 0 0,2-8 0 0 0,1 5 19 0 0,0 1 0 0 0,0-1 0 0 0,1 1-1 0 0,1-1 1 0 0,0 2 0 0 0,10-18 0 0 0,-4 17 49 0 0,-11 10-137 0 0,7-5 23 0 0,-1 1-1 0 0,1-1 1 0 0,0 2 0 0 0,9-5-1 0 0,-4 4-10 0 0,0 1-1 0 0,20-4 0 0 0,-32 7-11 0 0,27-3 42 0 0,34-1-52 0 0,-58 4-1 0 0,-1 0 1 0 0,1 0 0 0 0,0 0-1 0 0,-1 0 1 0 0,1 0-1 0 0,0 1 1 0 0,-1-1-1 0 0,1 1 1 0 0,-1-1 0 0 0,4 2-1 0 0,-4-1 5 0 0,18 5-65 0 0,0 0 0 0 0,0 2 1 0 0,-1 0-1 0 0,27 17 0 0 0,-7-1-153 0 0,-17-14-133 0 0,34 12-57 0 0,-54-21 367 0 0,0 0-1 0 0,1 0 0 0 0,-1 0 1 0 0,1-1-1 0 0,-1 1 0 0 0,0-1 1 0 0,1 1-1 0 0,3-1 0 0 0,40 3-492 0 0,-44-3 457 0 0,0 0 1 0 0,-1 0-1 0 0,1 0 0 0 0,-1 1 0 0 0,1-1 0 0 0,-1 0 1 0 0,1 1-1 0 0,-1-1 0 0 0,1 1 0 0 0,-1 0 1 0 0,3 0-1 0 0,31 16-1108 0 0,-34-16 1079 0 0,0-1 1 0 0,1 1-1 0 0,-1 0 0 0 0,0-1 0 0 0,0 1 1 0 0,0 0-1 0 0,1 0 0 0 0,-1 0 0 0 0,0 0 1 0 0,1 2-1 0 0,22 23-1272 0 0,-18-20-613 0 0,3-37-10942 0 0,-8 24 12789 0 0,0 1 1 0 0,-1-8-1 0 0,0 2 1008 0 0,1-1 0 0 0,0 1 0 0 0,1 0 0 0 0,4-17 0 0 0,11-21 9074 0 0,-10 47-8453 0 0,20-10-51 0 0,-21 10 463 0 0,3 10-1547 0 0,28 20-59 0 0,-28-21-27 0 0,0-4-63 0 0,27 5-31 0 0,-27-5-4 0 0,3 0 0 0 0,36 7 0 0 0,-47-8-150 0 0,0-1-1 0 0,0 0 0 0 0,0 0 1 0 0,0 1-1 0 0,0-1 1 0 0,1 0-1 0 0,-1 0 0 0 0,0 0 1 0 0,0 0-1 0 0,0 0 1 0 0,0-1-1 0 0,1 1 1 0 0,-1 0-1 0 0,0 0 0 0 0,0-1 1 0 0,2 0-1 0 0,33-12 151 0 0,-27 10 0 0 0,1 0-1 0 0,-1 2-109 0 0,-6 1-31 0 0,1-1-1 0 0,-1 1 0 0 0,1-1 0 0 0,-1 0 0 0 0,1 0 0 0 0,-1 0 1 0 0,0 0-1 0 0,1-1 0 0 0,-1 1 0 0 0,0-1 0 0 0,0 0 0 0 0,0 0 1 0 0,0 0-1 0 0,-1-1 0 0 0,1 1 0 0 0,0 0 0 0 0,-1-1 0 0 0,0 0 0 0 0,1 1 1 0 0,1-6-1 0 0,12-23 7 0 0,-15 28-45 0 0,0-1-1 0 0,0 1 1 0 0,0-1-1 0 0,0 1 0 0 0,-1-1 1 0 0,0 0-1 0 0,0 1 1 0 0,0-1-1 0 0,0 0 1 0 0,0 1-1 0 0,-1-1 1 0 0,1 0-1 0 0,-1 1 1 0 0,0-1-1 0 0,0 1 1 0 0,-1-1-1 0 0,1 1 1 0 0,-1 0-1 0 0,1-1 0 0 0,-1 1 1 0 0,0 0-1 0 0,0 0 1 0 0,-1 0-1 0 0,1 0 1 0 0,-1 1-1 0 0,1-1 1 0 0,-1 1-1 0 0,0-1 1 0 0,-3-1-1 0 0,2 1-32 0 0,-1 0 1 0 0,1 0-1 0 0,0 0 0 0 0,-1 1 1 0 0,1 0-1 0 0,-1 0 0 0 0,0 0 0 0 0,0 0 1 0 0,0 1-1 0 0,0 0 0 0 0,0 0 1 0 0,0 0-1 0 0,-10 1 0 0 0,9 0-12 0 0,-1 1 0 0 0,0 0-1 0 0,1 0 1 0 0,-1 1 0 0 0,1 0 0 0 0,0 0-1 0 0,-1 0 1 0 0,1 1 0 0 0,-9 6 0 0 0,2-1 24 0 0,1 1 1 0 0,1 0-1 0 0,-1 1 0 0 0,2 0 1 0 0,-1 1-1 0 0,1 0 0 0 0,1 1 1 0 0,-16 25-1 0 0,21-28 79 0 0,-1 0-1 0 0,1 0 0 0 0,1 0 1 0 0,0 1-1 0 0,0-1 0 0 0,-2 17 1 0 0,2-4 81 0 0,1 34 0 0 0,4-39 17 0 0,20 62 225 0 0,-14-64-129 0 0,17 23 7 0 0,-13-23-20 0 0,11 7-90 0 0,-23-21-123 0 0,1-1 0 0 0,0 1 0 0 0,-1 0 0 0 0,1-1 0 0 0,0 1 0 0 0,0-1 0 0 0,0 1 0 0 0,-1-1 1 0 0,1 1-1 0 0,0-1 0 0 0,0 1 0 0 0,0-1 0 0 0,0 0 0 0 0,2 1 0 0 0,29 8 75 0 0,-31-9-78 0 0,0 1 0 0 0,1-1 0 0 0,-1 0 0 0 0,1 0 0 0 0,-1 1-1 0 0,0-1 1 0 0,1 0 0 0 0,-1 0 0 0 0,1 0 0 0 0,-1-1 0 0 0,3 1 0 0 0,10-1-38 0 0,-4 0-54 0 0,0 0 1 0 0,-1-1-1 0 0,16-3 0 0 0,18-5-1672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367 543 13359 0 0,'0'0'612'0'0,"-4"4"-14"0"0,-38 29 276 0 0,35-27-658 0 0,1-1 0 0 0,-1 0 0 0 0,-1 0-1 0 0,1 0 1 0 0,-1-1 0 0 0,1 0 0 0 0,-15 5 0 0 0,-2-2 189 0 0,15-5-176 0 0,1 1 0 0 0,-16 6 0 0 0,-12 11 363 0 0,28-14-420 0 0,0-1 0 0 0,-1 0 1 0 0,0-1-1 0 0,0 0 0 0 0,0 0 0 0 0,0-1 0 0 0,-14 3 0 0 0,-16-2 714 0 0,32 0-493 0 0,-7 12-17 0 0,14-15-362 0 0,0-1 0 0 0,-1 0 0 0 0,1 1 1 0 0,0-1-1 0 0,-1 1 0 0 0,1-1 0 0 0,0 0 0 0 0,0 1 1 0 0,0-1-1 0 0,-1 1 0 0 0,1-1 0 0 0,0 1 0 0 0,0-1 1 0 0,0 0-1 0 0,0 1 0 0 0,0-1 0 0 0,0 1 1 0 0,0-1-1 0 0,0 1 0 0 0,0-1 0 0 0,0 1 0 0 0,0-1 1 0 0,0 1-1 0 0,0-1 0 0 0,0 1 0 0 0,2 29 347 0 0,-1-22-27 0 0,4-2-13 0 0,15 19-1 0 0,-20-25-305 0 0,0 1 0 0 0,1 0 0 0 0,-1-1 0 0 0,1 1 0 0 0,-1-1 0 0 0,1 1 0 0 0,-1-1 0 0 0,1 1 0 0 0,-1-1-1 0 0,1 0 1 0 0,-1 1 0 0 0,1-1 0 0 0,0 0 0 0 0,-1 1 0 0 0,1-1 0 0 0,0 0 0 0 0,-1 0 0 0 0,1 1 0 0 0,1-1 0 0 0,27 8 193 0 0,-28-8-200 0 0,0 1 1 0 0,0-1 0 0 0,-1 0-1 0 0,1 0 1 0 0,0 0 0 0 0,0 0-1 0 0,0 0 1 0 0,0 0-1 0 0,0 0 1 0 0,0 0 0 0 0,-1 0-1 0 0,1 0 1 0 0,0 0 0 0 0,0 0-1 0 0,0-1 1 0 0,0 1 0 0 0,0 0-1 0 0,0-1 1 0 0,79-31 262 0 0,-68 26-238 0 0,1 0-1 0 0,-1-1 0 0 0,0-1 0 0 0,-1 0 1 0 0,12-10-1 0 0,86-104 178 0 0,-96 106-171 0 0,11-14 77 0 0,-2-2 0 0 0,-1 0-1 0 0,27-55 1 0 0,-37 63-25 0 0,-1 0 0 0 0,-2-1 0 0 0,9-32 0 0 0,-14 40-42 0 0,0 0-1 0 0,0 0 1 0 0,-2-1 0 0 0,0 1-1 0 0,-4-34 1 0 0,2 41-38 0 0,-1 1-1 0 0,-1 0 1 0 0,1 0-1 0 0,-2 0 1 0 0,1 0 0 0 0,-1 1-1 0 0,-1 0 1 0 0,-6-11-1 0 0,8 14-10 0 0,-1 0-1 0 0,0 0 1 0 0,0 0-1 0 0,0 1 1 0 0,0-1-1 0 0,-1 1 1 0 0,1 0-1 0 0,-1 1 1 0 0,0-1-1 0 0,-1 1 1 0 0,1 0-1 0 0,-1 0 1 0 0,-8-3-1 0 0,13 6 13 0 0,0 0 0 0 0,0 0 0 0 0,-1-1 0 0 0,1 1 0 0 0,0 1 0 0 0,0-1 0 0 0,0 0 0 0 0,0 0 0 0 0,-1 0 0 0 0,1 1 0 0 0,0-1 0 0 0,0 0 0 0 0,0 1 0 0 0,0-1 0 0 0,0 1-1 0 0,0-1 1 0 0,0 1 0 0 0,0 0 0 0 0,0-1 0 0 0,0 1 0 0 0,0 0 0 0 0,-1 1 0 0 0,1-1-15 0 0,0 0 10 0 0,1-1 0 0 0,0 0-1 0 0,-1 1 1 0 0,1-1 0 0 0,0 0 0 0 0,-1 1-1 0 0,1-1 1 0 0,0 1 0 0 0,0-1-1 0 0,-1 0 1 0 0,1 1 0 0 0,0-1 0 0 0,0 1-1 0 0,0-1 1 0 0,-1 1 0 0 0,1-1 0 0 0,0 1-1 0 0,0 0 1 0 0,-3 6 36 0 0,2-5-17 0 0,0 1 1 0 0,0 0-1 0 0,0 0 0 0 0,0 0 1 0 0,1 0-1 0 0,-1 0 0 0 0,1 0 1 0 0,0 5-1 0 0,-2 19 126 0 0,3-13 0 0 0,5 23-47 0 0,7 31-544 0 0,31 87 0 0 0,36 61-931 0 0,-42-129 848 0 0,-27-71 367 0 0,18 20 40 0 0,-16-22 10 0 0,10 5-70 0 0,-18-14-295 0 0,3-4-2146 0 0,28 6-4963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56 386 6911 0 0,'0'0'736'0'0,"-13"47"5192"0"0,2-2 744 0 0,-7 7-5944 0 0,5-13-432 0 0</inkml:trace>
  <inkml:trace contextRef="#ctx0" brushRef="#br0" timeOffset="1">184 1 5983 0 0,'0'0'2042'0'0,"-3"5"-466"0"0,-16 25 1700 0 0,-63 130 3273 0 0,55-107-6084 0 0,24-48-994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2 13359 0 0,'0'0'6494'0'0,"-3"0"-5606"0"0,-11-1 1133 0 0,9 3-1701 0 0,-28 15 91 0 0,-33 18-338 0 0,56-30-78 0 0,1 2 0 0 0,0-1 0 0 0,0 1 0 0 0,-14 15-1 0 0,14-10 78 0 0,-1 0 0 0 0,1 1-1 0 0,1 0 1 0 0,0 0 0 0 0,1 1-1 0 0,-10 27 1 0 0,15-24 109 0 0,0 28 3 0 0,1-43-168 0 0,1 0 1 0 0,0-1-1 0 0,0 1 1 0 0,0 0-1 0 0,1 0 0 0 0,-1-1 1 0 0,0 1-1 0 0,0 0 0 0 0,1 0 1 0 0,0 1-1 0 0,11 35 148 0 0,-12-37-155 0 0,0 0-1 0 0,1 0 0 0 0,-1 0 1 0 0,0-1-1 0 0,1 1 1 0 0,-1 0-1 0 0,0 0 0 0 0,1 0 1 0 0,-1 0-1 0 0,1-1 1 0 0,-1 1-1 0 0,1 0 1 0 0,0-1-1 0 0,-1 1 0 0 0,1 0 1 0 0,0-1-1 0 0,-1 1 1 0 0,2 0-1 0 0,5 6 45 0 0,-3-3-17 0 0,-1-1 0 0 0,1 1-1 0 0,0-1 1 0 0,0 0 0 0 0,1-1 0 0 0,6 5 0 0 0,1 0-17 0 0,1 0 0 0 0,0-1 0 0 0,0 0 0 0 0,0-1 0 0 0,1 0 0 0 0,27 5 0 0 0,-26-10-39 0 0,0 0 0 0 0,0-1 0 0 0,-1-1 0 0 0,1 0 0 0 0,19-6 0 0 0,5 0-92 0 0,-18 4 31 0 0,-1 0-1 0 0,0-2 0 0 0,22-9 0 0 0,-33 11-221 0 0,0 0 1 0 0,0-1 0 0 0,-1 0 0 0 0,1 0-1 0 0,-1-1 1 0 0,-1 0 0 0 0,1-1 0 0 0,12-13 0 0 0,0-10-7664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7367 0 0,'0'0'568'0'0,"0"8"-373"0"0,-1 32 4253 0 0,2-33-1991 0 0,-1 2-1664 0 0,5 28 1832 0 0,47 168-385 0 0,-9-57-1616 0 0,-31-99-602 0 0,1 6-1490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6911 0 0,'40'12'623'0'0,"13"4"-427"0"0,-48-14 188 0 0,2 0 121 0 0,1 2-334 0 0,-3-2-52 0 0,-1 0 1 0 0,1 0 0 0 0,-1-1-1 0 0,1 0 1 0 0,8 1-1 0 0,17 4-520 0 0,-18-5-335 0 0,8-5-61 0 0,-19 4 766 0 0,-1 0 0 0 0,0 0 1 0 0,1 0-1 0 0,-1 0 0 0 0,1 0 1 0 0,-1-1-1 0 0,0 1 0 0 0,1 0 1 0 0,-1 0-1 0 0,0 0 0 0 0,1 0 1 0 0,-1-1-1 0 0,1 1 0 0 0,-1 0 1 0 0,0 0-1 0 0,1-1 0 0 0,-1 1 1 0 0,0 0-1 0 0,1-1 0 0 0,10-11 257 0 0,-8 5 371 0 0,1-28 702 0 0,-4 21-885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 17047 0 0,'0'0'5341'0'0,"-5"6"-5117"0"0,-16 19-30 0 0,16-19-29 0 0,-3 0-81 0 0,-27 23-55 0 0,8 4-134 0 0,22-26-18 0 0,2 4 11 0 0,-6 33 7 0 0,9-42 95 0 0,0 0-1 0 0,-1 0 1 0 0,1-1 0 0 0,0 1-1 0 0,0 0 1 0 0,0-1-1 0 0,0 1 1 0 0,0 0 0 0 0,0 1-1 0 0,4 29-93 0 0,1-15 17 0 0,9 16 86 0 0,-5-17 77 0 0,-2-6-49 0 0,22 26 99 0 0,-12-17-26 0 0,-7-11 11 0 0,-3-4-71 0 0,0-1 1 0 0,1 0-1 0 0,-1-1 0 0 0,1 0 0 0 0,0 0 1 0 0,-1 0-1 0 0,1-1 0 0 0,0 0 1 0 0,16-1-1 0 0,-8-1 29 0 0,-1-1 1 0 0,0-1-1 0 0,0-1 1 0 0,0 0-1 0 0,-1-1 1 0 0,1 0-1 0 0,-1-1 1 0 0,0-1-1 0 0,-1 0 1 0 0,1-1-1 0 0,-1 0 1 0 0,-1-1-1 0 0,0-1 1 0 0,14-13-1 0 0,-8 5 105 0 0,-2-1 1 0 0,0 0-1 0 0,-1-1 0 0 0,0-1 0 0 0,-2 0 0 0 0,-1-1 1 0 0,19-46-1 0 0,-25 56-55 0 0,-4 9-70 0 0,-1 0 1 0 0,1 0-1 0 0,-1 0 1 0 0,0-1 0 0 0,0 1-1 0 0,0 0 1 0 0,0-1-1 0 0,0-4 1 0 0,-1 6-149 0 0,-7 4-89 0 0,-1 1 116 0 0,5-1-4 0 0,-1-1 0 0 0,1 0 0 0 0,0 0-1 0 0,-1 0 1 0 0,1-1 0 0 0,-7 1 0 0 0,1 5-116 0 0,-29 15 0 0 0,28-16 20 0 0,2-2 92 0 0,-24 8 55 0 0,24-9-41 0 0,2-2 5 0 0,-21-1 38 0 0,26 1 22 0 0,1 0 0 0 0,0 0-1 0 0,-1 1 1 0 0,1-1 0 0 0,0 0-1 0 0,0 0 1 0 0,-1 0-1 0 0,1 0 1 0 0,0 0 0 0 0,0 0-1 0 0,-1 0 1 0 0,1 0 0 0 0,0 0-1 0 0,-1 0 1 0 0,1-1-1 0 0,0 1 1 0 0,0 0 0 0 0,-1 0-1 0 0,1 0 1 0 0,0 0 0 0 0,0 0-1 0 0,-1 0 1 0 0,1 0-1 0 0,0-1 1 0 0,0 1 0 0 0,0 0-1 0 0,-1 0 1 0 0,1 0 0 0 0,0-1-1 0 0,0 1 1 0 0,-2-3-161 0 0,1 0 1 0 0,0 0-1 0 0,1 0 1 0 0,-1 1-1 0 0,1-1 1 0 0,-1 0-1 0 0,1 0 1 0 0,0 0-1 0 0,0 0 1 0 0,0 0-1 0 0,0 0 1 0 0,0 0-1 0 0,1 0 1 0 0,1-4-1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3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0 464 16583 0 0,'9'15'371'0'0,"-3"-7"-70"0"0,-1 1 1 0 0,0 0-1 0 0,-1 0 0 0 0,6 15 1 0 0,-5-7 447 0 0,-2-9-451 0 0,-1 0 0 0 0,1 0 0 0 0,1 0 0 0 0,-1-1-1 0 0,1 1 1 0 0,8 10 0 0 0,-12-18-284 0 0,0 0 0 0 0,0 0 0 0 0,0 0 1 0 0,0 0-1 0 0,0 0 0 0 0,0 0 0 0 0,0 0 0 0 0,0 1 0 0 0,0-1 0 0 0,1 0 0 0 0,-1 0 0 0 0,0 0 0 0 0,0 0 1 0 0,0 0-1 0 0,0 0 0 0 0,0 0 0 0 0,0 0 0 0 0,0 0 0 0 0,1 0 0 0 0,-1 0 0 0 0,0 0 0 0 0,0 1 1 0 0,0-1-1 0 0,0 0 0 0 0,0 0 0 0 0,1 0 0 0 0,-1 0 0 0 0,0 0 0 0 0,0 0 0 0 0,0 0 0 0 0,0 0 0 0 0,0 0 1 0 0,0-1-1 0 0,1 1 0 0 0,-1 0 0 0 0,0 0 0 0 0,0 0 0 0 0,0 0 0 0 0,0 0 0 0 0,0 0 0 0 0,0 0 0 0 0,1 0 1 0 0,-1 0-1 0 0,0 0 0 0 0,0 0 0 0 0,0 0 0 0 0,0 0 0 0 0,0-1 0 0 0,0 1 0 0 0,0 0 0 0 0,3-10 300 0 0,-2-14-91 0 0,-1-19 145 0 0,2-1 0 0 0,1 1 0 0 0,2 0 0 0 0,3 0 0 0 0,1 0 0 0 0,26-74 0 0 0,-27 96-48 0 0,1-1-1 0 0,1 1 1 0 0,0 0-1 0 0,2 1 1 0 0,0 1-1 0 0,2-1 1 0 0,24-26-1 0 0,-36 44-284 0 0,0 0 0 0 0,-1 0 0 0 0,1 1 0 0 0,0-1 0 0 0,0 1 0 0 0,0 0 0 0 0,0 0 0 0 0,0-1 0 0 0,0 1 0 0 0,0 0 1 0 0,1 1-1 0 0,-1-1 0 0 0,0 0 0 0 0,0 1 0 0 0,1-1 0 0 0,-1 1 0 0 0,0 0 0 0 0,1 0 0 0 0,-1 0 0 0 0,1 0 0 0 0,3 0 0 0 0,-3 1-110 0 0,0 0 0 0 0,0 0 0 0 0,0 1 0 0 0,0-1 0 0 0,-1 1 0 0 0,1-1 0 0 0,0 1 1 0 0,-1 0-1 0 0,1 0 0 0 0,-1 0 0 0 0,1 1 0 0 0,-1-1 0 0 0,0 0 0 0 0,0 1 0 0 0,2 3 0 0 0,2 4-709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30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10591 0 0,'187'-5'488'0'0,"-140"4"-12"0"0,0 1-306 0 0,135 7 1787 0 0,-22 2 228 0 0,464 46 3485 0 0,321 86-1793 0 0,-566-79-3609 0 0,736 25 0 0 0,-71-93-2195 0 0,-457-15 708 0 0,-91 2 160 0 0,240-10-1529 0 0,15-1 1922 0 0,309-42 3279 0 0,-5-55-646 0 0,-447 63-2264 0 0,-410 51-414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6 137 4143 0 0,'-4'-7'6112'0'0,"2"-14"6088"0"0,6 28-12068 0 0,11 21 16 0 0,-11-21 156 0 0,-2 0-149 0 0,1 1-97 0 0,8 27 401 0 0,0 6-19 0 0,-4-10-312 0 0,-5-23 0 0 0,-1-1-1 0 0,4 19-6 0 0,-4-20 114 0 0,1 2-143 0 0,7 22-11 0 0,-6-23 143 0 0,3 0-171 0 0,20 20-53 0 0,-20-24-20 0 0,-4-6 5 0 0,-2 3 9 0 0,0-1 0 0 0,-1 0 0 0 0,1 0 0 0 0,0 0 0 0 0,0 1 0 0 0,-1-1 0 0 0,1 0 0 0 0,-1 1 0 0 0,1-1 0 0 0,-1 0 0 0 0,1 1 0 0 0,-1-1 0 0 0,0 0-1 0 0,-6-5-6 0 0,1 0-1 0 0,0 0 0 0 0,1 0 0 0 0,-1-1 0 0 0,1 0 1 0 0,0 0-1 0 0,1 0 0 0 0,0-1 0 0 0,0 0 0 0 0,0 1 1 0 0,-3-14-1 0 0,6 15 37 0 0,-1-1 1 0 0,1 1-1 0 0,0 0 1 0 0,1 0 0 0 0,0 0-1 0 0,0-1 1 0 0,0 1-1 0 0,1 0 1 0 0,0 0-1 0 0,0 0 1 0 0,0-1-1 0 0,1 1 1 0 0,0 0-1 0 0,0 1 1 0 0,0-1 0 0 0,6-9-1 0 0,4-3 6 0 0,2 0-1 0 0,0 1 1 0 0,23-22 0 0 0,-19 21-32 0 0,1-1-77 0 0,-12 12 47 0 0,19-14-177 0 0,-8 8 53 0 0,-13 10-3 0 0,2 0-53 0 0,-5 2 212 0 0,1 1 0 0 0,-1-1 0 0 0,1 0 1 0 0,-1 1-1 0 0,1 0 0 0 0,0-1 0 0 0,-1 1 0 0 0,1 0 0 0 0,0 0 1 0 0,-1 1-1 0 0,1-1 0 0 0,3 1 0 0 0,0 2-1 0 0,0 0 0 0 0,0 0 0 0 0,-1 0 0 0 0,1 1 0 0 0,8 6 0 0 0,-14-10 2 0 0,15 15-48 0 0,12 17 24 0 0,-20-24-59 0 0,-1-1-106 0 0,18 21-40 0 0,-18-21-10 0 0,3-7-2961 0 0,38 2 551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4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271 760 3679 0 0,'-1'3'725'0'0,"0"1"0"0"0,0-1 0 0 0,1 1 0 0 0,-1-1 0 0 0,1 1-1 0 0,0-1 1 0 0,0 7 0 0 0,0-9-613 0 0,0-1 0 0 0,0 1-1 0 0,1-1 1 0 0,-1 1 0 0 0,0-1 0 0 0,0 1 0 0 0,1-1-1 0 0,-1 1 1 0 0,0-1 0 0 0,1 1 0 0 0,-1-1 0 0 0,1 1 0 0 0,-1-1-1 0 0,1 1 1 0 0,-1-1 0 0 0,1 0 0 0 0,11 3 5100 0 0,-2-1-4390 0 0,33 8-46 0 0,-32-7-22 0 0,0 3-2 0 0,51 30 388 0 0,-2 1-481 0 0,6 6-223 0 0,-6-4-240 0 0,-48-32-167 0 0,-3-1 9 0 0,1 0 0 0 0,13 13-1 0 0,4 3-10 0 0,-20-17 48 0 0,-12-7-63 0 0,0-1 1 0 0,0-1-1 0 0,0 1 1 0 0,-5-5-1 0 0,-9-7-5 0 0,-413-239-855 0 0,400 237 624 0 0,-51-36 0 0 0,73 46 184 0 0,0-1 0 0 0,0-1 0 0 0,1 0 0 0 0,0 0 0 0 0,1-1 0 0 0,0 0 0 0 0,0 0 0 0 0,-8-16 0 0 0,14 21 42 0 0,0 0-1 0 0,0 0 0 0 0,1 0 1 0 0,0-1-1 0 0,0 1 0 0 0,0-1 1 0 0,0 1-1 0 0,1-1 1 0 0,0 1-1 0 0,0-1 0 0 0,0 1 1 0 0,1-1-1 0 0,1-6 0 0 0,3-9 155 0 0,16-42-1 0 0,-13 41-66 0 0,50-127 1026 0 0,24-78-1620 0 0,-74 202 44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5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23 481 6911 0 0,'0'1'111'0'0,"0"0"0"0"0,9 11 5213 0 0,3-10-4350 0 0,34 7 42 0 0,-35-7 167 0 0,-2-6 69 0 0,0 1-895 0 0,-6 2-217 0 0,1 0 0 0 0,0 0 0 0 0,-1-1 0 0 0,1 0-1 0 0,-1 1 1 0 0,0-1 0 0 0,1-1 0 0 0,-1 1 0 0 0,0 0 0 0 0,0-1 0 0 0,0 1 0 0 0,-1-1 0 0 0,1 0 0 0 0,3-5 0 0 0,-1-2 153 0 0,0 0 1 0 0,-1 0 0 0 0,0 0-1 0 0,0-1 1 0 0,-1 0-1 0 0,-1 0 1 0 0,3-18 0 0 0,-2-3 69 0 0,-2-43 0 0 0,-2 49-284 0 0,-1 0 0 0 0,-9-47 1 0 0,8 63-177 0 0,1-1 1 0 0,-2 1-1 0 0,0-1 1 0 0,0 1-1 0 0,-1 0 1 0 0,0 1-1 0 0,0-1 1 0 0,-1 1-1 0 0,-9-10 1 0 0,14 17 31 0 0,-1 0 1 0 0,1 0 0 0 0,-1 1-1 0 0,0-1 1 0 0,0 1-1 0 0,0-1 1 0 0,1 1 0 0 0,-1 0-1 0 0,0-1 1 0 0,-1 1-1 0 0,1 0 1 0 0,0 1 0 0 0,0-1-1 0 0,0 0 1 0 0,-1 1-1 0 0,1-1 1 0 0,0 1 0 0 0,0-1-1 0 0,-1 1 1 0 0,1 0-1 0 0,-4 0 1 0 0,4 1 62 0 0,-1 0 1 0 0,0 0-1 0 0,1 0 1 0 0,-1 0-1 0 0,1 0 0 0 0,-1 0 1 0 0,1 1-1 0 0,-1-1 1 0 0,1 1-1 0 0,0 0 1 0 0,0 0-1 0 0,0 0 0 0 0,0 0 1 0 0,0 0-1 0 0,0 0 1 0 0,1 0-1 0 0,-3 4 1 0 0,-3 7 140 0 0,0 0 1 0 0,1 1 0 0 0,0 0 0 0 0,1 0 0 0 0,0 0-1 0 0,2 1 1 0 0,-1-1 0 0 0,2 1 0 0 0,0 0 0 0 0,1 0 0 0 0,0 0-1 0 0,1 0 1 0 0,3 20 0 0 0,1-7-109 0 0,0-2 0 0 0,2 1 1 0 0,1 0-1 0 0,1-1 0 0 0,2-1 0 0 0,17 36 0 0 0,13 5 135 0 0,-25-51-93 0 0,28 23 20 0 0,-42-37-79 0 0,0 1-1 0 0,1-1 0 0 0,-1 0 0 0 0,1 0 0 0 0,-1 0 0 0 0,0 0 0 0 0,1 0 0 0 0,0 0 0 0 0,-1-1 0 0 0,1 1 0 0 0,-1 0 0 0 0,1-1 0 0 0,2 1 0 0 0,44 13 208 0 0,-47-14-209 0 0,0 1 0 0 0,0-1-1 0 0,0 1 1 0 0,1-1-1 0 0,-1 0 1 0 0,0 0-1 0 0,0 0 1 0 0,0 1-1 0 0,1-1 1 0 0,-1-1-1 0 0,0 1 1 0 0,0 0-1 0 0,0 0 1 0 0,1 0-1 0 0,-1 0 1 0 0,0-1 0 0 0,0 1-1 0 0,0-1 1 0 0,2 0-1 0 0,1 0 10 0 0,8-3 35 0 0,-1 0 1 0 0,1-1-1 0 0,-1 0 1 0 0,1-1-1 0 0,-2 0 0 0 0,1-1 1 0 0,10-8-1 0 0,2-6 197 0 0,-1-2-1 0 0,0-1 1 0 0,-2-1-1 0 0,31-49 1 0 0,3-22-1226 0 0,-10-2-5355 0 0,-19 38-1322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5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31 4607 0 0,'-20'-31'15689'0'0,"17"42"-14352"0"0,-1 11-1030 0 0,-2 44-23 0 0,3 0 0 0 0,10 121-1 0 0,-7-177-281 0 0,0-5 9 0 0,1 0 1 0 0,0 0-1 0 0,0 0 1 0 0,1 0-1 0 0,3 10 1 0 0,1-5 42 0 0,13 17-30 0 0,-14-20 42 0 0,5-11 6 0 0,30-15-18 0 0,-37 17-53 0 0,0 0 0 0 0,0 0 0 0 0,0-1 0 0 0,-1 1-1 0 0,1-1 1 0 0,-1 0 0 0 0,1 1 0 0 0,-1-1 0 0 0,0 0-1 0 0,0-1 1 0 0,-1 1 0 0 0,1 0 0 0 0,-1 0 0 0 0,2-6-1 0 0,3-5-1 0 0,10-20 19 0 0,-6 13 15 0 0,0 0 0 0 0,19-25 0 0 0,-12 26-22 0 0,-13 15-11 0 0,1 1 0 0 0,0 1 0 0 0,0-1 0 0 0,9-5 0 0 0,-8 7 0 0 0,0-1 0 0 0,0 1 0 0 0,0 0 0 0 0,0 0 0 0 0,0 1 0 0 0,0-1 0 0 0,10 1 0 0 0,-6 0 0 0 0,-1 2 0 0 0,1-1 0 0 0,-1 1 0 0 0,1 0 0 0 0,-1 1 0 0 0,12 4 0 0 0,-13-3 0 0 0,0 0 0 0 0,0 0 0 0 0,0 1 0 0 0,-1 0 0 0 0,0 1 0 0 0,0-1 0 0 0,8 8 0 0 0,-10-7 0 0 0,0 0 0 0 0,0 1 0 0 0,0-1 0 0 0,-1 1 0 0 0,0 0 0 0 0,0 0 0 0 0,3 9 0 0 0,0 0 35 0 0,-1 0 0 0 0,-1 0 0 0 0,-1 1 0 0 0,0 0 0 0 0,-1-1 0 0 0,0 2 0 0 0,0 19 0 0 0,-3-25-7 0 0,0 0 0 0 0,0 0 0 0 0,-1 0 0 0 0,0-1 0 0 0,-1 1 0 0 0,-1 0 0 0 0,1-1 0 0 0,-2 1 0 0 0,1-1 0 0 0,-1 0 0 0 0,-11 19 0 0 0,6-18 139 0 0,5-12-523 0 0,3-7-1245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42 208 12895 0 0,'-2'0'164'0'0,"-1"1"1"0"0,1-1-1 0 0,-1 0 0 0 0,0 0 0 0 0,1 0 0 0 0,-1-1 0 0 0,0 1 1 0 0,-4-2-1 0 0,6 2-51 0 0,0-1 0 0 0,1 1 1 0 0,-1-1-1 0 0,0 1 0 0 0,0-1 0 0 0,0 0 1 0 0,1 1-1 0 0,-1-1 0 0 0,0 0 0 0 0,1 0 1 0 0,-1 0-1 0 0,0 1 0 0 0,1-1 1 0 0,-1 0-1 0 0,1 0 0 0 0,0 0 0 0 0,-1 0 1 0 0,1 0-1 0 0,0 0 0 0 0,-1 0 1 0 0,1 0-1 0 0,0 0 0 0 0,0 0 0 0 0,0 0 1 0 0,0 0-1 0 0,0 0 0 0 0,0-1 1 0 0,0-4 91 0 0,1 0 1 0 0,0 1 0 0 0,0-1 0 0 0,0 1 0 0 0,1 0-1 0 0,0-1 1 0 0,0 1 0 0 0,0 0 0 0 0,1 0 0 0 0,-1 0-1 0 0,1 0 1 0 0,4-4 0 0 0,5-6 150 0 0,26-27-1 0 0,-36 40-329 0 0,0 0-5 0 0,1-1 0 0 0,0 1 1 0 0,-1-1-1 0 0,1 1 1 0 0,0 0-1 0 0,0 0 1 0 0,7-3-1 0 0,-2 1 28 0 0,22-13 356 0 0,-22 13-314 0 0,-2 1 431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0 16583 0 0,'-1'2'358'0'0,"-1"-1"0"0"0,0 1-1 0 0,0 0 1 0 0,1-1 0 0 0,-1 1-1 0 0,1 0 1 0 0,0 0 0 0 0,-1 0-1 0 0,1 0 1 0 0,0 0 0 0 0,0 0 0 0 0,0 0-1 0 0,1 1 1 0 0,-1-1 0 0 0,0 3-1 0 0,-3 6 209 0 0,-29 79 792 0 0,8-20-958 0 0,20-60-386 0 0,5-10-21 0 0,0 0 1 0 0,0 0-1 0 0,0 0 1 0 0,-1 1-1 0 0,1-1 0 0 0,0 0 1 0 0,0 0-1 0 0,0 0 0 0 0,0 0 1 0 0,0 0-1 0 0,0 0 0 0 0,0 0 1 0 0,0 0-1 0 0,0 0 0 0 0,0 0 1 0 0,0 0-1 0 0,0 0 0 0 0,0 0 1 0 0,0 0-1 0 0,-1 0 0 0 0,1 0 1 0 0,0 0-1 0 0,0 0 1 0 0,0 0-1 0 0,0 0 0 0 0,0 0 1 0 0,0 0-1 0 0,0 0 0 0 0,0 0 1 0 0,0 0-1 0 0,0 0 0 0 0,0 0 1 0 0,0 0-1 0 0,0-1 0 0 0,-1 1 1 0 0,1 0-1 0 0,0 0 0 0 0,0 0 1 0 0,0 0-1 0 0,0 0 0 0 0,0 0 1 0 0,0 0-1 0 0,0 0 1 0 0,0 0-1 0 0,0 0 0 0 0,0 0 1 0 0,0 0-1 0 0,0 0 0 0 0,0 0 1 0 0,0 0-1 0 0,0-1 0 0 0,0 1 1 0 0,0 0-1 0 0,0 0 0 0 0,0 0 1 0 0,0 0-1 0 0,0 0 0 0 0,0 0 1 0 0,0 0-1 0 0,-1-21-728 0 0,1 4-113 0 0,5-22 1 0 0,0 1-489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7 9671 0 0,'-1'3'257'0'0,"0"0"0"0"0,0 0 0 0 0,-1 0 0 0 0,1-1 0 0 0,-1 1 0 0 0,1 0-1 0 0,-1-1 1 0 0,0 1 0 0 0,0-1 0 0 0,0 0 0 0 0,-1 0 0 0 0,1 0 0 0 0,0 0 0 0 0,-4 3 0 0 0,-2-1 903 0 0,1-1 1 0 0,-1 1 0 0 0,1-2 0 0 0,-11 4 0 0 0,17-6-1092 0 0,0 0 0 0 0,0 1 1 0 0,0-1-1 0 0,1 0 1 0 0,-1 0-1 0 0,0 0 1 0 0,0 0-1 0 0,0 0 1 0 0,0 0-1 0 0,0 0 1 0 0,0 0-1 0 0,0 0 1 0 0,0-1-1 0 0,1 1 0 0 0,-1 0 1 0 0,0 0-1 0 0,0-1 1 0 0,0 1-1 0 0,1-1 1 0 0,-1 1-1 0 0,0-1 1 0 0,0 1-1 0 0,1-1 1 0 0,-1 1-1 0 0,0-1 1 0 0,1 1-1 0 0,-1-1 0 0 0,0 0 1 0 0,1 0-1 0 0,-1 1 1 0 0,1-1-1 0 0,-1 0 1 0 0,1 0-1 0 0,0 1 1 0 0,-1-1-1 0 0,1 0 1 0 0,0 0-1 0 0,0 0 1 0 0,-1 0-1 0 0,1 0 0 0 0,0 0 1 0 0,0 1-1 0 0,0-1 1 0 0,0 0-1 0 0,0 0 1 0 0,0-1-1 0 0,0 0-26 0 0,0 1-1 0 0,0-1 0 0 0,0 0 1 0 0,1 0-1 0 0,-1 1 1 0 0,0-1-1 0 0,1 0 0 0 0,-1 1 1 0 0,1-1-1 0 0,-1 0 0 0 0,1 1 1 0 0,0-1-1 0 0,0 1 1 0 0,0-1-1 0 0,0 1 0 0 0,0 0 1 0 0,0-1-1 0 0,0 1 0 0 0,0 0 1 0 0,0 0-1 0 0,1 0 1 0 0,-1-1-1 0 0,0 1 0 0 0,1 1 1 0 0,2-3-1 0 0,-1 1 26 0 0,0 1-14 0 0,17 3 181 0 0,33 5-208 0 0,-49-7-14 0 0,1 1 0 0 0,-1 0 0 0 0,1 0-1 0 0,6 3 1 0 0,52 17 14 0 0,-27-7 15 0 0,-9-1-29 0 0,123 60 52 0 0,-82-36-39 0 0,-35-19 28 0 0,31 16-30 0 0,-34-17 18 0 0,36 26-31 0 0,-13-7-22 0 0,-44-29-53 0 0,0 3-56 0 0,27 30-21 0 0,-27-30-35 0 0,-6-2-505 0 0,7 24-1168 0 0</inkml:trace>
  <inkml:trace contextRef="#ctx0" brushRef="#br0" timeOffset="1">493 580 3223 0 0,'0'1'19'0'0,"0"-1"0"0"0,0 1-1 0 0,0 0 1 0 0,0-1 0 0 0,-1 1-1 0 0,1-1 1 0 0,0 1-1 0 0,0 0 1 0 0,0-1 0 0 0,-1 1-1 0 0,1-1 1 0 0,0 1-1 0 0,-1-1 1 0 0,1 1 0 0 0,0-1-1 0 0,-1 1 1 0 0,1-1-1 0 0,-1 0 1 0 0,0 1 0 0 0,1-1 38 0 0,-1 0 1 0 0,1 0-1 0 0,0 0 1 0 0,-1-1-1 0 0,1 1 1 0 0,0 0-1 0 0,-1 0 1 0 0,1-1-1 0 0,0 1 1 0 0,0 0-1 0 0,-1-1 1 0 0,1 1-1 0 0,0 0 1 0 0,0-1-1 0 0,0 1 1 0 0,0 0-1 0 0,-1-1 1 0 0,1 1-1 0 0,0-1 1 0 0,0 1-1 0 0,0-1 1 0 0,-5-28 2314 0 0,2 6-1210 0 0,2 1 0 0 0,0 0 0 0 0,2 0 0 0 0,0-1-1 0 0,2 1 1 0 0,0 0 0 0 0,12-37 0 0 0,-10 42-776 0 0,1 1 0 0 0,1-1 0 0 0,0 1 0 0 0,2 1-1 0 0,0-1 1 0 0,0 1 0 0 0,1 1 0 0 0,1 0 0 0 0,0 1 0 0 0,18-17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7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 8751 0 0,'-2'1'609'0'0,"0"0"0"0"0,0 0-1 0 0,0 0 1 0 0,0 0 0 0 0,0-1-1 0 0,0 1 1 0 0,0-1 0 0 0,0 1-1 0 0,-1-1 1 0 0,1 0 0 0 0,0 1-1 0 0,0-1 1 0 0,-4-1 0 0 0,-15 4 972 0 0,12 1-1522 0 0,1 1-1 0 0,0 0 1 0 0,0 0 0 0 0,0 1 0 0 0,1 0 0 0 0,0 0-1 0 0,0 1 1 0 0,0 0 0 0 0,1 0 0 0 0,0 0-1 0 0,-5 9 1 0 0,6-7 15 0 0,1 1-1 0 0,-1-1 0 0 0,2 1 1 0 0,-1-1-1 0 0,1 1 0 0 0,1 0 1 0 0,0 0-1 0 0,0 1 0 0 0,1-1 1 0 0,0 0-1 0 0,1 14 0 0 0,2 4 234 0 0,0 0 0 0 0,11 46 1 0 0,-7-58-80 0 0,-2-4-157 0 0,16 37 276 0 0,-1-8-152 0 0,-14-31-58 0 0,4 0-29 0 0,27 27-4 0 0,-27-28-3 0 0,3-7-25 0 0,36 7-48 0 0,-47-8-24 0 0,0-1-1 0 0,1 0 0 0 0,-1 0 1 0 0,0 1-1 0 0,0-1 0 0 0,1 0 1 0 0,-1 0-1 0 0,0 0 0 0 0,0 0 1 0 0,0 0-1 0 0,1-1 0 0 0,-1 1 1 0 0,0 0-1 0 0,0-1 0 0 0,2 0 1 0 0,36-13 9 0 0,-35 13-6 0 0,-1-1 1 0 0,1 0-1 0 0,-1-1 0 0 0,1 1 0 0 0,-1 0 0 0 0,0-1 1 0 0,1 0-1 0 0,-2 0 0 0 0,1 0 0 0 0,5-6 1 0 0,-2 0 60 0 0,-1-1 0 0 0,7-15 1 0 0,-6 11 14 0 0,0 1-34 0 0,-1-1 1 0 0,0 0-1 0 0,-1-1 0 0 0,-1 1 0 0 0,0 0 1 0 0,-1-1-1 0 0,0-25 0 0 0,-11-106 186 0 0,1 57-93 0 0,7 75-155 0 0,1 7-47 0 0,0 0 1 0 0,0 0 0 0 0,-1-1-1 0 0,0 1 1 0 0,-4-11-1 0 0,5 18 42 0 0,0 0 0 0 0,0 0-1 0 0,-1 0 1 0 0,1 0 0 0 0,0 0-1 0 0,0 0 1 0 0,0 0-1 0 0,-1 0 1 0 0,1-1 0 0 0,0 1-1 0 0,0 0 1 0 0,0 0-1 0 0,-1 0 1 0 0,1 0 0 0 0,0 0-1 0 0,0 0 1 0 0,-1 0-1 0 0,1 0 1 0 0,0 0 0 0 0,0 0-1 0 0,0 0 1 0 0,-1 1-1 0 0,1-1 1 0 0,0 0 0 0 0,0 0-1 0 0,0 0 1 0 0,-1 0-1 0 0,1 0 1 0 0,0 0 0 0 0,0 0-1 0 0,0 0 1 0 0,0 1-1 0 0,-1-1 1 0 0,1 0 0 0 0,0 0-1 0 0,0 0 1 0 0,0 0 0 0 0,0 1-1 0 0,0-1 1 0 0,-1 0-1 0 0,1 0 1 0 0,0 0 0 0 0,0 1-1 0 0,0-1 1 0 0,0 0-1 0 0,0 0 1 0 0,0 0 0 0 0,0 1-1 0 0,-7 10-2377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7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5527 0 0,'6'-13'1713'0'0,"6"-11"7504"0"0,-17 37-4385 0 0,4 6-3475 0 0,2 17-925 0 0,-1-34-223 0 0,3 7-9 0 0,7 26-32 0 0,-8-26-9 0 0,5 1-6 0 0,20 32-12 0 0,-20-31-45 0 0,3-4-21 0 0,32 21-3 0 0,-41-27-68 0 0,0-1 0 0 0,1 1 0 0 0,-1 0 0 0 0,0 0 0 0 0,0-1 0 0 0,1 1 0 0 0,-1 0 0 0 0,0-1 0 0 0,1 1 0 0 0,-1-1 0 0 0,1 0 0 0 0,-1 0 0 0 0,0 1 0 0 0,3-1 0 0 0,-4 0-4 0 0,14 1 6 0 0,26 0 0 0 0,-35-1-25 0 0,0-1 1 0 0,0 0-1 0 0,-1 0 0 0 0,1 0 0 0 0,0-1 0 0 0,-1 1 1 0 0,1-1-1 0 0,-1 0 0 0 0,0 0 0 0 0,1-1 0 0 0,-1 1 1 0 0,5-6-1 0 0,-3 3-49 0 0,-2 1 1 0 0,1-2-1 0 0,-1 1 1 0 0,1 0 0 0 0,-1-1-1 0 0,-1 0 1 0 0,7-12-1 0 0,-4 3-47 0 0,-1 0-1 0 0,0-1 1 0 0,-1 0-1 0 0,-1 1 1 0 0,0-1 0 0 0,0-25-1 0 0,-2 35 111 0 0,-1 0-1 0 0,0 0 1 0 0,0 0 0 0 0,0 0-1 0 0,-1 0 1 0 0,0 0 0 0 0,0 0-1 0 0,0 0 1 0 0,-1 1 0 0 0,0-1-1 0 0,-3-6 1 0 0,5 14 230 0 0,-2 4-138 0 0,13 10 576 0 0,24 25-574 0 0,-26-30-1 0 0,2-3-15 0 0,47 32-58 0 0,4-4-71 0 0,-49-29-225 0 0,-2-3-62 0 0,33 10-973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8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60 5983 0 0,'0'-6'215'0'0,"-1"-1"-1"0"0,0 0 1 0 0,-4-11-1 0 0,5 17-44 0 0,-1 0-1 0 0,1 0 0 0 0,0 0 0 0 0,-1 0 0 0 0,1 0 1 0 0,0 0-1 0 0,-1 0 0 0 0,1 0 0 0 0,-1 0 0 0 0,0 0 0 0 0,1 0 1 0 0,-1 1-1 0 0,0-1 0 0 0,1 0 0 0 0,-1 0 0 0 0,0 1 1 0 0,0-1-1 0 0,0 0 0 0 0,0 1 0 0 0,0-1 0 0 0,1 1 1 0 0,-1-1-1 0 0,0 1 0 0 0,0-1 0 0 0,0 1 0 0 0,0 0 1 0 0,-1-1-1 0 0,1 1 0 0 0,0 0 0 0 0,0 0 0 0 0,0 0 0 0 0,-2 0 1 0 0,2 1 35 0 0,-1-1-1 0 0,1 1 1 0 0,-1 0 0 0 0,1 0 0 0 0,0 0 0 0 0,-1 0 0 0 0,1 0 0 0 0,0 0 0 0 0,0 0 0 0 0,0 0 0 0 0,0 1 0 0 0,0-1 0 0 0,0 0 0 0 0,0 1-1 0 0,1-1 1 0 0,-1 0 0 0 0,0 1 0 0 0,1-1 0 0 0,-1 1 0 0 0,1 0 0 0 0,-1 1 0 0 0,-1 5 403 0 0,0-1 1 0 0,-1 16-1 0 0,2 8 591 0 0,3 38 1 0 0,-1-62-914 0 0,1-1-203 0 0,1-1-1 0 0,-1 0 0 0 0,0 1 1 0 0,2 11-1 0 0,-1-6-2 0 0,0-1 792 0 0,7-5-677 0 0,29 12-58 0 0,-39-17-134 0 0,1 0 0 0 0,-1 1 1 0 0,0-1-1 0 0,1 0 0 0 0,-1 0 0 0 0,0 1 0 0 0,1-1 1 0 0,-1 0-1 0 0,1 0 0 0 0,-1 0 0 0 0,0 1 0 0 0,1-1 0 0 0,-1 0 1 0 0,1 0-1 0 0,-1 0 0 0 0,1 0 0 0 0,-1 0 0 0 0,1 0 0 0 0,-1 0 1 0 0,0 0-1 0 0,1 0 0 0 0,-1 0 0 0 0,1 0 0 0 0,-1 0 1 0 0,1 0-1 0 0,-1 0 0 0 0,1-1 0 0 0,-1 1 0 0 0,0 0 0 0 0,1 0 1 0 0,-1 0-1 0 0,0-1 0 0 0,2 0 0 0 0,5-5 18 0 0,1-2 0 0 0,-1 1 0 0 0,0-1-1 0 0,0 0 1 0 0,-1-1 0 0 0,0 0 0 0 0,0 0 0 0 0,-1 0-1 0 0,4-11 1 0 0,1-8-20 0 0,-8 19-7 0 0,1 0-1 0 0,0 0 1 0 0,6-10 0 0 0,-8 18-65 0 0,3-5 70 0 0,-3 6-36 0 0,-1 0 0 0 0,1 0-1 0 0,0 0 1 0 0,0 1-1 0 0,-1-1 1 0 0,1 0 0 0 0,0 0-1 0 0,0 0 1 0 0,-1 1-1 0 0,1-1 1 0 0,0 0 0 0 0,-1 1-1 0 0,1-1 1 0 0,0 1-1 0 0,-1-1 1 0 0,1 1-1 0 0,-1-1 1 0 0,1 1 0 0 0,-1-1-1 0 0,1 1 1 0 0,0 0-1 0 0,36 35-83 0 0,-28-27-6 0 0,-3 1-26 0 0,17 28-8 0 0,-17-29-6 0 0,0-1-11 0 0,17 23-46 0 0,-18-23-22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8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8287 0 0,'-3'14'12639'0'0,"3"-14"-12566"0"0,0 0 1 0 0,0 0-1 0 0,0 1 1 0 0,0-1-1 0 0,0 0 0 0 0,0 1 1 0 0,0-1-1 0 0,0 0 1 0 0,1 0-1 0 0,-1 1 1 0 0,0-1-1 0 0,0 0 1 0 0,0 0-1 0 0,0 0 0 0 0,1 1 1 0 0,-1-1-1 0 0,0 0 1 0 0,0 0-1 0 0,1 0 1 0 0,-1 0-1 0 0,0 1 1 0 0,0-1-1 0 0,1 0 0 0 0,-1 0 1 0 0,0 0-1 0 0,0 0 1 0 0,1 0-1 0 0,-1 0 1 0 0,0 0-1 0 0,0 0 1 0 0,1 0-1 0 0,-1 0 0 0 0,0 0 1 0 0,1 0-1 0 0,-1 0 1 0 0,0 0-1 0 0,0 0 1 0 0,1 0-1 0 0,-1 0 1 0 0,0 0-1 0 0,1 0 0 0 0,-1 0 1 0 0,0 0-1 0 0,0 0 1 0 0,1-1-1 0 0,-1 1 1 0 0,1 0 291 0 0,8 6-312 0 0,41 29-42 0 0,19 14-11 0 0,-3 2 0 0 0,0 9 0 0 0,-6 1-15 0 0,-21-20-54 0 0,-32-34 1 0 0,0 4 4 0 0,22 33-39 0 0,-22-33-162 0 0,-1 0-72 0 0,16 33-1530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4607 0 0,'-1'7'1138'0'0,"0"-1"0"0"0,-1 1 0 0 0,0 0 0 0 0,-1-1 0 0 0,-5 12 0 0 0,4-3 7091 0 0,3 11-7295 0 0,1-19-213 0 0,0-6-377 0 0,1 5-168 0 0,4 31 253 0 0,1 6-357 0 0,0 7 14 0 0,4 64 6 0 0,-4 0 1 0 0,-11 128-1 0 0,1-122 137 0 0,5-89-162 0 0,2 14 0 0 0,-1 0-54 0 0,-1-8-13 0 0,1-8-28 0 0,-2-23-108 0 0,0-26-7413 0 0,-1 7 934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9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9215 0 0,'1'-28'517'0'0,"-1"2"453"0"0,2 10 3879 0 0,-1 11-4176 0 0,2 6 355 0 0,1 9 2734 0 0,10 32-3186 0 0,-10-23-66 0 0,-1 32-94 0 0,-3-40-371 0 0,-1 33 164 0 0,-4 6-13 0 0,2-25-107 0 0,3-18 215 0 0,7-10-244 0 0,-2 2-55 0 0,0 0-10 0 0,-1 0 0 0 0,1-1-1 0 0,-1 0 1 0 0,0 1 0 0 0,0-1-1 0 0,1-1 1 0 0,-1 1 0 0 0,-1-1-1 0 0,8-5 1 0 0,-3 0-16 0 0,0 1 1 0 0,0 0-1 0 0,0 1 0 0 0,1 0 1 0 0,11-6-1 0 0,10 1-59 0 0,-22 10 60 0 0,1-1 0 0 0,-1 1 0 0 0,17 0 0 0 0,-17 1 20 0 0,-1 1 0 0 0,1 0 0 0 0,0 1 0 0 0,-1 0 0 0 0,10 3 0 0 0,30 15 76 0 0,-28-10-12 0 0,29 20-52 0 0,4 6-12 0 0,-12 0 13 0 0,-38-34-6 0 0,-1-1 0 0 0,1 1-1 0 0,-1 0 1 0 0,1 0 0 0 0,-1 0-1 0 0,1-1 1 0 0,0 4 0 0 0,19 30 19 0 0,-13-18 57 0 0,2 18 80 0 0,-10-33-142 0 0,1 0 0 0 0,-1-1 0 0 0,1 1 1 0 0,-1 0-1 0 0,0 0 0 0 0,0 0 0 0 0,0-1 0 0 0,0 4 0 0 0,0 11 78 0 0,-2 0-1 0 0,1-1 1 0 0,-2 1-1 0 0,0 0 1 0 0,-6 18-1 0 0,1-15 41 0 0,-1 0-1 0 0,-1-1 1 0 0,-18 28-1 0 0,-43 44 35 0 0,23-31-288 0 0,-7 10-1377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9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19807 0 0,'-3'3'1031'0'0,"3"-3"-1005"0"0,0 0 0 0 0,-1 0 0 0 0,1 0 0 0 0,0 0 0 0 0,0 0 0 0 0,0 0 0 0 0,0 1 1 0 0,-1-1-1 0 0,1 0 0 0 0,0 0 0 0 0,0 0 0 0 0,0 0 0 0 0,0 0 0 0 0,0 0 0 0 0,0 1 0 0 0,-1-1 0 0 0,1 0 1 0 0,0 0-1 0 0,0 0 0 0 0,0 0 0 0 0,0 1 0 0 0,0-1 0 0 0,0 0 0 0 0,0 0 0 0 0,0 0 0 0 0,0 0 0 0 0,0 1 1 0 0,0-1-1 0 0,0 0 0 0 0,0 0 0 0 0,0 0 0 0 0,0 0 0 0 0,0 1 0 0 0,0-1 0 0 0,0 0 0 0 0,0 0 0 0 0,0 0 1 0 0,0 1-1 0 0,0-1 0 0 0,0 0 0 0 0,20 13 918 0 0,31 14-837 0 0,-47-25-90 0 0,1 1 1 0 0,-1-2-1 0 0,0 1 0 0 0,1 0 1 0 0,4 0-1 0 0,-5-1-9 0 0,41 12 40 0 0,75 11 0 0 0,-37-17-104 0 0,0-4 0 0 0,113-8 0 0 0,165-36-362 0 0,-305 34 339 0 0,69-10-761 0 0,-1 1-231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31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227 174 6911 0 0,'-15'14'1749'0'0,"12"-12"-699"0"0,0 0 0 0 0,0-1 0 0 0,0 1 0 0 0,0-1 0 0 0,0 1 0 0 0,0-1 0 0 0,0 0 1 0 0,0 0-1 0 0,-7 1 0 0 0,-19-1 187 0 0,25 0-1220 0 0,-1-1 0 0 0,0 1 1 0 0,1 0-1 0 0,-1 0 0 0 0,0 0 0 0 0,1 1 0 0 0,-1-1 1 0 0,1 1-1 0 0,0 0 0 0 0,-1 1 0 0 0,1-1 0 0 0,0 1 1 0 0,0-1-1 0 0,1 1 0 0 0,-1 1 0 0 0,1-1 1 0 0,-1 0-1 0 0,1 1 0 0 0,0 0 0 0 0,0-1 0 0 0,1 1 1 0 0,-3 5-1 0 0,-3 5-49 0 0,1 0 1 0 0,0 1-1 0 0,1 0 1 0 0,1 0-1 0 0,-5 21 1 0 0,7-20 34 0 0,0 1 0 0 0,0 0 0 0 0,2 0 0 0 0,0-1 0 0 0,1 1 0 0 0,1 0 0 0 0,0 0 1 0 0,1 0-1 0 0,1 0 0 0 0,1-1 0 0 0,0 0 0 0 0,1 0 0 0 0,1 0 0 0 0,0 0 1 0 0,1-1-1 0 0,15 24 0 0 0,-11-22 136 0 0,2 0 1 0 0,0 0-1 0 0,0-1 1 0 0,1-1-1 0 0,1 0 1 0 0,1-1-1 0 0,0-1 1 0 0,1 0-1 0 0,34 19 1 0 0,-39-26-38 0 0,0-1 1 0 0,0 0-1 0 0,0-1 1 0 0,1 0-1 0 0,-1-1 1 0 0,1 0-1 0 0,18 1 1 0 0,-20-4-34 0 0,-1 0-1 0 0,0 0 1 0 0,1-1 0 0 0,-1-1 0 0 0,1 0 0 0 0,-1 0-1 0 0,0-1 1 0 0,0 0 0 0 0,0 0 0 0 0,10-6 0 0 0,-4 0 5 0 0,-1-1 0 0 0,1-1 0 0 0,-1 0 0 0 0,-1 0 0 0 0,0-2-1 0 0,-1 0 1 0 0,0 0 0 0 0,15-22 0 0 0,-3-1 29 0 0,-1-1 0 0 0,27-56 0 0 0,-35 61-100 0 0,-2-1 0 0 0,-1-1 0 0 0,-1 1 0 0 0,11-62 0 0 0,-20 81-41 0 0,-1-1-1 0 0,-1 1 0 0 0,0-1 1 0 0,-1 1-1 0 0,0-1 0 0 0,-1 0 1 0 0,-1 1-1 0 0,-1-1 0 0 0,0 1 1 0 0,0 0-1 0 0,-2 0 0 0 0,0 0 1 0 0,0 1-1 0 0,-10-18 0 0 0,10 24 4 0 0,-1-1 0 0 0,0 1 0 0 0,0 0 1 0 0,-1 0-1 0 0,0 1 0 0 0,0 0 0 0 0,0 0 0 0 0,-1 1 0 0 0,1 0 0 0 0,-1 0 0 0 0,-1 1 1 0 0,1 0-1 0 0,-1 0 0 0 0,1 1 0 0 0,-1 0 0 0 0,-16-3 0 0 0,8 3 72 0 0,-1 0-1 0 0,1 1 1 0 0,-1 1-1 0 0,1 1 1 0 0,-1 1-1 0 0,1 0 1 0 0,-1 1 0 0 0,-17 5-1 0 0,11-1 83 0 0,0 1 0 0 0,1 1-1 0 0,0 1 1 0 0,-29 17 0 0 0,37-18-30 0 0,2 0 0 0 0,-1 2 0 0 0,1-1 0 0 0,1 2 0 0 0,0-1 0 0 0,0 2 1 0 0,-17 21-1 0 0,26-28-72 0 0,0-1 1 0 0,0 1 0 0 0,1 0-1 0 0,0 0 1 0 0,0 0 0 0 0,0 0-1 0 0,-2 8 1 0 0,6-2 23 0 0,6 16-95 0 0,-6-20-46 0 0,11-5-1662 0 0,53 8-6603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08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1 311 2759 0 0,'58'-219'7592'0'0,"-57"215"-7546"0"0,-1 3-45 0 0,0-1 0 0 0,1 1 0 0 0,-1 0 0 0 0,0 0 0 0 0,1-1 0 0 0,-1 1 0 0 0,1 0 0 0 0,3-4 1741 0 0,-3 13 352 0 0,-1 14-1426 0 0,0-16-178 0 0,0-2-76 0 0,-2 13-20 0 0,1-13-18 0 0,1 1-66 0 0,-7 25 244 0 0,7-29-247 0 0,0 6 144 0 0,-1 1-284 0 0,1 24 700 0 0,2-6-351 0 0,-2-19-49 0 0,2 1-19 0 0,3 26-7 0 0,-4-25-35 0 0,1 3-146 0 0,7 36-62 0 0,-3-21-7 0 0,21 97 71 0 0,-18-74-190 0 0,3 14 3 0 0,-8-43-63 0 0,6 24 45 0 0,2-3-46 0 0,3 0-11 0 0,-12-34 1 0 0,-4-7 2 0 0,-7-9-7 0 0,4 3-13 0 0,-2-1-57 0 0,1 0 0 0 0,-1 0 1 0 0,2-1-1 0 0,-1 1 0 0 0,1-1 1 0 0,-4-8-1 0 0,-20-47-738 0 0,24 51 668 0 0,-3-6-91 0 0,1 1-1 0 0,1-1 1 0 0,1 0 0 0 0,1-1 0 0 0,0 1 0 0 0,1-1-1 0 0,1 1 1 0 0,0-1 0 0 0,2 1 0 0 0,0-1-1 0 0,4-24 1 0 0,45-268 186 0 0,-49 307 126 0 0,-1 0-1 0 0,1-1 1 0 0,-1 1 0 0 0,1 0 0 0 0,0 0-1 0 0,1 0 1 0 0,-1 0 0 0 0,0 0 0 0 0,1 0 0 0 0,-1 0-1 0 0,1 0 1 0 0,0 1 0 0 0,3-4 0 0 0,-4 5 257 0 0,5-1-16 0 0,17-7-81 0 0,-18 6-40 0 0,5 1-5 0 0,48-11 192 0 0,-20 4-192 0 0,-16 5 0 0 0,26-1-5 0 0,-23 5-24 0 0,57 4 127 0 0,-28-3-147 0 0,-29-3-6 0 0,22-6-1 0 0,-25 5 0 0 0,31 1 127 0 0,-43 4-142 0 0,33 8-1 0 0,-32-7-9 0 0,-6 5-49 0 0,13 29-51 0 0,-17-36-11 0 0,-1 1 0 0 0,1 0 0 0 0,-1-1 0 0 0,0 1 0 0 0,0-1 0 0 0,0 1 0 0 0,1 0 0 0 0,-1-1 0 0 0,-1 1 0 0 0,1 0 0 0 0,0-1 0 0 0,0 1 0 0 0,-1 0 0 0 0,1-1 0 0 0,-1 1 0 0 0,1-1 0 0 0,-1 1 0 0 0,0-1 0 0 0,1 1 0 0 0,-1-1 0 0 0,0 1 0 0 0,-1 0 0 0 0,-1 3 0 0 0,-5 8-47 0 0,-1 0 1 0 0,0-1-1 0 0,-1 0 0 0 0,-1-1 1 0 0,0 0-1 0 0,-16 13 0 0 0,2-4-75 0 0,-2-2 0 0 0,-29 16 0 0 0,42-27 80 0 0,0-1-1 0 0,-1-1 1 0 0,1 0 0 0 0,-17 3 0 0 0,14-4-21 0 0,1 0 0 0 0,-32 14 0 0 0,45-16 120 0 0,3-1 96 0 0,13 2-67 0 0,39 10-14 0 0,-26-8-8 0 0,27 3-38 0 0,-27-3 28 0 0,50 13 26 0 0,-23-7-54 0 0,-28-4 38 0 0,-10-2-28 0 0,26 12 0 0 0,-27-10 7 0 0,22 19 0 0 0,-34-25-38 0 0,-1 0 0 0 0,0 0 1 0 0,1 0-1 0 0,-1 0 0 0 0,0 0 1 0 0,0 1-1 0 0,1-1 0 0 0,-1 0 1 0 0,0 1-1 0 0,1 2 0 0 0,20 32 17 0 0,-21-35-19 0 0,0 0 0 0 0,-1 0 1 0 0,1 1-1 0 0,0-1 0 0 0,-1 0 1 0 0,1 1-1 0 0,-1-1 0 0 0,1 0 0 0 0,-1 1 1 0 0,0-1-1 0 0,1 0 0 0 0,-1 3 0 0 0,1 10 7 0 0,0-1-1 0 0,-1 0 0 0 0,0 0 1 0 0,-1 0-1 0 0,0 0 0 0 0,-1 0 1 0 0,-4 14-1 0 0,2-17-13 0 0,0 0 0 0 0,0 0 0 0 0,-1-1-1 0 0,-1 0 1 0 0,1 1 0 0 0,-1-2 0 0 0,-1 1 0 0 0,0-1-1 0 0,0 0 1 0 0,0 0 0 0 0,-1-1 0 0 0,-1 0 0 0 0,1 0-1 0 0,-1-1 1 0 0,0 0 0 0 0,-13 6 0 0 0,8-5-4 0 0,0-2-1 0 0,0 0 1 0 0,-1 0 0 0 0,0-1-1 0 0,0-1 1 0 0,0 0 0 0 0,0-1-1 0 0,0-1 1 0 0,0 0 0 0 0,-30-3-1 0 0,25-1-100 0 0,0 0-1 0 0,0-1 0 0 0,1-1 1 0 0,-1-1-1 0 0,-22-10 0 0 0,28 10-1965 0 0,1-1-1 0 0,-15-10 0 0 0,-3-5-4892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11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18 996 1839 0 0,'0'0'78'0'0,"-1"0"-1"0"0,1 0 0 0 0,-1 0 1 0 0,0 0-1 0 0,1 0 0 0 0,-1 0 0 0 0,0 0 1 0 0,1 0-1 0 0,-1-1 0 0 0,1 1 0 0 0,-1 0 1 0 0,1 0-1 0 0,-1 0 0 0 0,0-1 0 0 0,1 1 1 0 0,-1 0-1 0 0,1-1 0 0 0,-1 1 0 0 0,1-1 1 0 0,-1 1-1 0 0,1 0 0 0 0,0-1 1 0 0,-1 1-1 0 0,0-2 0 0 0,-2-15 3165 0 0,3 15-3132 0 0,0-26 3623 0 0,0 26-3559 0 0,1 0 0 0 0,-1 1 0 0 0,0-1 0 0 0,0 1 0 0 0,1-1-1 0 0,-1 0 1 0 0,1 1 0 0 0,0-1 0 0 0,-1 1 0 0 0,1 0 0 0 0,0-1 0 0 0,0 1-1 0 0,0 0 1 0 0,0-1 0 0 0,1 0 0 0 0,-1 2-161 0 0,-1-1 0 0 0,0 1 1 0 0,0 0-1 0 0,0 0 0 0 0,0 0 1 0 0,0 0-1 0 0,1 0 0 0 0,-1 0 0 0 0,0 0 1 0 0,0-1-1 0 0,0 1 0 0 0,1 0 0 0 0,-1 0 1 0 0,0 0-1 0 0,0 0 0 0 0,0 0 1 0 0,0 0-1 0 0,1 0 0 0 0,-1 0 0 0 0,0 0 1 0 0,0 0-1 0 0,0 0 0 0 0,1 0 0 0 0,-1 0 1 0 0,0 0-1 0 0,0 0 0 0 0,0 1 1 0 0,0-1-1 0 0,1 0 0 0 0,-1 0 0 0 0,0 0 1 0 0,0 0-1 0 0,0 0 0 0 0,0 0 0 0 0,1 0 1 0 0,-1 0-1 0 0,0 1 0 0 0,0-1 1 0 0,4 9 89 0 0,-2 14 1813 0 0,-2-23-1883 0 0,0 0 0 0 0,0 0 0 0 0,0 0 0 0 0,0 0 0 0 0,0 0 0 0 0,1 0 0 0 0,-1 0 0 0 0,0 0 0 0 0,0 0 1 0 0,0 0-1 0 0,0 0 0 0 0,0 0 0 0 0,0 0 0 0 0,0 0 0 0 0,0 0 0 0 0,1 0 0 0 0,4-6 1099 0 0,7-19-327 0 0,-9 18-584 0 0,30-56 13 0 0,128-224 1204 0 0,162-229-771 0 0,-315 503-631 0 0,-7 9-32 0 0,1 1-1 0 0,-1-1 1 0 0,1 1-1 0 0,0 0 1 0 0,0 0-1 0 0,1 0 1 0 0,-1 0-1 0 0,4-3 1 0 0,-3 52 997 0 0,3-15-933 0 0,16 52 0 0 0,-11-49-68 0 0,5 5 0 0 0,28 55 11 0 0,25 55 42 0 0,-52-105-10 0 0,-2 1 0 0 0,14 70 0 0 0,4 94 79 0 0,-28-169-117 0 0,0-16-115 0 0,1 7-448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12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12439 0 0,'0'1'1104'0'0,"1"2"-880"0"0,2-1-224 0 0,2-2 0 0 0,1 0 984 0 0,3-2 2496 0 0,79-10-1848 0 0,20-16-864 0 0,-52 7 0 0 0,-2-2-768 0 0,-2-4-264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40 9671 0 0,'-15'-1'5987'0'0,"11"1"-5194"0"0,0 0 1 0 0,0 0-1 0 0,0-1 1 0 0,0 1-1 0 0,-7-3 1 0 0,11 3-764 0 0,-1 0-1 0 0,1 0 1 0 0,0 0 0 0 0,-1 0 0 0 0,1-1 0 0 0,0 1 0 0 0,0 0-1 0 0,-1 0 1 0 0,1 0 0 0 0,0-1 0 0 0,-1 1 0 0 0,1 0 0 0 0,0 0 0 0 0,0-1-1 0 0,0 1 1 0 0,-1 0 0 0 0,1 0 0 0 0,0-1 0 0 0,0 1 0 0 0,0 0 0 0 0,0-1-1 0 0,0 1 1 0 0,-1 0 0 0 0,1-1 0 0 0,0 1 0 0 0,0 0 0 0 0,0-1 0 0 0,0 1-1 0 0,1-2-18 0 0,-1 1 0 0 0,0 0 1 0 0,1 0-1 0 0,-1 0 0 0 0,1 0 0 0 0,-1 0 0 0 0,1 0 0 0 0,0 0 0 0 0,-1 0 0 0 0,1 0 0 0 0,0 0 0 0 0,0 0 0 0 0,1-1 0 0 0,-1 1-39 0 0,1 0 1 0 0,-1-1-1 0 0,1 1 0 0 0,0 0 0 0 0,-1-1 0 0 0,1 1 0 0 0,3-1 1 0 0,4 2-1431 0 0,-9 0 1094 0 0,1 0-1 0 0,0 1 1 0 0,-1-1 0 0 0,1 0 0 0 0,-1 1 0 0 0,1-1-1 0 0,-1 1 1 0 0,1-1 0 0 0,-1 1 0 0 0,1-1-1 0 0,-1 1 1 0 0,0-1 0 0 0,1 1 0 0 0,0 1-1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15663 0 0,'-15'3'696'0'0,"7"-2"136"0"0,1 2-664 0 0,1-1-168 0 0,3-1 0 0 0,0 1 0 0 0,1-1 864 0 0,-2 2 128 0 0,-4 2 32 0 0,1 2 8 0 0,1 1-584 0 0,1-2-128 0 0,4 0-16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13359 0 0,'-2'6'1184'0'0,"1"-2"-944"0"0,1-1-240 0 0,0-1 1056 0 0,-2-1 168 0 0,1 2 32 0 0,-1 2 8 0 0,-1 1-760 0 0,-1-3-152 0 0,1-5-32 0 0,0-2-8 0 0,0-1-1040 0 0,0-2-200 0 0,1-1-48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6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12439 0 0,'-24'12'544'0'0,"14"-8"128"0"0,-1 1-544 0 0,2-1-128 0 0,3-1 0 0 0,2-1 0 0 0,-1-1 616 0 0,-2 2 96 0 0,-4 5 24 0 0,1-1 0 0 0,1 1-256 0 0,4-2-40 0 0,5-3-16 0 0,5-2 0 0 0,1-1-968 0 0,3-3-200 0 0,3 0-40 0 0,1-3-5808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8287 0 0,'-2'6'1724'0'0,"-1"2"951"0"0,0 0 0 0 0,-2 15-1 0 0,5-21-2443 0 0,0 0 0 0 0,0-1-1 0 0,0 1 1 0 0,0 0 0 0 0,0-1-1 0 0,0 1 1 0 0,0 0 0 0 0,0 0-1 0 0,1-1 1 0 0,-1 1 0 0 0,0-1-1 0 0,1 1 1 0 0,0 0 0 0 0,-1-1-1 0 0,1 1 1 0 0,0-1 0 0 0,0 1-1 0 0,0-1 1 0 0,1 2-1 0 0,-1-2 17 0 0,9 0-154 0 0,31 5-59 0 0,-31-4 38 0 0,3-3 9 0 0,60-2 83 0 0,-1-1 48 0 0,9 1 8 0 0,0 3-48 0 0,-34 0-92 0 0,-23 1-13 0 0,38 6-95 0 0,-10 3-176 0 0,-42-8-31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2 919 0 0,'-18'2'14440'0'0,"23"-5"-13472"0"0</inkml:trace>
  <inkml:trace contextRef="#ctx0" brushRef="#br0" timeOffset="1">303 224 11519 0 0,'-4'2'1024'0'0,"-1"1"-824"0"0,4 0-200 0 0,1-2 0 0 0,0 2 1056 0 0,-2 0 176 0 0,-2 3 32 0 0,-4 5 8 0 0,1 2-288 0 0,-1 2-56 0 0,5 2-16 0 0,2-5-6224 0 0,4-2-1248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0 19351 0 0,'-34'15'856'0'0,"17"-9"176"0"0,1 0-824 0 0,1-1-208 0 0,4-1 0 0 0,4-1 0 0 0,-5 2 256 0 0,-8 2 0 0 0,-7 4 8 0 0,-4 2 0 0 0,0-1-136 0 0,9-3-24 0 0,8-3-8 0 0,7-4-6168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41 16583 0 0,'-4'-3'1472'0'0,"-1"0"-1176"0"0,4 0-232 0 0,1 2 768 0 0,-2-2 160 0 0,-1 1 32 0 0,-1-4 8 0 0,-2-1-792 0 0,-2 1-160 0 0,4 0-80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8 124 15663 0 0,'-5'3'696'0'0,"4"-3"136"0"0,-1 1-664 0 0,2-2-168 0 0,2-1 208 0 0,-1 1 8 0 0,1-1 0 0 0,1-2 0 0 0,0-1-312 0 0,0 2-64 0 0</inkml:trace>
  <inkml:trace contextRef="#ctx0" brushRef="#br0" timeOffset="1">203 0 14855 0 0,'-12'12'320'0'0,"5"-5"72"0"0,-1 0 16 0 0,4-1 16 0 0,1-1-336 0 0,1-2-88 0 0,-1 1 0 0 0,0 2 0 0 0,-3 3 864 0 0,-1 0 160 0 0,1 2 32 0 0,4-2 8 0 0,1-3-848 0 0,1-2-216 0 0,3-2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1 11975 0 0,'-5'0'160'0'0,"0"1"-1"0"0,1 1 0 0 0,-1-1 1 0 0,1 1-1 0 0,-1-1 0 0 0,1 1 1 0 0,-4 3-1 0 0,-2 0-226 0 0,6-3 466 0 0,0 0 1 0 0,1 1 0 0 0,-1-1-1 0 0,1 0 1 0 0,-6 6 0 0 0,-13 16 964 0 0,0 0 0 0 0,2 1 0 0 0,-22 34 0 0 0,62-86-3464 0 0,-8 7-4734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8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9215 0 0,'-18'24'2364'0'0,"2"1"-1"0"0,1 0 0 0 0,-14 30 1 0 0,24-45-904 0 0,5-9-961 0 0,0-2-174 0 0,8-18-1081 0 0,0 0-4059 0 0,0-5-1784 0 0</inkml:trace>
  <inkml:trace contextRef="#ctx0" brushRef="#br0" timeOffset="1">59 276 11519 0 0,'-6'0'1024'0'0,"1"2"-824"0"0,1-1 1112 0 0,1-1 224 0 0,-2 3 48 0 0,-2 0 8 0 0,-4 2-952 0 0,2 1-192 0 0,3 1-40 0 0,3 2-8 0 0,3-1-272 0 0,3-1-48 0 0,2 1-16 0 0,4-4-5632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9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36 5063 0 0,'-10'-9'224'0'0,"4"3"48"0"0,0 0-272 0 0,1 0 0 0 0,2 2 0 0 0,0-1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3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89 11975 0 0,'-13'-10'1451'0'0,"-5"-9"2933"0"0,11 11-3579 0 0,0 0-1 0 0,0 1 1 0 0,-1 0-1 0 0,0 0 1 0 0,-13-8-1 0 0,19 14-771 0 0,0 0-1 0 0,0 0 1 0 0,0 0-1 0 0,0 0 1 0 0,-1 1 0 0 0,1-1-1 0 0,0 1 1 0 0,0-1-1 0 0,-1 1 1 0 0,1 0 0 0 0,-1 0-1 0 0,1 0 1 0 0,0 0-1 0 0,-1 0 1 0 0,1 0 0 0 0,0 1-1 0 0,-1-1 1 0 0,1 1-1 0 0,0-1 1 0 0,0 1 0 0 0,-1 0-1 0 0,1 0 1 0 0,0 0 0 0 0,0 0-1 0 0,0 1 1 0 0,0-1-1 0 0,0 0 1 0 0,0 1 0 0 0,-1 2-1 0 0,0-2-88 0 0,1 1 0 0 0,0 0 0 0 0,0-1 0 0 0,1 1 0 0 0,-1 0 0 0 0,1 0 0 0 0,-1 1 0 0 0,1-1 0 0 0,0 0 0 0 0,0 0 0 0 0,0 0 0 0 0,1 1 0 0 0,-1-1 0 0 0,1 0 0 0 0,0 1 0 0 0,0-1 0 0 0,0 1 0 0 0,0-1 0 0 0,0 0 0 0 0,1 1 0 0 0,0-1 0 0 0,-1 0 0 0 0,3 5 0 0 0,1-2-5356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3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48 10135 0 0,'-3'2'811'0'0,"0"0"0"0"0,0 0 0 0 0,0 0 0 0 0,1 1 0 0 0,-1-1-1 0 0,-2 4 1 0 0,-12 11 5359 0 0,3-11-5720 0 0,34-36 691 0 0,-2 8-1279 0 0,-3 3-1750 0 0,-5 9-2984 0 0,2 1-2291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4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15663 0 0,'-8'6'1392'0'0,"-1"0"-1112"0"0,11-6-280 0 0,-1 0 1112 0 0,-2 3 168 0 0,-2 2 32 0 0,-2 2 0 0 0,1 4-800 0 0,2-4-160 0 0,4-2-32 0 0,1-2 0 0 0,1-3-320 0 0,1-3-104 0 0,1-2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2 4607 0 0,'0'0'354'0'0,"-16"-1"9479"0"0,11 7-5324 0 0,-8 5-3011 0 0,5-5-1351 0 0,0-1 1 0 0,0 0 0 0 0,-1-1 0 0 0,1 0 0 0 0,-1 0 0 0 0,0-1-1 0 0,-16 4 1 0 0,-3-1 59 0 0,-38 3-1 0 0,-52-7 47 0 0,18-1 96 0 0,83 0-305 0 0,0 1 0 0 0,-1 1 1 0 0,-26 7-1 0 0,37-7-40 0 0,0 0-1 0 0,1 0 1 0 0,0 0-1 0 0,0 0 1 0 0,0 1-1 0 0,0 0 1 0 0,0 0 0 0 0,1 1-1 0 0,-1 0 1 0 0,1 0-1 0 0,1 0 1 0 0,-1 0-1 0 0,1 1 1 0 0,0 0-1 0 0,0 0 1 0 0,0 0 0 0 0,-3 8-1 0 0,1 0 6 0 0,1 0 0 0 0,0 1 1 0 0,1 0-1 0 0,1 0 0 0 0,0 0 0 0 0,-1 29 0 0 0,4 0-9 0 0,1-23-11 0 0,-1-19 6 0 0,0 1 0 0 0,0-1 0 0 0,0 1 0 0 0,0 0 0 0 0,1-1 0 0 0,0 1-1 0 0,-1-1 1 0 0,1 0 0 0 0,2 5 0 0 0,-2-6-2 0 0,-1 1 1 0 0,1-1-1 0 0,0 1 0 0 0,-1 0 0 0 0,0-1 1 0 0,1 1-1 0 0,-1 0 0 0 0,0-1 1 0 0,0 1-1 0 0,0 0 0 0 0,0 2 0 0 0,6 4-65 0 0,17 23 7 0 0,-22-30 61 0 0,0 0-1 0 0,0 1 1 0 0,0-1-1 0 0,0 0 1 0 0,0 0-1 0 0,0 0 1 0 0,1 0 0 0 0,-1 0-1 0 0,0 0 1 0 0,1 0-1 0 0,1 1 1 0 0,48 27-7 0 0,17 3 11 0 0,-7 0 0 0 0,-8 1 0 0 0,-6 3 11 0 0,-29-21 51 0 0,13 16 50 0 0,-24-23 151 0 0,1 0-134 0 0,21 25-26 0 0,-22-25 81 0 0,-2-1-99 0 0,14 22-10 0 0,-15-21 69 0 0,-1-1-84 0 0,7 22-37 0 0,-7-16 19 0 0,-3-6-25 0 0,0 0 0 0 0,0 0 0 0 0,-3 10 0 0 0,3-14 0 0 0,-1 1-1 0 0,0-1 1 0 0,0 0-1 0 0,0 0 1 0 0,0-1-1 0 0,0 1 1 0 0,-1 0-1 0 0,0 0 1 0 0,1-1 0 0 0,-1 1-1 0 0,0-1 1 0 0,-3 4-1 0 0,-5 3 34 0 0,-1-2 0 0 0,0 1-1 0 0,0-1 1 0 0,0-1 0 0 0,-1 0 0 0 0,0 0-1 0 0,0-1 1 0 0,-24 6 0 0 0,8-5-39 0 0,-1 0 1 0 0,-55 3 0 0 0,62-8-114 0 0,0-2 0 0 0,1 0 0 0 0,-1-1-1 0 0,-34-8 1 0 0,45 8 55 0 0,0-2-1 0 0,0 1 0 0 0,0-1 1 0 0,0-1-1 0 0,1 0 0 0 0,0 0 1 0 0,0-1-1 0 0,0-1 0 0 0,0 1 1 0 0,-10-12-1 0 0,18 17 13 0 0,1 0 1 0 0,0 0-1 0 0,1 0 0 0 0,-1 0 1 0 0,0 0-1 0 0,0 0 0 0 0,0 0 1 0 0,1-1-1 0 0,-1 1 0 0 0,0 0 1 0 0,1 0-1 0 0,-1-1 0 0 0,1 1 1 0 0,0 0-1 0 0,-1-1 0 0 0,1 1 1 0 0,0 0-1 0 0,0-1 0 0 0,0 1 1 0 0,0-1-1 0 0,0 1 0 0 0,0 0 1 0 0,0-1-1 0 0,1-1 0 0 0,-1 3-219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4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16583 0 0,'-27'16'736'0'0,"14"-10"152"0"0,-2-1-712 0 0,3 2-176 0 0,4 1 0 0 0,1-2 0 0 0,-4 0 824 0 0,-5 1 128 0 0,-10-1 24 0 0,-5 0 8 0 0,1 0-472 0 0,6-4-88 0 0,6-2-16 0 0,6-6-8 0 0,6-3-400 0 0,6-3 0 0 0,3-2-128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322 109 19807 0 0,'-1'-2'199'0'0,"0"-4"333"0"0,0 1-1 0 0,0 0 1 0 0,0 0 0 0 0,1-1 0 0 0,-1 1 0 0 0,2-7-1 0 0,-1-1 386 0 0,0 13-891 0 0,0 0-1 0 0,0 0 1 0 0,0-1 0 0 0,0 1-1 0 0,0 0 1 0 0,0 0-1 0 0,0-1 1 0 0,0 1 0 0 0,0 0-1 0 0,0 0 1 0 0,-1 0 0 0 0,1-1-1 0 0,0 1 1 0 0,0 0-1 0 0,0 0 1 0 0,0 0 0 0 0,-1-1-1 0 0,1 1 1 0 0,0 0-1 0 0,0 0 1 0 0,0 0 0 0 0,-1 0-1 0 0,1-1 1 0 0,0 1 0 0 0,0 0-1 0 0,0 0 1 0 0,-1 0-1 0 0,1 0 1 0 0,0 0 0 0 0,0 0-1 0 0,-1 0 1 0 0,1 0 0 0 0,0 0-1 0 0,-1 0 1 0 0,0-1-4 0 0,0 0 0 0 0,0 0 1 0 0,0 0-1 0 0,0 0 0 0 0,0 0 0 0 0,0 0 1 0 0,0 0-1 0 0,0 0 0 0 0,0 0 0 0 0,0-1 1 0 0,1 1-1 0 0,-1 0 0 0 0,1 0 0 0 0,-1-1 1 0 0,0-1-1 0 0,-1-3-1 0 0,-5-4-1912 0 0,2 2-3360 0 0</inkml:trace>
  <inkml:trace contextRef="#ctx0" brushRef="#br0" timeOffset="1">30 526 20735 0 0,'-12'36'920'0'0,"8"-27"184"0"0,-1-3-880 0 0,2 3-224 0 0,2 3 0 0 0,-1-6 0 0 0,1-5 288 0 0,1 2 24 0 0,-2 2 0 0 0,2 2 0 0 0,2-2-192 0 0,1-2 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6447 0 0,'0'0'960'0'0,"2"6"567"0"0,5 24 9489 0 0,1-23-9653 0 0,25 21-669 0 0,-24-21 681 0 0,2-8-2309 0 0,34-6-4464 0 0,-43 7 4992 0 0,-1 0-1 0 0,0 0 1 0 0,0-1-1 0 0,1 1 1 0 0,-1-1 0 0 0,0 1-1 0 0,0-1 1 0 0,0 0 0 0 0,0 0-1 0 0,0 1 1 0 0,0-1 0 0 0,0 0-1 0 0,0 0 1 0 0,0 0-1 0 0,0 0 1 0 0,0 0 0 0 0,0-1-1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611 1 5903 0 0,'-5'1'-78'0'0,"-13"6"2513"0"0,-20 10 0 0 0,28-11-1110 0 0,0 0 0 0 0,0 1-1 0 0,1 0 1 0 0,0 0 0 0 0,-11 12-1 0 0,18-17-1663 0 0,0 0 0 0 0,0 0 0 0 0,0 0 0 0 0,1 1 0 0 0,-1-1 0 0 0,-1 3 0 0 0</inkml:trace>
  <inkml:trace contextRef="#ctx0" brushRef="#br0" timeOffset="1">72 340 19351 0 0,'-21'24'856'0'0,"12"-15"176"0"0,0 1-824 0 0,2-1-208 0 0,2-3 0 0 0,2-1 0 0 0,0 1 336 0 0,0 3 24 0 0,-3 6 8 0 0,2 0 0 0 0,2-3-80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15199 0 0,'-3'3'672'0'0,"2"-1"144"0"0,-2 1-656 0 0,1 0-160 0 0,1-2 0 0 0,-1 2 0 0 0,-1 0 936 0 0,-1 5 152 0 0,-4 4 32 0 0,-5 3 8 0 0,-5 3-600 0 0,-3 0-120 0 0,-3-8-24 0 0,2 2-8 0 0,6-1-376 0 0,-2-2 0 0 0,-2 0-80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30 7831 0 0,'-45'59'928'0'0,"31"-50"929"0"0,9-9-895 0 0,7-8-141 0 0,2 0-442 0 0,1 0-1 0 0,0 0 0 0 0,1 1 1 0 0,0 0-1 0 0,0 0 1 0 0,0 1-1 0 0,1-1 0 0 0,0 2 1 0 0,13-10-1 0 0,-1 3-434 0 0</inkml:trace>
  <inkml:trace contextRef="#ctx0" brushRef="#br0" timeOffset="1">573 129 16583 0 0,'-18'30'736'0'0,"10"-18"152"0"0,-1 3-712 0 0,3-4-176 0 0,2-5 0 0 0,-2 9 1672 0 0,1-3-744 0 0,2-5 336 0 0,-3 8-1040 0 0,5-7-32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19807 0 0,'0'0'2408'0'0,"60"-2"-2152"0"0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4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749 13 19807 0 0,'23'-12'2091'0'0,"-27"24"-4625"0"0,-16 15 2504 0 0,17-23 90 0 0,-72 104 1381 0 0,61-85-1115 0 0,2 1 1 0 0,0 0-1 0 0,-10 34 1 0 0,17-47-275 0 0,1-1 30 0 0,1 0 0 0 0,-4 18 0 0 0,3-16-34 0 0,-6 37 175 0 0,7-38-182 0 0,1-4-8 0 0,0-1 0 0 0,1 1 1 0 0,0-1-1 0 0,1 1 1 0 0,-1 8-1 0 0,-1 46 191 0 0,0 7-16 0 0,1-1-107 0 0,1-35-75 0 0,-8 213 96 0 0,-73 288-809 0 0,15-136 269 0 0,-4 364 1342 0 0,3-26-48 0 0,-54-75-1649 0 0,37-246 373 0 0,57-256 552 0 0,-10 238 1 0 0,37-338 180 0 0,12 102 1 0 0,-4-99-264 0 0,5 3-15 0 0,2 2-234 0 0,-1-15-163 0 0,-6-19 66 0 0,-6-24-11 0 0,1 2 4 0 0,11 32 23 0 0,-10-31 11 0 0,-1-3 1 0 0,12 24 22 0 0,-11-24 88 0 0,3-1-103 0 0,23 21 333 0 0,-23-21 222 0 0,1-8-146 0 0,25-4 7 0 0,-32 5-161 0 0,0 0-1 0 0,0-1 1 0 0,0 1-1 0 0,0 0 1 0 0,0 0-1 0 0,0-1 1 0 0,0 1-1 0 0,0 0 1 0 0,0-1 0 0 0,0 1-1 0 0,0-1 1 0 0,1 0-1 0 0,50-36 370 0 0,-28 18-202 0 0,2 1 0 0 0,44-23-1 0 0,-29 23-181 0 0,-28 12-18 0 0,-5 2-28 0 0,0 1 0 0 0,-1 1 0 0 0,11-3 0 0 0,-9 2-4 0 0,27-5-212 0 0,8 0-28 0 0,2 1 16 0 0,2 0 193 0 0,20-1 7 0 0,49-3 230 0 0,0 5-1 0 0,0 6 1 0 0,217 27 0 0 0,-49 29-5 0 0,64 8 377 0 0,-232-55-253 0 0,1-6 1 0 0,124-11-1 0 0,233-45 417 0 0,-245 24-317 0 0,5 8-243 0 0,372 15 1 0 0,50 22-1048 0 0,-73-46 825 0 0,-31-42-103 0 0,-506 65 181 0 0,26-5-101 0 0,164-19-524 0 0,-196 29 293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5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29 8287 0 0,'-3'-3'736'0'0,"0"0"-584"0"0,3 2-152 0 0,0-1 0 0 0,-1 1 224 0 0,1-1 24 0 0,-3-1 0 0 0,0-3-2856 0 0,-2-1-568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6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2303 0 0,'0'0'6415'0'0,"-2"6"-4424"0"0,-9 24 7946 0 0,10-21-8969 0 0,-1 1-746 0 0,-1 32 1266 0 0,2-9-1496 0 0,0-25-81 0 0,10-4-163 0 0,34 15 185 0 0,8-6 65 0 0,15 0 60 0 0,400 35 815 0 0,-335-39-607 0 0,788 4 1275 0 0,-113-23-1322 0 0,-153 4-222 0 0,-83-1 17 0 0,157 8-320 0 0,-370-17-1185 0 0,-103 2-3811 0 0,-213 13-1610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5275 13359 0 0,'-4'-1'580'0'0,"0"0"-1"0"0,0 0 0 0 0,0 0 1 0 0,0 0-1 0 0,0-1 0 0 0,1 0 0 0 0,-1 0 1 0 0,0 0-1 0 0,-4-3 0 0 0,3 1-249 0 0,0-1 0 0 0,0 1 0 0 0,1-1 0 0 0,-1 0 0 0 0,-5-8 0 0 0,5 5-293 0 0,0 0 1 0 0,1 0 0 0 0,0-1 0 0 0,1 1-1 0 0,-1-1 1 0 0,1 0 0 0 0,1 0-1 0 0,-3-15 1 0 0,1-45-2630 0 0,9-138-1 0 0,0 120 250 0 0,15-453-7119 0 0,-3-1 10078 0 0,-15 466 160 0 0,74-774 10624 0 0,-10 427-7044 0 0,8 3-3633 0 0,-63 358-710 0 0,70-404-113 0 0,-19-2-1278 0 0,-57 397 1026 0 0,-2 0 0 0 0,-4-1 0 0 0,-3 1-1 0 0,-3 1 1 0 0,-19-82 0 0 0,17 108 1192 0 0,2-1 0 0 0,-3-71 1 0 0,10 94-741 0 0,1 1 0 0 0,0-1 0 0 0,2 1 1 0 0,0-1-1 0 0,2 1 0 0 0,0 0 0 0 0,14-34 0 0 0,-13 44-197 0 0,-5 8-313 0 0,1 1 1 0 0,-1-1-1 0 0,-1 1 1 0 0,1-1-1 0 0,0 1 0 0 0,0-1 1 0 0,0 1-1 0 0,0-3 1 0 0,9 9 47 0 0,31 16 121 0 0,-30-16 968 0 0,-4 5-211 0 0,24 27-106 0 0,-23-28-486 0 0,0 0-216 0 0,25 28-41 0 0,-24-28 68 0 0,1 0 322 0 0,31 25 139 0 0,-22-20 27 0 0,-9-8-147 0 0,-1 1 50 0 0,1-1-1 0 0,15 6 1 0 0,-12-5-53 0 0,39 18 287 0 0,22 6 138 0 0,-21-10-210 0 0,-26-11 6 0 0,26 8-15 0 0,-26-11-72 0 0,28 5-30 0 0,-28-7-8 0 0,28 3-17 0 0,-26-5-76 0 0,209-1 85 0 0,-117-7-155 0 0,128-24-1 0 0,-102 10-5 0 0,-94 14-15 0 0,13 1-58 0 0,-38 4-15 0 0,-12 0 53 0 0,-3 0-95 0 0,1 0 0 0 0,20 4 0 0 0,8 1-245 0 0,-32-4-10 0 0,1 4-95 0 0,33 16-375 0 0,-33-16-158 0 0,-5 5-38 0 0,17 27 17 0 0,-22-36 970 0 0,-1 0 1 0 0,1 0 0 0 0,0 0 0 0 0,-1 0 0 0 0,1 0 0 0 0,-1 0 0 0 0,1 0 0 0 0,-1 0 0 0 0,0 0-1 0 0,1 1 1 0 0,-1-1 0 0 0,0 0 0 0 0,0 0 0 0 0,0 2 0 0 0,1 24-801 0 0,-2 0 0 0 0,-7 53 0 0 0,-6-19 832 0 0,-25 75-1 0 0,-33 57 1698 0 0,22-62-25 0 0,-89 275 3449 0 0,18 5-3397 0 0,-53 324-1380 0 0,-9 281-712 0 0,166-912 397 0 0,-92 639-58 0 0,80-503 211 0 0,-20 199 188 0 0,47-411-531 0 0,1 1-73 0 0,1-11-44 0 0,0 13-1478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80 455 0 0,'0'0'1082'0'0,"1"-2"-506"0"0,4-8 48 0 0,-4 7 173 0 0,0 1 71 0 0,3-8 17 0 0,-3 7 18 0 0,0 1 61 0 0,-1 0-1026 0 0,0 1 318 0 0,1 0 0 0 0,-1 0 0 0 0,0 0-1 0 0,1 0 1 0 0,-1 0 0 0 0,0 0 0 0 0,0 0 0 0 0,0 0-1 0 0,0 0 1 0 0,0 0 0 0 0,0 0 0 0 0,0 0 0 0 0,0 0-1 0 0,0 0 1 0 0,0 0 0 0 0,-1 0 0 0 0,1 0 0 0 0,0 0-1 0 0,-1 0 1 0 0,1 0 0 0 0,-1 0 0 0 0,1 0 0 0 0,-1 0-1 0 0,1 0 1 0 0,-1 0 0 0 0,0 1 0 0 0,1-1 0 0 0,-1 0-1 0 0,0 0 1 0 0,0 1 0 0 0,1-1 0 0 0,-1 1 0 0 0,0-1 0 0 0,0 0-1 0 0,0 1 1 0 0,0 0 0 0 0,0-1 0 0 0,-1 0 0 0 0,-14-4 1165 0 0,14 4-1235 0 0,0 0-1 0 0,0 0 0 0 0,0 0 0 0 0,0 1 0 0 0,0-1 0 0 0,0 1 0 0 0,-1-1 1 0 0,1 1-1 0 0,0 0 0 0 0,0 0 0 0 0,0 0 0 0 0,0 0 0 0 0,-1 0 1 0 0,1 0-1 0 0,0 1 0 0 0,0-1 0 0 0,-2 1 0 0 0,-3 1-72 0 0,1 1 0 0 0,0-1 0 0 0,0 1 0 0 0,0 0 0 0 0,0 1 0 0 0,0-1 0 0 0,-9 9 0 0 0,8-5-49 0 0,1 0 0 0 0,-1 0 0 0 0,1 0 0 0 0,0 1 0 0 0,1 0 0 0 0,0 0 0 0 0,0 0 0 0 0,1 1 0 0 0,0 0 0 0 0,0 0 0 0 0,1 0 0 0 0,0 0 0 0 0,1 0 0 0 0,-2 11 0 0 0,2-14-25 0 0,1-3-14 0 0,1-1 0 0 0,-1 1 0 0 0,1 0 1 0 0,-1 0-1 0 0,1 0 0 0 0,0 5 0 0 0,-1-1 5 0 0,1 23 117 0 0,0-23-116 0 0,4 24 157 0 0,2 6 97 0 0,-5-28-237 0 0,0-5-5 0 0,-1 1 0 0 0,1-1-1 0 0,0 1 1 0 0,1-1-1 0 0,3 8 1 0 0,7 21 29 0 0,-4-16-12 0 0,12 15-32 0 0,-20-32-25 0 0,0 1 1 0 0,1 0-1 0 0,-1-1 0 0 0,0 1 1 0 0,1 0-1 0 0,-1-1 0 0 0,1 1 1 0 0,-1 0-1 0 0,1-1 0 0 0,0 1 1 0 0,-1-1-1 0 0,1 1 0 0 0,-1-1 1 0 0,1 0-1 0 0,0 1 0 0 0,-1-1 1 0 0,1 0-1 0 0,0 1 0 0 0,0-1 1 0 0,-1 0-1 0 0,1 0 0 0 0,0 0 1 0 0,1 1-1 0 0,39 11 96 0 0,-31-9 11 0 0,0-5 9 0 0,1 1-79 0 0,-4 1-2 0 0,0-1 1 0 0,-1 0-1 0 0,1 0 1 0 0,13-5-1 0 0,28-9 41 0 0,3-6-191 0 0,-25 10-103 0 0,-19 8-10 0 0,0-1-42 0 0,21-11-153 0 0,-21 12-69 0 0,21-18-13878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12895 0 0,'-8'6'1152'0'0,"4"-3"-928"0"0,1 1-224 0 0,1-2 0 0 0,2-1 368 0 0,-3 2 24 0 0,-3 5 8 0 0,-4 4 0 0 0,-1-2-136 0 0,-1 1-24 0 0,5-1-8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27 19807 0 0,'-3'-3'880'0'0,"2"2"176"0"0,-1-1-840 0 0,1 1-216 0 0,-1 1 0 0 0,0-2 248 0 0,1 1 8 0 0,-2-1 0 0 0,0-1 0 0 0,0-1-256 0 0,-2 1-168 0 0,4-2 24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0 12439 0 0,'-6'2'1104'0'0,"0"-1"-880"0"0,3 1-224 0 0,0-2 0 0 0,1 0 800 0 0,-2 1 112 0 0,-4 2 24 0 0,-4-1 8 0 0,-3 1-216 0 0,-1-2-48 0 0,4-1-8 0 0,3 0 0 0 0,1-1-1440 0 0,5 1-296 0 0,2 0-56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0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14279 0 0,'-3'0'1272'0'0,"0"0"-1016"0"0,2 0-256 0 0,-1 0 0 0 0,1 0 480 0 0,-4 1 56 0 0,-2 1 8 0 0,-4-1-7440 0 0</inkml:trace>
  <inkml:trace contextRef="#ctx0" brushRef="#br0" timeOffset="1">0 157 4143 0 0,'11'3'15020'0'0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0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74 17391 0 0,'-25'33'384'0'0,"10"-17"72"0"0,1-2 24 0 0,4-3 8 0 0,2-5-392 0 0,4-2-96 0 0,-2 4 0 0 0,-6 1 0 0 0,-6 3 208 0 0,-3 0 16 0 0,0-3 8 0 0,6-5-8200 0 0</inkml:trace>
  <inkml:trace contextRef="#ctx0" brushRef="#br0" timeOffset="1">170 6 9215 0 0,'-15'-4'816'0'0,"5"2"-656"0"0,2 5-160 0 0,4 0 0 0 0,1 0 1456 0 0,-3-1 256 0 0,-5 1 48 0 0,-5 3 16 0 0,-8 1-712 0 0,-2 2-136 0 0,7-4-32 0 0,2-5-6056 0 0,7-6-1208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7887 0 0,'-7'9'352'0'0,"1"-3"64"0"0,0 1-328 0 0,3-2-88 0 0,1-4 0 0 0,2 1 0 0 0,2-1 728 0 0,-1 2 128 0 0,1 2 24 0 0,2-1 168 0 0</inkml:trace>
  <inkml:trace contextRef="#ctx0" brushRef="#br0" timeOffset="1">309 196 13823 0 0,'0'0'3272'0'0,"57"3"-7752"0"0,-31-18-1016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5983 0 0,'-10'3'629'0'0,"1"1"-1"0"0,1 0 1 0 0,-1 0-1 0 0,0 1 1 0 0,-14 11-1 0 0,5-2 3571 0 0,-21 24 1869 0 0,44-38-5708 0 0,6-1-486 0 0,29-12-5460 0 0,-12 3-716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2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8287 0 0,'0'0'736'0'0,"-14"36"3832"0"0,14 15-1424 0 0,11 10-1808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2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 5527 0 0,'-21'25'584'0'0,"0"-1"-352"0"0</inkml:trace>
  <inkml:trace contextRef="#ctx0" brushRef="#br0" timeOffset="1">110 137 5983 0 0,'-13'33'584'0'0,"-4"6"-520"0"0,5-10 1296 0 0,-7 13 256 0 0,4-11 48 0 0,-2 7 16 0 0,1 1 792 0 0</inkml:trace>
  <inkml:trace contextRef="#ctx0" brushRef="#br0" timeOffset="2">214 679 17047 0 0,'0'0'1512'0'0,"-17"34"400"0"0,-2 4-1048 0 0,5-14 8 0 0,-1 3-680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0 11055 0 0,'0'0'984'0'0,"-13"29"-376"0"0</inkml:trace>
  <inkml:trace contextRef="#ctx0" brushRef="#br0" timeOffset="1">160 294 16583 0 0,'-24'32'1624'0'0,"3"-2"-1448"0"0,4-6 544 0 0,-8 18 112 0 0,8-14 16 0 0,-4 7 8 0 0,2-1-496 0 0,4-7 152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69 2759 0 0,'-17'-4'14476'0'0,"19"11"-10440"0"0,16 26-3738 0 0,-13-24 140 0 0,-1-1-238 0 0,14 26 4 0 0,-13-25 17 0 0,-3-2 10 0 0,8 24 1 0 0,-7-23-8 0 0,-2-1-35 0 0,2 21-18 0 0,-3-21-3 0 0,1-1-13 0 0,0 0-110 0 0,0-3-3 0 0,-1 0-1 0 0,1-1 1 0 0,-1 1 0 0 0,0 0 0 0 0,0 0 0 0 0,0-1-1 0 0,0 1 1 0 0,-1 3 0 0 0,0-2 20 0 0,0-2-9 0 0,1-1 0 0 0,-1 1 0 0 0,1-1-1 0 0,0 1 1 0 0,0-1 0 0 0,-1 1 0 0 0,1 0 0 0 0,0-1 0 0 0,1 1-1 0 0,-1-1 1 0 0,0 3 0 0 0,0-5 38 0 0,-4-5-33 0 0,-2-5-257 0 0,0 0 0 0 0,1 0-1 0 0,1-1 1 0 0,-5-16-1 0 0,7 22 107 0 0,1 3 84 0 0,1 0 0 0 0,-1 0 1 0 0,1 0-1 0 0,-1 0 0 0 0,1 0 1 0 0,0-1-1 0 0,0 1 0 0 0,1 0 1 0 0,-1 0-1 0 0,0 0 0 0 0,3-6 1 0 0,0-6 58 0 0,1-1 1 0 0,0 1 0 0 0,2 0-1 0 0,-1 0 1 0 0,12-19 0 0 0,-5 16-38 0 0,12-6-13 0 0,-20 20 0 0 0,0 1 0 0 0,0 0 0 0 0,0 0 0 0 0,0 1 0 0 0,8-4 0 0 0,-4 3 0 0 0,-1 0 0 0 0,1 1 0 0 0,0 0 0 0 0,11-2 0 0 0,-12 4 0 0 0,-1-1 0 0 0,1 1 0 0 0,-1 0 0 0 0,1 1 0 0 0,0-1 0 0 0,8 3 0 0 0,-4 0-5 0 0,-1 1 0 0 0,14 6 0 0 0,-15-5-79 0 0,-5 2-218 0 0,10 22 135 0 0,-11-22-18 0 0,-3-6-403 0 0,0 1 544 0 0,0-1 1 0 0,0 0-1 0 0,-1 0 0 0 0,1 0 1 0 0,0 1-1 0 0,-1-1 0 0 0,1 0 1 0 0,-1 0-1 0 0,0 0 0 0 0,0 2 1 0 0,-1 0-88 0 0,2-3 113 0 0,0 0 0 0 0,0 0 0 0 0,0 0 1 0 0,0 0-1 0 0,0 0 0 0 0,0 1 0 0 0,0-1 0 0 0,0 0 0 0 0,-1 0 0 0 0,1 0 0 0 0,0 0 0 0 0,0 0 0 0 0,0 0 1 0 0,0 0-1 0 0,0 0 0 0 0,0 0 0 0 0,0 0 0 0 0,0 1 0 0 0,0-1 0 0 0,0 0 0 0 0,0 0 0 0 0,-1 0 0 0 0,1 0 1 0 0,0 0-1 0 0,0 0 0 0 0,0 0 0 0 0,0 0 0 0 0,0 0 0 0 0,0 0 0 0 0,0 0 0 0 0,0 0 0 0 0,-1 0 0 0 0,1 0 1 0 0,0 0-1 0 0,0 0 0 0 0,0 0 0 0 0,0 0 0 0 0,0 0 0 0 0,0 0 0 0 0,0 0 0 0 0,-1 0 0 0 0,1 0 0 0 0,0 0 1 0 0,0 0-1 0 0,0 0 0 0 0,0 0 0 0 0,0-1 0 0 0,0 1 0 0 0,-5-5-2487 0 0,0-5-4457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14 244 20271 0 0,'0'0'1800'0'0,"-13"30"-728"0"0</inkml:trace>
  <inkml:trace contextRef="#ctx0" brushRef="#br0" timeOffset="1">358 356 17503 0 0,'0'0'1872'0'0,"-12"33"-280"0"0</inkml:trace>
  <inkml:trace contextRef="#ctx0" brushRef="#br0" timeOffset="2">953 1 18887 0 0,'0'0'2048'0'0,"-22"24"-1656"0"0,-7-8 480 0 0,-10-1-9712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411 901 11975 0 0,'-36'25'528'0'0,"9"-8"112"0"0,3-2-512 0 0</inkml:trace>
  <inkml:trace contextRef="#ctx0" brushRef="#br0" timeOffset="1">329 493 15663 0 0,'0'0'1392'0'0,"-32"16"-1112"0"0,11 5 1640 0 0,-9 3-864 0 0,-1 2 0 0 0,-11 7-608 0 0,-5 1-112 0 0,4-4-24 0 0,8-6-8 0 0,7-9-304 0 0,8-6-168 0 0</inkml:trace>
  <inkml:trace contextRef="#ctx0" brushRef="#br0" timeOffset="2">326 0 18887 0 0,'-23'8'832'0'0,"8"-2"384"0"0,-7 4-1216 0 0,8-5 416 0 0,-5-1 48 0 0,1 1 8 0 0,-6-4 0 0 0,0-2-400 0 0,3-8-72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331 593 6447 0 0,'-15'-3'576'0'0,"1"3"-464"0"0,2 5-112 0 0,2-1 2496 0 0,-4 5 3536 0 0,-10 6-2952 0 0,-1 0-1704 0 0,-5 3-336 0 0,-12 8-72 0 0,3-5-8 0 0,3-3-632 0 0,7-6-120 0 0,5-6-24 0 0,8-8-9688 0 0</inkml:trace>
  <inkml:trace contextRef="#ctx0" brushRef="#br0" timeOffset="1">361 0 20735 0 0,'-35'21'920'0'0,"10"-6"184"0"0,2 2-880 0 0,7-7-224 0 0,-7 5 280 0 0,-2 3 8 0 0,-14 8 8 0 0,-8 4 0 0 0,1-3-176 0 0,8-10-40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20 15199 0 0,'-6'0'5997'0'0,"-1"-5"-3913"0"0,6 4-2069 0 0,0 0 1 0 0,0 0-1 0 0,0 0 0 0 0,0 0 1 0 0,1 0-1 0 0,-1 0 0 0 0,0 0 1 0 0,1 0-1 0 0,-1 0 0 0 0,1 0 0 0 0,-1 0 1 0 0,1-2-1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212 734 19807 0 0,'-15'9'2112'0'0,"-2"3"-1656"0"0,4-4-16 0 0,-1-1 8 0 0,-8 2 8 0 0,-7 3-64 0 0,-2-3-8 0 0,2-6-8 0 0,5-9-6960 0 0,6-9-1384 0 0</inkml:trace>
  <inkml:trace contextRef="#ctx0" brushRef="#br0" timeOffset="1">141 1 21191 0 0,'-21'21'2264'0'0,"0"22"-1440"0"0,5 13 8 0 0,-5 2-496 0 0,6-16 304 0 0,-11 32-11040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2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94 446 3223 0 0,'-20'8'208'0'0,"19"-8"-167"0"0,1 0 0 0 0,-1 1 0 0 0,1-1 0 0 0,0 1-1 0 0,-1-1 1 0 0,1 1 0 0 0,-1-1 0 0 0,1 1 0 0 0,0-1-1 0 0,-1 1 1 0 0,1-1 0 0 0,0 1 0 0 0,0-1 0 0 0,0 1 0 0 0,-1-1-1 0 0,1 1 1 0 0,0 0 0 0 0,0-1 0 0 0,0 1 0 0 0,0-1 0 0 0,0 1-1 0 0,0 0 1 0 0,0-1 0 0 0,0 1 0 0 0,0-1 0 0 0,2 5 1749 0 0,3 4-444 0 0,16 27-210 0 0,-8-18 61 0 0,18 21 34 0 0,-23-30 7 0 0,5 0-34 0 0,41 25-149 0 0,-40-26-60 0 0,-1-6-17 0 0,40 5-90 0 0,-51-7-823 0 0,1 1 0 0 0,-1-1 0 0 0,1 0 0 0 0,-1 0 0 0 0,1 0 0 0 0,-1 0 0 0 0,4-1 0 0 0,11-2 126 0 0,0-1 0 0 0,0 0 0 0 0,0-1 0 0 0,30-14 0 0 0,-28 7-214 0 0,0 1 1 0 0,-1-2-1 0 0,-1-1 1 0 0,0 0-1 0 0,-1-1 0 0 0,0-1 1 0 0,15-20-1 0 0,-13 14 56 0 0,-2-2-1 0 0,-1 0 0 0 0,-1 0 1 0 0,-1-1-1 0 0,12-32 0 0 0,-20 42-362 0 0,0-1-1 0 0,-1 1 1 0 0,-1-1-1 0 0,0 0 0 0 0,-1 1 1 0 0,0-27-1 0 0,-3 31 292 0 0,1 1 0 0 0,-1 0-1 0 0,-1-1 1 0 0,0 1-1 0 0,0 0 1 0 0,-1 0 0 0 0,-1 0-1 0 0,1 0 1 0 0,-1 1-1 0 0,-1-1 1 0 0,-6-9 0 0 0,8 16 123 0 0,1 0 1 0 0,-1 0 0 0 0,1 0 0 0 0,-1 1 0 0 0,0-1-1 0 0,0 1 1 0 0,0 0 0 0 0,0 0 0 0 0,0 0 0 0 0,-1 0-1 0 0,1 1 1 0 0,-1-1 0 0 0,1 1 0 0 0,-1 0 0 0 0,1 0-1 0 0,-1 0 1 0 0,0 0 0 0 0,1 1 0 0 0,-1 0 0 0 0,0-1-1 0 0,0 1 1 0 0,1 1 0 0 0,-1-1 0 0 0,-6 2 0 0 0,-3 0-30 0 0,1 1 0 0 0,0 0 0 0 0,1 1 1 0 0,-1 1-1 0 0,1 0 0 0 0,-14 8 0 0 0,-5 6-53 0 0,1 2-1 0 0,-41 37 0 0 0,44-36 11 0 0,-36 35 382 0 0,2 3-1 0 0,-95 125 0 0 0,148-176-254 0 0,1 1-1 0 0,0 0 0 0 0,0 1 1 0 0,1-1-1 0 0,0 1 1 0 0,0 0-1 0 0,2 0 0 0 0,-1 1 1 0 0,2-1-1 0 0,-1 1 1 0 0,1 0-1 0 0,1 0 0 0 0,0-1 1 0 0,2 19-1 0 0,0-5-17 0 0,2 0 1 0 0,1-1-1 0 0,1 1 0 0 0,1-1 1 0 0,1 0-1 0 0,17 39 0 0 0,-8-29 35 0 0,1-1-1 0 0,2-1 0 0 0,31 43 1 0 0,-47-71-117 0 0,0 0 0 0 0,1-1-1 0 0,-1 1 1 0 0,1 0 0 0 0,5 3 0 0 0,2 2 2 0 0,5 6 26 0 0,0-2-1 0 0,2 0 1 0 0,-1 0-1 0 0,2-2 1 0 0,36 17-1 0 0,-30-19 184 0 0,0-2 0 0 0,0-1 0 0 0,1-1 0 0 0,0-1 0 0 0,0-1 0 0 0,0-1 0 0 0,0-2 0 0 0,0-1 0 0 0,28-4 0 0 0,3-3-189 0 0,0-4 0 0 0,109-36 0 0 0,-116 29-2243 0 0,94-49 0 0 0,-60 19-6161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3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437 344 919 0 0,'15'-7'8183'0'0,"-15"7"-8019"0"0,5-13 952 0 0,-4-4 333 0 0,-1 0 0 0 0,0 0 0 0 0,-4-29 0 0 0,-16-52 2911 0 0,17 83-4149 0 0,1 9-291 0 0,1 0 0 0 0,-1 0 0 0 0,0 0 0 0 0,-1 0 0 0 0,1 1 0 0 0,-1-1 0 0 0,0 1 1 0 0,0 0-1 0 0,-1 0 0 0 0,0 0 0 0 0,0 0 0 0 0,0 1 0 0 0,0 0 0 0 0,-1-1 1 0 0,1 2-1 0 0,-1-1 0 0 0,0 0 0 0 0,-1 1 0 0 0,1 0 0 0 0,0 0 0 0 0,-1 1 0 0 0,0-1 1 0 0,1 1-1 0 0,-1 0 0 0 0,0 1 0 0 0,0-1 0 0 0,0 1 0 0 0,0 1 0 0 0,-12-1 1 0 0,10 1-38 0 0,-1 0 0 0 0,0 1 1 0 0,1 0-1 0 0,-1 1 1 0 0,1 0-1 0 0,0 0 1 0 0,-1 1-1 0 0,1 0 1 0 0,0 0-1 0 0,0 1 0 0 0,1 0 1 0 0,-1 1-1 0 0,-7 5 1 0 0,5-1 81 0 0,-1 0 1 0 0,1 1 0 0 0,1 0-1 0 0,0 1 1 0 0,0 0 0 0 0,1 0-1 0 0,-9 17 1 0 0,1 4 543 0 0,1 0 0 0 0,2 1 0 0 0,-14 50-1 0 0,25-76-319 0 0,-2 6 176 0 0,2 0 0 0 0,0 0-1 0 0,0 0 1 0 0,1 0 0 0 0,1 0 0 0 0,2 27 0 0 0,2-6-77 0 0,13 45-1 0 0,-6-42-69 0 0,15 37-1 0 0,-25-71-201 0 0,0-1 1 0 0,1 1 0 0 0,-1 0-1 0 0,1-1 1 0 0,-1 0-1 0 0,5 5 1 0 0,33 43 88 0 0,-39-49-100 0 0,1 0 0 0 0,0 0 1 0 0,-1 0-1 0 0,1 0 0 0 0,0 0 0 0 0,-1 0 0 0 0,1 0 0 0 0,0 0 1 0 0,0-1-1 0 0,0 1 0 0 0,0 0 0 0 0,0-1 0 0 0,0 1 0 0 0,0 0 0 0 0,0-1 1 0 0,0 0-1 0 0,0 1 0 0 0,0-1 0 0 0,0 1 0 0 0,0-1 0 0 0,2 0 0 0 0,5 2 22 0 0,-2 0-4 0 0,0 0 0 0 0,0-1 0 0 0,0 0 0 0 0,1 0 0 0 0,-1 0 0 0 0,0-1 0 0 0,1 0 1 0 0,-1-1-1 0 0,0 1 0 0 0,1-1 0 0 0,-1 0 0 0 0,8-3 0 0 0,4-3 58 0 0,-1-1 0 0 0,0-1 1 0 0,-1-1-1 0 0,0 0 0 0 0,0-1 0 0 0,21-20 0 0 0,-14 9-55 0 0,-1-1 0 0 0,-1-1-1 0 0,22-32 1 0 0,-38 47-106 0 0,-1 1 0 0 0,0-1-1 0 0,0 0 1 0 0,-1 0 0 0 0,0 0 0 0 0,0-1 0 0 0,-1 1 0 0 0,0-1 0 0 0,0-11 0 0 0,-1 15 74 0 0,-7 59 270 0 0,3 1-1 0 0,3 55 1 0 0,16 123 735 0 0,-12-196-958 0 0,32 338 207 0 0,-22-238-202 0 0,9 55-236 0 0,-22-182 145 0 0,0-1 0 0 0,1 1 0 0 0,0-1 1 0 0,4 10-1 0 0,-2-5-22 0 0,-1-2-248 0 0,4-2-1956 0 0,28 36-5603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4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28 7831 0 0,'-3'0'1556'0'0,"3"0"-1518"0"0,0-1 0 0 0,0 1 0 0 0,0 0 0 0 0,0 0 0 0 0,0 0 0 0 0,0 0 0 0 0,0 0 0 0 0,0 0 0 0 0,0 0 0 0 0,0 0 0 0 0,0 0 0 0 0,0-1 0 0 0,0 1 0 0 0,0 0 0 0 0,0 0 0 0 0,0 0-1 0 0,-5-12 4540 0 0,-3-2 576 0 0,5 21-4510 0 0,2-4-514 0 0,0-1 1 0 0,0 1-1 0 0,1 0 1 0 0,-1 0-1 0 0,1 0 1 0 0,0 5-1 0 0,2 48 451 0 0,2-4-369 0 0,-1-23-10 0 0,32 304 551 0 0,-29-239-584 0 0,-5-72-143 0 0,3 22 82 0 0,2 0-106 0 0,-4-33-59 0 0,6-11-706 0 0,-3 1 694 0 0,-3-1 52 0 0,-1 0 1 0 0,1 1 0 0 0,-1-1-1 0 0,1 0 1 0 0,0 0-1 0 0,-1 0 1 0 0,1 0 0 0 0,-1 0-1 0 0,1 0 1 0 0,-1-1-1 0 0,1 1 1 0 0,0 0 0 0 0,-1-1-1 0 0,1 1 1 0 0,-1-1-1 0 0,1 0 1 0 0,-1 1 0 0 0,0-1-1 0 0,1 0 1 0 0,-1 0-1 0 0,0 0 1 0 0,0 0 0 0 0,1 0-1 0 0,-1 0 1 0 0,0 0-1 0 0,0 0 1 0 0,0-1 0 0 0,1-1-1 0 0,7-19-991 0 0,-5 10 94 0 0,0 1 0 0 0,11-18 0 0 0,-13 25 224 0 0,1 0 0 0 0,0 1 0 0 0,0-1 0 0 0,0 1 0 0 0,1-1-1 0 0,3-2 1 0 0,-4 3 391 0 0,0 0 0 0 0,-1 0 0 0 0,1 0-1 0 0,-1-1 1 0 0,0 1 0 0 0,0 0 0 0 0,4-8-1 0 0,1-3 15 0 0,-7 14 277 0 0,0-1 0 0 0,0 1 0 0 0,0 0-1 0 0,1 0 1 0 0,-1-1 0 0 0,0 1 0 0 0,0 0 0 0 0,0 0-1 0 0,1-1 1 0 0,-1 1 0 0 0,0 0 0 0 0,0 0-1 0 0,1 0 1 0 0,-1 0 0 0 0,0-1 0 0 0,1 1 0 0 0,-1 0-1 0 0,0 0 1 0 0,0 0 0 0 0,1 0 0 0 0,-1 0-1 0 0,0 0 1 0 0,1 0 0 0 0,4-2 140 0 0,0 0 1 0 0,0 0-1 0 0,0 0 0 0 0,0 0 1 0 0,8-6 2371 0 0,-2 14-1219 0 0,35 19 199 0 0,-34-19 86 0 0,1 2 20 0 0,39 24-151 0 0,-29-19-650 0 0,18 7-285 0 0,-21-12-57 0 0,18 4-57 0 0,-29-9-185 0 0,3 3-79 0 0,34 16-18 0 0,-45-22-101 0 0,0 1-1 0 0,-1-1 0 0 0,1 1 1 0 0,0-1-1 0 0,1 1 1 0 0,-1-1-1 0 0,0 1 0 0 0,0-1 1 0 0,0 0-1 0 0,0 0 1 0 0,0 1-1 0 0,0-1 1 0 0,0 0-1 0 0,0 0 0 0 0,2 0 1 0 0,31-5-5 0 0,-25 3-89 0 0,1-1 1 0 0,-1 0-1 0 0,0-1 1 0 0,-1 1-1 0 0,1-2 0 0 0,-1 1 1 0 0,1-1-1 0 0,-1-1 0 0 0,-1 0 1 0 0,1 0-1 0 0,-1 0 0 0 0,10-12 1 0 0,3-6-1323 0 0,-1-2-1 0 0,23-41 1 0 0,20-27-5324 0 0,-50 80 2358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4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402 40 7831 0 0,'-17'21'3008'0'0,"15"-18"-2229"0"0,-1 1 0 0 0,0 0 0 0 0,0-1 0 0 0,0 1 0 0 0,-5 2 0 0 0,7-5-496 0 0,-1 0-1 0 0,1 0 0 0 0,-1 0 0 0 0,0 0 0 0 0,1-1 1 0 0,-1 1-1 0 0,0 0 0 0 0,0-1 0 0 0,0 0 1 0 0,0 1-1 0 0,0-1 0 0 0,1 0 0 0 0,-1 0 1 0 0,0 0-1 0 0,0 0 0 0 0,-3-1 0 0 0,-1 0-75 0 0,0-2-1 0 0,0 1 0 0 0,0-1 1 0 0,0 0-1 0 0,1 0 1 0 0,-1 0-1 0 0,1-1 1 0 0,0 0-1 0 0,0 0 0 0 0,-7-7 1 0 0,-16-12-117 0 0,22 19-87 0 0,1 1-1 0 0,0 0 0 0 0,-1 0 0 0 0,0 0 0 0 0,0 1 0 0 0,0 0 1 0 0,0 0-1 0 0,0 0 0 0 0,-12-1 0 0 0,14 3-6 0 0,0 0 0 0 0,1 0 0 0 0,-1 0 0 0 0,0 0 0 0 0,0 1 0 0 0,0-1 0 0 0,0 1 0 0 0,1 0 0 0 0,-1 0 0 0 0,0 1 0 0 0,1-1 0 0 0,-1 1 0 0 0,1 0 0 0 0,-1 0 0 0 0,1 0 0 0 0,0 0 0 0 0,-5 5 0 0 0,1 0-28 0 0,0 0 1 0 0,1 1 0 0 0,0 0-1 0 0,0 1 1 0 0,-6 11 0 0 0,1 2-143 0 0,-10 27 1 0 0,13-17 60 0 0,4-8 115 0 0,1 0 1 0 0,1 0-1 0 0,2 0 1 0 0,0 0-1 0 0,4 27 0 0 0,4-4 188 0 0,-8-45-166 0 0,1 0 0 0 0,-1 0-1 0 0,1 0 1 0 0,-1 0 0 0 0,1 0 0 0 0,0 0 0 0 0,0 0 0 0 0,0 0 0 0 0,1 1-1 0 0,22 41 224 0 0,-24-43-239 0 0,0-1 0 0 0,0 1 1 0 0,1 0-1 0 0,-1-1 0 0 0,0 1 0 0 0,1 0 0 0 0,-1-1 0 0 0,0 1 0 0 0,1-1 0 0 0,-1 1 1 0 0,1-1-1 0 0,-1 1 0 0 0,1-1 0 0 0,-1 1 0 0 0,1-1 0 0 0,-1 1 0 0 0,1-1 1 0 0,-1 1-1 0 0,1-1 0 0 0,0 0 0 0 0,-1 1 0 0 0,1-1 0 0 0,0 0 0 0 0,-1 0 0 0 0,1 0 1 0 0,0 1-1 0 0,-1-1 0 0 0,1 0 0 0 0,1 0 0 0 0,1 0 17 0 0,5 2 21 0 0,0 0 1 0 0,1-1-1 0 0,-1-1 1 0 0,0 0 0 0 0,0 0-1 0 0,1 0 1 0 0,-1-1 0 0 0,9-2-1 0 0,5-3 88 0 0,-2-2 0 0 0,1 0 0 0 0,-1-1-1 0 0,0-1 1 0 0,25-18 0 0 0,-16 8 42 0 0,0-3 0 0 0,39-39 0 0 0,-48 45-479 0 0,-18 16 91 0 0,6 11-364 0 0,24 28 464 0 0,-31-37 105 0 0,0 0-1 0 0,0 0 1 0 0,0 0-1 0 0,0 0 1 0 0,-1 1-1 0 0,1-1 1 0 0,0 1-1 0 0,0-1 1 0 0,-1 0-1 0 0,1 1 1 0 0,-1-1 0 0 0,1 1-1 0 0,-1-1 1 0 0,1 3-1 0 0,50 214-488 0 0,-43-194 335 0 0,15 36-984 0 0,-11-32-4111 0 0,20 34-1758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5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18887 0 0,'4'-10'401'0'0,"-2"6"-269"0"0,-1 0 1 0 0,1 0-1 0 0,0 0 1 0 0,0 1-1 0 0,0-1 1 0 0,0 0-1 0 0,1 1 0 0 0,-1-1 1 0 0,1 1-1 0 0,0 0 1 0 0,0 0-1 0 0,4-3 1 0 0,4 0 297 0 0,0 0 0 0 0,0 1 0 0 0,0 0 0 0 0,12-4 0 0 0,-17 7-240 0 0,-5 2-130 0 0,1-1 0 0 0,0 0 0 0 0,0 1 0 0 0,-1-1 0 0 0,1 1 0 0 0,0 0 0 0 0,0 0 0 0 0,0 0 0 0 0,0 0 0 0 0,-1 0 0 0 0,1 0 0 0 0,2 0 0 0 0,2 1 89 0 0,-1-1 251 0 0,-1 11-269 0 0,-4-11-131 0 0,3 11 3 0 0,0 1 0 0 0,-1-1 1 0 0,1 15-1 0 0,-3 15-27 0 0,-8 53-1 0 0,2-16-9 0 0,3 18 24 0 0,11 103-1 0 0,23 91 156 0 0,-28-271-134 0 0,0 8 3 0 0,43 307 257 0 0,25-15-21 0 0,-66-300-330 0 0,11 22 0 0 0,-10-25 45 0 0,4 6-132 0 0,7 10-263 0 0,-13-24-120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84 919 0 0,'1'-2'5187'0'0,"4"-80"13186"0"0,-2 90-18077 0 0,8 22-9 0 0,-8-23-41 0 0,0 1-19 0 0,1 0-153 0 0,-2-4-27 0 0,-1-1-1 0 0,1 1 1 0 0,-1 0-1 0 0,1 0 1 0 0,-1 0 0 0 0,-1 0-1 0 0,2 5 1 0 0,5 32 378 0 0,-5-31-356 0 0,1 28 254 0 0,0 6-235 0 0,-2 3-35 0 0,1-2-42 0 0,-2-8-27 0 0,0-30-71 0 0,2 9-101 0 0,2 9 411 0 0,-2-29-940 0 0,6-13-306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5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0 224 7367 0 0,'0'-4'143'0'0,"1"1"-1"0"0,0-1 0 0 0,0 0 1 0 0,0 0-1 0 0,0 0 1 0 0,0 0-1 0 0,1 1 0 0 0,-1-1 1 0 0,1 1-1 0 0,0-1 0 0 0,3-3 1 0 0,-3 5 77 0 0,0 0 0 0 0,-1 0 0 0 0,1 1 1 0 0,0-1-1 0 0,0 0 0 0 0,0 1 0 0 0,0 0 0 0 0,0-1 0 0 0,1 1 1 0 0,-1 0-1 0 0,0 0 0 0 0,1 0 0 0 0,-1 0 0 0 0,0 1 0 0 0,1-1 1 0 0,-1 1-1 0 0,1-1 0 0 0,-1 1 0 0 0,4 0 0 0 0,7 7 902 0 0,39 22 4 0 0,-50-27-1013 0 0,1-1 0 0 0,0 1 0 0 0,0 0-1 0 0,-1 0 1 0 0,1 0 0 0 0,-1 0 0 0 0,0 0 0 0 0,0 0-1 0 0,3 4 1 0 0,172 206 2837 0 0,-88-86-1148 0 0,144 272-1 0 0,-203-338-1519 0 0,-16-31-53 0 0,19 40-6 0 0,-25-51-55 0 0,-1-6-208 0 0,18 37-90 0 0,-19-37-19 0 0,0-15-88 0 0,-2 2 229 0 0,-1-1 1 0 0,0 0 0 0 0,0 0-1 0 0,0 0 1 0 0,0 0 0 0 0,-1 0-1 0 0,1-1 1 0 0,-1 1 0 0 0,1-1-1 0 0,-1 0 1 0 0,0 1 0 0 0,0-1-1 0 0,0 0 1 0 0,0-1 0 0 0,0 1-1 0 0,-1 0 1 0 0,0 0 0 0 0,1-1-1 0 0,0-3 1 0 0,100-405 287 0 0,-101 411-280 0 0,24-129 94 0 0,22-90 385 0 0,-38 186-318 0 0,2 1 1 0 0,2 1 0 0 0,0 0 0 0 0,25-41-1 0 0,-29 59-156 0 0,1 1-1 0 0,0 0 1 0 0,1 1 0 0 0,0 1-1 0 0,1-1 1 0 0,0 2-1 0 0,1-1 1 0 0,0 2-1 0 0,1 0 1 0 0,-1 1-1 0 0,2 0 1 0 0,-1 1-1 0 0,1 0 1 0 0,0 1-1 0 0,1 1 1 0 0,-1 1-1 0 0,1 0 1 0 0,0 1-1 0 0,0 0 1 0 0,0 1-1 0 0,0 1 1 0 0,20 2-1 0 0,-18 2-1349 0 0,29 8-4523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6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1 8287 0 0,'-2'0'57'0'0,"0"0"-1"0"0,1 0 1 0 0,-1 0-1 0 0,0 0 0 0 0,0 0 1 0 0,0 0-1 0 0,1 0 1 0 0,-1 0-1 0 0,0 1 1 0 0,0-1-1 0 0,1 1 0 0 0,-1-1 1 0 0,0 1-1 0 0,1 0 1 0 0,-1 0-1 0 0,1 0 1 0 0,-1 0-1 0 0,-2 1 871 0 0,0 4 241 0 0,-248 295 8865 0 0,228-270-9497 0 0,-118 159 664 0 0,139-186-1151 0 0,0 1 0 0 0,0-1 0 0 0,0 1 0 0 0,1 0 0 0 0,-3 8 0 0 0,1-3 9 0 0,1-1 101 0 0,9-1-82 0 0,-3-4-75 0 0,1 1 0 0 0,0-1-1 0 0,0 0 1 0 0,0 0 0 0 0,0 0-1 0 0,7 4 1 0 0,-5-6-2 0 0,-1 0 0 0 0,1 0-1 0 0,0 0 1 0 0,0-1 0 0 0,0 0 0 0 0,0 0-1 0 0,0 0 1 0 0,0-1 0 0 0,0 0 0 0 0,0 0-1 0 0,1 0 1 0 0,-1-1 0 0 0,6-1-1 0 0,16-4 10 0 0,38-12-1 0 0,-63 16-6 0 0,317-126 357 0 0,-247 96-293 0 0,-68 30-68 0 0,17-8-117 0 0,38-11 0 0 0,-45 17 20 0 0,-13 5 60 0 0,2 8 13 0 0,10 30 29 0 0,-14-38 0 0 0,1 0 1 0 0,-1 0-1 0 0,0 0 1 0 0,1 0-1 0 0,-1 0 1 0 0,0 0-1 0 0,0 0 1 0 0,0 0-1 0 0,1 0 0 0 0,-1 0 1 0 0,-1 0-1 0 0,1 0 1 0 0,0 0-1 0 0,0 0 1 0 0,0 1-1 0 0,0-1 1 0 0,-1 0-1 0 0,1 0 1 0 0,-1 1-1 0 0,-13 43 145 0 0,-26 55 0 0 0,2-26 216 0 0,19-39-211 0 0,2 3-189 0 0,13-30-304 0 0,15-4-1121 0 0,-1 0 1083 0 0,0 0 0 0 0,15 3 0 0 0,-23-7 279 0 0,0 1 1 0 0,0-1 0 0 0,0 0 0 0 0,0 0 0 0 0,0 0 0 0 0,0 0 0 0 0,0-1 0 0 0,0 1 0 0 0,0 0 0 0 0,-1-1-1 0 0,1 0 1 0 0,0 1 0 0 0,3-2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6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1 526 919 0 0,'12'-7'6972'0'0,"-6"13"-4584"0"0,3 0-1698 0 0,-3-2-83 0 0,-1 1 0 0 0,0 0 0 0 0,0 0 0 0 0,8 9-1 0 0,39 45 2754 0 0,-11-12-2118 0 0,-20-24-170 0 0,-10-9-726 0 0,36 37 1281 0 0,-15-18-1122 0 0,-24-25-185 0 0,-2-1-37 0 0,18 22-23 0 0,-18-21 453 0 0,-10-11-524 0 0,-2-3-134 0 0,1 1 0 0 0,0-1 0 0 0,0 1 0 0 0,1-1 0 0 0,0-1 0 0 0,0 1 0 0 0,0-1 0 0 0,1 1 0 0 0,0-1 0 0 0,0 0 0 0 0,-2-11 0 0 0,-3-11 107 0 0,-7-49-1 0 0,7 23 5 0 0,3-1 1 0 0,2-96-1 0 0,5 125-132 0 0,0 1 1 0 0,2 0 0 0 0,1 0-1 0 0,1 0 1 0 0,1 1 0 0 0,2 0-1 0 0,22-48 1 0 0,-26 63-4 0 0,1 0-1 0 0,0 1 1 0 0,1-1 0 0 0,0 1-1 0 0,0 1 1 0 0,1-1 0 0 0,0 1-1 0 0,1 1 1 0 0,0 0 0 0 0,11-8-1 0 0,-13 11-5 0 0,1 0 0 0 0,-1 1 0 0 0,1-1 0 0 0,0 2 0 0 0,0-1 0 0 0,0 1 0 0 0,0 0 0 0 0,1 1 0 0 0,-1 0 0 0 0,1 0 0 0 0,-1 0 0 0 0,0 1 0 0 0,1 1 0 0 0,10 1 0 0 0,-8-1-2 0 0,-8-1-12 0 0,0 0 0 0 0,0 1 0 0 0,0-1 0 0 0,0 1 0 0 0,-1 0 0 0 0,1 0-1 0 0,0 0 1 0 0,0 0 0 0 0,5 3 0 0 0,32 14-14 0 0,-38-17-4 0 0,-1 0-1 0 0,1 0 0 0 0,0 0 1 0 0,0 0-1 0 0,-1 0 0 0 0,1 0 1 0 0,-1 0-1 0 0,3 3 0 0 0,26 23-60 0 0,-17-13-52 0 0,7 17-235 0 0,-19-30 314 0 0,-1 0 0 0 0,1 1-1 0 0,0-1 1 0 0,-1 0-1 0 0,1 0 1 0 0,0 1-1 0 0,-1-1 1 0 0,0 0-1 0 0,1 1 1 0 0,-1 2-1 0 0,7 31-1475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7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13823 0 0,'0'0'1619'0'0,"-2"10"-607"0"0,-5 31 275 0 0,5-31 51 0 0,2 1-74 0 0,-3 31-336 0 0,2-32-147 0 0,2-4-590 0 0,-1-1 0 0 0,1 0 0 0 0,-1 0 0 0 0,0 0 0 0 0,-1 8 0 0 0,0-1-26 0 0,0-1 0 0 0,1 1 0 0 0,2 14 0 0 0,2 42 85 0 0,-1-36-24 0 0,4 27-80 0 0,-3-35-296 0 0,7 14-129 0 0,-8-28-1566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23 22575 0 0,'-12'-12'1000'0'0,"6"8"208"0"0,1-1-968 0 0,1 4 784 0 0,44 55-1024 0 0,1-30-10496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8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503 0 6911 0 0,'-24'2'1405'0'0,"-37"5"0"0"0,20-1-192 0 0,10-2-3 0 0,-104 15 2120 0 0,120-15-3226 0 0,0 0 0 0 0,0 0 1 0 0,0 2-1 0 0,1 0 0 0 0,-1 0 0 0 0,-18 13 0 0 0,25-11-21 0 0,-13 15 106 0 0,12-9 41 0 0,3-5-153 0 0,3-4-17 0 0,0 0 1 0 0,1 0-1 0 0,-1 1 0 0 0,1-1 0 0 0,-3 11 0 0 0,-8 24-30 0 0,8-20-85 0 0,-2 21-16 0 0,6-31 22 0 0,1 4 94 0 0,2 39 41 0 0,-1-40 128 0 0,5-3 8 0 0,21 29 46 0 0,-26-39-258 0 0,-1 1 1 0 0,0 0 0 0 0,0-1-1 0 0,1 1 1 0 0,-1-1 0 0 0,0 1 0 0 0,1-1-1 0 0,-1 1 1 0 0,1-1 0 0 0,-1 1-1 0 0,0-1 1 0 0,1 1 0 0 0,-1-1 0 0 0,1 1-1 0 0,0-1 1 0 0,-1 0 0 0 0,1 1-1 0 0,-1-1 1 0 0,1 0 0 0 0,-1 1 0 0 0,1-1-1 0 0,0 0 1 0 0,-1 0 0 0 0,1 0 0 0 0,0 0-1 0 0,5 1 99 0 0,-1 0 0 0 0,0-1 1 0 0,0 0-1 0 0,0 0 0 0 0,1 0 0 0 0,-1 0 0 0 0,0-1 0 0 0,0 0 0 0 0,0 0 0 0 0,0-1 1 0 0,0 1-1 0 0,6-4 0 0 0,9-6 557 0 0,-1-1 0 0 0,32-27-1 0 0,-37 27-381 0 0,0 1 0 0 0,1 0 0 0 0,1 1-1 0 0,0 1 1 0 0,24-11 0 0 0,-35 18-220 0 0,-3 1-37 0 0,1 0-1 0 0,-1 0 0 0 0,0 0 0 0 0,1 1 0 0 0,-1-1 0 0 0,0 1 1 0 0,1 0-1 0 0,-1-1 0 0 0,1 1 0 0 0,-1 0 0 0 0,1 0 0 0 0,-1 0 0 0 0,1 1 1 0 0,-1-1-1 0 0,0 1 0 0 0,5 1 0 0 0,20 7-3 0 0,-26-9-20 0 0,0 0 0 0 0,0 1 0 0 0,0-1 0 0 0,0 0 0 0 0,0 1 0 0 0,0-1 0 0 0,-1 1 0 0 0,1-1 0 0 0,0 1 0 0 0,0 0 0 0 0,0-1 0 0 0,-1 1 0 0 0,2 1 0 0 0,29 31-4 0 0,-3 10-59 0 0,-19-25-12 0 0,5 17-3 0 0,-11-26-10 0 0,1 2-91 0 0,11 34 117 0 0,0 6 135 0 0,-12-38-29 0 0,-1-2 386 0 0,5-5-234 0 0,-7-6-199 0 0,4 4 30 0 0,1-1-1 0 0,-1 1 1 0 0,1-1-1 0 0,-1 0 1 0 0,7 3-1 0 0,-10-6-23 0 0,1 1-1 0 0,-1-1 0 0 0,1 0 1 0 0,0 0-1 0 0,-1 0 0 0 0,1 0 1 0 0,0 0-1 0 0,-1 0 0 0 0,1 0 1 0 0,0-1-1 0 0,-1 1 0 0 0,1 0 1 0 0,-1-1-1 0 0,1 1 0 0 0,2-2 0 0 0,24-15-98 0 0,-15 9-159 0 0,21-11-2095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0 241 8751 0 0,'0'0'674'0'0,"2"10"-137"0"0,5 40 8880 0 0,-7-39-8219 0 0,-1 2-802 0 0,1 29 2045 0 0,2-46-2377 0 0,29-61-430 0 0,4-12 40 0 0,-22 57 283 0 0,0 1 0 0 0,1 0 0 0 0,1 0 0 0 0,1 2 1 0 0,20-19-1 0 0,-23 25 96 0 0,0 0 0 0 0,0 1 1 0 0,1 1-1 0 0,1 0 0 0 0,-1 1 1 0 0,1 0-1 0 0,1 2 0 0 0,17-6 0 0 0,-25 10 53 0 0,0 0 0 0 0,1 1-1 0 0,16 0 1 0 0,-13 4 118 0 0,21 11 0 0 0,-32-13-213 0 0,0-1 0 0 0,0 1 0 0 0,0-1 0 0 0,0 1 0 0 0,0-1 0 0 0,0 1 0 0 0,0-1 0 0 0,0 1 0 0 0,0 0 0 0 0,0 0 0 0 0,-1-1 0 0 0,1 1 0 0 0,0 0 0 0 0,0 0 0 0 0,-1 0 0 0 0,1 1 0 0 0,6 7-2 0 0,-1 0 0 0 0,0 0 1 0 0,6 15-1 0 0,-6-10-23 0 0,-2 0 0 0 0,1 0 1 0 0,-2 0-1 0 0,0 0 0 0 0,-1 1 0 0 0,0 0 0 0 0,-1 25 0 0 0,-2 9-192 0 0,0-39-46 0 0,1 1-11 0 0,0 33-16 0 0,-1-24-59 0 0,0-9 196 0 0,0-4-159 0 0,0 0 0 0 0,0 0-1 0 0,-1 1 1 0 0,-3 8 0 0 0,-12 42-4859 0 0,0-2-1663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9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728 99 5983 0 0,'-1'-13'551'0'0,"-1"1"81"0"0,1 0 0 0 0,-4-12 0 0 0,4 22-325 0 0,0-1-1 0 0,1 1 1 0 0,-1-1 0 0 0,0 1-1 0 0,0 0 1 0 0,-1-1 0 0 0,1 1-1 0 0,0 0 1 0 0,-1 0 0 0 0,1 0-1 0 0,-1 0 1 0 0,0 0 0 0 0,0 0-1 0 0,0 0 1 0 0,-3-2 0 0 0,4 4-35 0 0,0 0 0 0 0,0 0 0 0 0,0-1-1 0 0,-1 1 1 0 0,1 0 0 0 0,0 0 0 0 0,0 0 0 0 0,0 0 0 0 0,-1 1 0 0 0,1-1 0 0 0,0 0 0 0 0,0 0 0 0 0,0 1 0 0 0,-2 0 0 0 0,-3 1 514 0 0,-115 26 2720 0 0,68-11-3418 0 0,1 2-1 0 0,1 3 0 0 0,-59 33 1 0 0,84-39-76 0 0,0 0 1 0 0,1 2 0 0 0,-43 39-1 0 0,53-42-2 0 0,1 1 0 0 0,0 0 0 0 0,1 1 0 0 0,0 1 0 0 0,2-1 0 0 0,-14 30 0 0 0,4 6 16 0 0,20-50-17 0 0,0 0 0 0 0,0 0 0 0 0,1 0 0 0 0,-1 0 0 0 0,1 5 0 0 0,-5 44 41 0 0,4-50-39 0 0,1-1-1 0 0,0 1 1 0 0,0 0-1 0 0,0-1 0 0 0,0 1 1 0 0,0-1-1 0 0,0 1 0 0 0,0-1 1 0 0,1 1-1 0 0,-1-1 1 0 0,1 1-1 0 0,-1-1 0 0 0,1 0 1 0 0,-1 1-1 0 0,1-1 0 0 0,0 1 1 0 0,1 1-1 0 0,2 4 21 0 0,2 6 15 0 0,0-2 0 0 0,1 1 1 0 0,0 0-1 0 0,1-1 1 0 0,0-1-1 0 0,1 1 0 0 0,0-1 1 0 0,16 13-1 0 0,-7-11 41 0 0,0-1 1 0 0,0 0-1 0 0,1-2 0 0 0,1 0 1 0 0,0-1-1 0 0,0-1 0 0 0,30 7 0 0 0,-20-8 54 0 0,-1-1 0 0 0,1-2 0 0 0,0-1 0 0 0,55-3 0 0 0,-58-2-120 0 0,0-2 0 0 0,0 0 1 0 0,42-14-1 0 0,76-38-1537 0 0,-19 7-1942 0 0,-75 34-3656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9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1 618 10591 0 0,'5'5'488'0'0,"0"1"-324"0"0,-2-3-95 0 0,0-1 0 0 0,0 1 0 0 0,-1 0-1 0 0,1-1 1 0 0,1 0 0 0 0,4 4 0 0 0,-2-3-22 0 0,-4-2 94 0 0,1 0 1 0 0,-1 0 0 0 0,0 0 0 0 0,0 1 0 0 0,0-1-1 0 0,0 1 1 0 0,2 2 0 0 0,5-2 1166 0 0,3 1-813 0 0,0-1 1 0 0,0 0-1 0 0,1-1 1 0 0,-1 0-1 0 0,0-1 1 0 0,1 0-1 0 0,18-4 1 0 0,-21 2-226 0 0,-1-2 0 0 0,1 1 0 0 0,-1-1 0 0 0,0-1-1 0 0,0 0 1 0 0,-1 0 0 0 0,1-1 0 0 0,-1 0 0 0 0,0 0 0 0 0,-1-1 0 0 0,0 0 0 0 0,0 0 0 0 0,8-11 0 0 0,5-11 28 0 0,0 0 0 0 0,21-47 1 0 0,-29 54-212 0 0,-1-2-15 0 0,-1 0-1 0 0,-1-1 1 0 0,-1-1-1 0 0,-1 1 1 0 0,-1-1-1 0 0,-1-1 1 0 0,-2 1 0 0 0,0-1-1 0 0,-2 1 1 0 0,-1-1-1 0 0,-4-33 1 0 0,3 51-31 0 0,0 0-1 0 0,-1 0 1 0 0,0 1 0 0 0,0-1 0 0 0,-5-11 0 0 0,7 19-36 0 0,-1-1 0 0 0,1 1 0 0 0,-1 0 1 0 0,0-1-1 0 0,0 1 0 0 0,1 0 0 0 0,-1 0 0 0 0,0-1 0 0 0,0 1 1 0 0,0 0-1 0 0,0 0 0 0 0,0 0 0 0 0,0 0 0 0 0,-1 0 0 0 0,1 0 1 0 0,0 0-1 0 0,0 1 0 0 0,-1-1 0 0 0,1 0 0 0 0,0 1 1 0 0,-1-1-1 0 0,1 1 0 0 0,-1-1 0 0 0,1 1 0 0 0,-1 0 0 0 0,1 0 1 0 0,-1-1-1 0 0,1 1 0 0 0,-1 0 0 0 0,1 0 0 0 0,-1 1 0 0 0,1-1 1 0 0,-1 0-1 0 0,1 0 0 0 0,0 1 0 0 0,-1-1 0 0 0,1 1 0 0 0,-1-1 1 0 0,0 1-1 0 0,-18 10 19 0 0,7 2 18 0 0,-31 37-31 0 0,34-37-11 0 0,-16 24 0 0 0,11-8 12 0 0,1 1 0 0 0,1 1 0 0 0,2 0 0 0 0,1 0 0 0 0,-11 62-1 0 0,-6 153 153 0 0,27-215 25 0 0,0-17-143 0 0,0 5 23 0 0,1 1 1 0 0,1 0-1 0 0,0 0 1 0 0,7 23-1 0 0,-6-33-45 0 0,1 0 1 0 0,-1 1-1 0 0,2-1 0 0 0,-1-1 0 0 0,2 1 0 0 0,-1-1 0 0 0,1 0 0 0 0,0 0 0 0 0,1 0 0 0 0,0-1 0 0 0,1 0 0 0 0,-1-1 0 0 0,1 0 0 0 0,1 0 0 0 0,0 0 0 0 0,0-1 0 0 0,0 0 0 0 0,0-1 0 0 0,1 0 0 0 0,0-1 0 0 0,0 0 0 0 0,0 0 1 0 0,0-1-1 0 0,1 0 0 0 0,0-1 0 0 0,-1-1 0 0 0,1 1 0 0 0,19-1 0 0 0,-17-2-52 0 0,-1 0 0 0 0,1 0 0 0 0,-1-1 0 0 0,0-1 1 0 0,0 0-1 0 0,0-1 0 0 0,0 0 0 0 0,-1-1 0 0 0,0 0 0 0 0,1 0 1 0 0,-2-2-1 0 0,1 1 0 0 0,13-12 0 0 0,5-7-526 0 0,-2-2-1 0 0,-1 0 1 0 0,23-32-1 0 0,-19 23-2242 0 0,47-45-1 0 0,-49 56-82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6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38 3223 0 0,'-1'-6'8363'0'0,"0"6"-8238"0"0,13-9 3051 0 0,13-9-306 0 0,-23 18-2796 0 0,-1-1 1 0 0,0 1-1 0 0,0-1 0 0 0,0 1 0 0 0,0-1 0 0 0,1 1 0 0 0,-1-1 0 0 0,0 1 0 0 0,0 0 0 0 0,1 0 0 0 0,-1 0 0 0 0,0 0 0 0 0,1 0 0 0 0,-1 0 0 0 0,0 0 0 0 0,0 0 0 0 0,1 0 0 0 0,-1 1 0 0 0,1 0 0 0 0,1-2 64 0 0,0 3-136 0 0,8 14 1187 0 0,19 38-979 0 0,-23-40 4 0 0,-3 2 2 0 0,13 48 0 0 0,-15-59-162 0 0,-1 1 0 0 0,0-1-1 0 0,1 12 1 0 0,3 47 221 0 0,-4 0 1 0 0,-6 66-1 0 0,-8-47 53 0 0,-27 90 0 0 0,9-70 276 0 0,-64 145-1 0 0,88-238-554 0 0,6-20 18 0 0,6-19 17 0 0,-1 9-158 0 0,0 1 1 0 0,2-1-1 0 0,1 1 0 0 0,0 1 0 0 0,1-1 0 0 0,1 1 1 0 0,1 0-1 0 0,18-25 0 0 0,-19 31 23 0 0,0 1 0 0 0,2 0 0 0 0,-1 0 0 0 0,1 1 0 0 0,1 0 0 0 0,-1 1 0 0 0,2 1 0 0 0,-1 0-1 0 0,1 0 1 0 0,0 1 0 0 0,1 1 0 0 0,17-6 0 0 0,-25 10 52 0 0,0 0 0 0 0,0 0 0 0 0,0 1-1 0 0,0 0 1 0 0,0 0 0 0 0,1 1 0 0 0,-1-1 0 0 0,0 1 0 0 0,1 1-1 0 0,-1-1 1 0 0,0 1 0 0 0,12 3 0 0 0,-6 6 41 0 0,28 26-20 0 0,-39-36-20 0 0,0 1 0 0 0,0 0 1 0 0,0-1-1 0 0,0 1 0 0 0,0 0 0 0 0,0 0 1 0 0,-1 0-1 0 0,1 0 0 0 0,0 0 0 0 0,-1 0 1 0 0,1 0-1 0 0,-1 0 0 0 0,1 0 0 0 0,-1 0 1 0 0,1 0-1 0 0,-1 0 0 0 0,0 1 0 0 0,1 1 0 0 0,10 52 21 0 0,-9-39 6 0 0,-1 30 1 0 0,-4 20 38 0 0,-2 6 9 0 0,1-8-10 0 0,4-23-43 0 0,0-33 8 0 0,9-2-464 0 0,32 14-116 0 0,-40-19 525 0 0,0-1 0 0 0,-1 0 1 0 0,1 0-1 0 0,-1 1 0 0 0,1-1 0 0 0,0 0 1 0 0,-1 0-1 0 0,1 0 0 0 0,0 0 0 0 0,-1 0 1 0 0,1 0-1 0 0,0 0 0 0 0,-1 0 0 0 0,1 0 1 0 0,0 0-1 0 0,-1 0 0 0 0,1 0 0 0 0,0 0 1 0 0,-1 0-1 0 0,1 0 0 0 0,-1-1 0 0 0,1 1 0 0 0,0 0 1 0 0,-1-1-1 0 0,1 1 0 0 0,-1 0 0 0 0,1-1 1 0 0,-1 1-1 0 0,1-1 0 0 0,0 0 1 0 0,8-11-712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 19351 0 0,'-21'3'3204'0'0,"-4"0"-2079"0"0,-30 3 854 0 0,50-6-1829 0 0,0 0 1 0 0,1 0-1 0 0,-1-1 1 0 0,0 1 0 0 0,0-1-1 0 0,1 0 1 0 0,-1 0-1 0 0,-8-4 1 0 0,12 5-444 0 0,-2-3 803 0 0,3 3-632 0 0,0 0-1 0 0,0-1 1 0 0,0 1 0 0 0,0 0 0 0 0,0 0 0 0 0,0-1-1 0 0,0 1 1 0 0,0 0 0 0 0,0 0 0 0 0,1-1-1 0 0,-1 1 1 0 0,0 0 0 0 0,0 0 0 0 0,0 0 0 0 0,0 0-1 0 0,1-1 1 0 0,-1 1 0 0 0,0 0 0 0 0,0 0 0 0 0,0 0-1 0 0,1 0 1 0 0,-1 0 0 0 0,0-1 0 0 0,0 1 0 0 0,1 0-1 0 0,-1 0 1 0 0,0 0 0 0 0,0 0 0 0 0,1 0-1 0 0,31-15-8394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80 202 3679 0 0,'-15'6'157'0'0,"-21"5"10418"0"0,29-9-9868 0 0,5-1-628 0 0,1 0 1 0 0,0-1-1 0 0,0 1 0 0 0,-1 0 1 0 0,1 0-1 0 0,0 0 0 0 0,0 0 1 0 0,0 0-1 0 0,0 0 0 0 0,0 0 1 0 0,0 0-1 0 0,0 1 0 0 0,0-1 0 0 0,0 0 1 0 0,1 0-1 0 0,-1 1 0 0 0,1-1 1 0 0,-1 1-1 0 0,1-1 0 0 0,-1 0 1 0 0,1 1-1 0 0,0-1 0 0 0,-1 1 1 0 0,1-1-1 0 0,0 1 0 0 0,0 2 1 0 0,0-2 7 0 0,0 0 199 0 0,2 8 8 0 0,6 31 57 0 0,-6-30 229 0 0,5 2 100 0 0,23 41 21 0 0,-28-51-606 0 0,-1 0 0 0 0,1 0 0 0 0,0-1 0 0 0,0 1-1 0 0,0 0 1 0 0,3 3 0 0 0,29 30 401 0 0,-32-34-443 0 0,0 0 0 0 0,0-1 0 0 0,0 1 0 0 0,0 0 0 0 0,0-1 0 0 0,0 1 0 0 0,3 1 0 0 0,36 22 362 0 0,-39-24-381 0 0,-1 0 0 0 0,1 0 0 0 0,-1 0 1 0 0,1 0-1 0 0,0-1 0 0 0,-1 1 0 0 0,1 0 0 0 0,0-1 0 0 0,0 0 1 0 0,2 1-1 0 0,5 1 18 0 0,1 0-1 0 0,0-1 1 0 0,-1-1 0 0 0,1 1 0 0 0,0-1-1 0 0,-1-1 1 0 0,1 0 0 0 0,0 0 0 0 0,-1-1-1 0 0,17-6 1 0 0,-6-1-49 0 0,-1-2 0 0 0,0 0-1 0 0,0-1 1 0 0,-2-1 0 0 0,1-1 0 0 0,-2 0-1 0 0,0-1 1 0 0,0-1 0 0 0,-2 0 0 0 0,0-1 0 0 0,-1-1-1 0 0,0 0 1 0 0,11-25 0 0 0,-20 35-52 0 0,0 0 0 0 0,-1 0 0 0 0,0 0 0 0 0,0-1 0 0 0,-1 1 0 0 0,0-1-1 0 0,-1 0 1 0 0,0 0 0 0 0,0-8 0 0 0,-1 11 25 0 0,-1 0 0 0 0,1 1 0 0 0,-1-1 0 0 0,-1 1 0 0 0,1-1 0 0 0,-1 1 0 0 0,0 0 0 0 0,0 0 0 0 0,0-1 0 0 0,-1 1 0 0 0,0 1 0 0 0,0-1 0 0 0,0 0 0 0 0,-1 1 0 0 0,-4-5 0 0 0,0 1 37 0 0,0 1 1 0 0,0 0-1 0 0,-1 1 0 0 0,0-1 1 0 0,-1 2-1 0 0,1-1 0 0 0,-1 2 1 0 0,0-1-1 0 0,0 1 0 0 0,-19-4 1 0 0,10 3 61 0 0,0 1-1 0 0,-1 2 1 0 0,0 0 0 0 0,1 1 0 0 0,-22 1 0 0 0,29 1-8 0 0,0 1 0 0 0,-1 0 0 0 0,1 0 0 0 0,1 1 0 0 0,-1 1 0 0 0,0 0 0 0 0,1 0 0 0 0,0 1-1 0 0,-19 12 1 0 0,21-11-22 0 0,1-1-1 0 0,0 2 1 0 0,0-1-1 0 0,1 1 1 0 0,0 0 0 0 0,0 1-1 0 0,1 0 1 0 0,0 0-1 0 0,0 0 1 0 0,1 1-1 0 0,0-1 1 0 0,-5 14-1 0 0,8-18-31 0 0,1 0 1 0 0,0 0-1 0 0,0 1 0 0 0,0-1 1 0 0,-1 8-1 0 0,3 29-62 0 0,-1-40 35 0 0,0 0 1 0 0,0 0-1 0 0,0 0 1 0 0,0 0 0 0 0,0-1-1 0 0,0 1 1 0 0,1 0-1 0 0,-1 0 1 0 0,0 0-1 0 0,1 0 1 0 0,-1-1 0 0 0,0 1-1 0 0,1 0 1 0 0,-1 0-1 0 0,1-1 1 0 0,-1 1-1 0 0,1 0 1 0 0,-1-1-1 0 0,1 1 1 0 0,0-1 0 0 0,-1 1-1 0 0,1 0 1 0 0,0-1-1 0 0,1 1 1 0 0,49 47-426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33 6911 0 0,'0'0'110'0'0,"0"0"-1"0"0,1 0 0 0 0,-1 1 0 0 0,0-1 1 0 0,1 0-1 0 0,-1 0 0 0 0,0 0 1 0 0,0 1-1 0 0,1-1 0 0 0,-1 0 0 0 0,0 0 1 0 0,0 1-1 0 0,1-1 0 0 0,-1 0 0 0 0,0 0 1 0 0,0 1-1 0 0,0-1 0 0 0,1 0 1 0 0,-1 1-1 0 0,0-1 0 0 0,0 0 0 0 0,0 1 1 0 0,0-1-1 0 0,0 0 0 0 0,0 1 0 0 0,0-1 1 0 0,0 0-1 0 0,0 1 0 0 0,0 0 1 0 0,1 11 2915 0 0,-5 25-741 0 0,3-25-1822 0 0,0-6-55 0 0,1 1 0 0 0,-1 0 1 0 0,-1-1-1 0 0,-3 13 0 0 0,1-6-73 0 0,-15 51 1755 0 0,-33 72-1 0 0,24-66-1093 0 0,26-63-610 0 0,10-18-261 0 0,10-22-208 0 0,26-51-1104 0 0,82-118-1 0 0,-124 200 1165 0 0,9-14-92 0 0,1 0-1 0 0,25-23 1 0 0,-33 35 230 0 0,0 1 0 0 0,0-1-1 0 0,0 1 1 0 0,0 0 0 0 0,1 1 0 0 0,0-1 0 0 0,-1 1 0 0 0,1 0-1 0 0,0 0 1 0 0,0 0 0 0 0,0 1 0 0 0,1 0 0 0 0,-1 0 0 0 0,0 0-1 0 0,6 0 1 0 0,-1 9 185 0 0,29 23-55 0 0,-29-23-20 0 0,-6 3-7 0 0,12 35-20 0 0,-11-24-77 0 0,1 21-30 0 0,-4-19-9 0 0,0 41 2 0 0,0 10 10 0 0,-3-8 0 0 0,2-21-10 0 0,0-39-43 0 0,4-7-3 0 0,-2-1-34 0 0,0 0 0 0 0,-1 0 0 0 0,1 0-1 0 0,-1 0 1 0 0,1-1 0 0 0,-1 1 0 0 0,0 0-1 0 0,0-1 1 0 0,1 0 0 0 0,-1 0 0 0 0,0 0-1 0 0,0 1 1 0 0,0-2 0 0 0,-1 1-1 0 0,1 0 1 0 0,-1 0 0 0 0,1-1 0 0 0,1-4-1 0 0,44-105-288 0 0,9-21-463 0 0,-44 109 528 0 0,1 0 0 0 0,2 0 1 0 0,19-25-1 0 0,-31 46 240 0 0,-1 0 0 0 0,1 1 0 0 0,-1-1 0 0 0,1 0 0 0 0,0 1 0 0 0,4-2 0 0 0,-6 3 6 0 0,0 0 0 0 0,0 0 0 0 0,1 1 0 0 0,-1-1 0 0 0,1 1 0 0 0,-1-1 1 0 0,0 1-1 0 0,1 0 0 0 0,-1-1 0 0 0,1 1 0 0 0,-1 0 0 0 0,1 0 0 0 0,-1 0 1 0 0,1 0-1 0 0,-1 0 0 0 0,1 0 0 0 0,1 1 0 0 0,-2 0 616 0 0,6 10-438 0 0,21 35-3 0 0,-21-34 0 0 0,-5-2-23 0 0,5 46-90 0 0,-6 18-48 0 0,-1-55-51 0 0,0-11-11 0 0,-1 0 0 0 0,0 0 0 0 0,0-1 0 0 0,-3 13 0 0 0,2-10-2 0 0,-7 27-234 0 0,1-10 22 0 0,6-20-1591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8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149 166 15199 0 0,'-3'4'534'0'0,"0"-1"0"0"0,-1 1 0 0 0,0-1 0 0 0,0 0 0 0 0,0 0 0 0 0,0-1 0 0 0,-8 5-1 0 0,8-5-444 0 0,0-1-1 0 0,1 1 0 0 0,-1 0 1 0 0,1 1-1 0 0,-1-1 0 0 0,1 1 0 0 0,0 0 1 0 0,0-1-1 0 0,0 1 0 0 0,1 1 0 0 0,-1-1 1 0 0,-2 4-1 0 0,3-5-151 0 0,0 1 13 0 0,1 11-265 0 0,0 26 607 0 0,1-30 27 0 0,4 1 17 0 0,14 32 41 0 0,-13-32 20 0 0,6-3 3 0 0,32 25-32 0 0,-42-32-355 0 0,-1 0 0 0 0,1-1 0 0 0,0 1 0 0 0,0 0 0 0 0,0 0 0 0 0,0-1 0 0 0,0 1 0 0 0,1-1 0 0 0,-1 1 0 0 0,0-1 0 0 0,0 1 0 0 0,0-1 0 0 0,0 0 0 0 0,1 1 0 0 0,-1-1 0 0 0,0 0 0 0 0,2 0-1 0 0,0 1 6 0 0,7 0 28 0 0,1-1-1 0 0,-1 1 0 0 0,0-1 0 0 0,0-1 1 0 0,0 0-1 0 0,13-3 0 0 0,-2-2-2 0 0,-1-1 0 0 0,0-1 0 0 0,0-1-1 0 0,-1-1 1 0 0,0-1 0 0 0,18-13 0 0 0,-10 3-128 0 0,0 0 1 0 0,47-52 0 0 0,-65 64 17 0 0,-1-1 0 0 0,0 0 1 0 0,0 0-1 0 0,-1-1 1 0 0,-1 0-1 0 0,9-19 0 0 0,-14 27 55 0 0,0 0 1 0 0,0 0-1 0 0,0 0 0 0 0,0 0 0 0 0,0-1 0 0 0,-1 1 1 0 0,1 0-1 0 0,-1 0 0 0 0,0 0 0 0 0,0-1 0 0 0,0 1 1 0 0,-1 0-1 0 0,1 0 0 0 0,-1 0 0 0 0,0 0 1 0 0,0 0-1 0 0,0 0 0 0 0,0 0 0 0 0,0 0 0 0 0,0 0 1 0 0,-1 0-1 0 0,0 0 0 0 0,1 0 0 0 0,-1 1 0 0 0,0-1 1 0 0,0 1-1 0 0,-1 0 0 0 0,1-1 0 0 0,0 1 0 0 0,-1 0 1 0 0,-4-2-1 0 0,-2-2 43 0 0,0 1 1 0 0,0 1-1 0 0,-1 0 0 0 0,0 0 1 0 0,0 1-1 0 0,0 0 0 0 0,0 1 1 0 0,-16-2-1 0 0,-5 2 203 0 0,-49 1 0 0 0,49 2-15 0 0,0 2 0 0 0,1 1 0 0 0,-45 12 0 0 0,56-10-74 0 0,-1 0 1 0 0,2 2 0 0 0,-1 0-1 0 0,1 0 1 0 0,0 2 0 0 0,-22 16-1 0 0,34-21-52 0 0,-1 0-1 0 0,2 1 1 0 0,-7 6 0 0 0,10-9 216 0 0,8 8-236 0 0,-2-4-68 0 0,-2-4-9 0 0,-1 0 1 0 0,0-1 0 0 0,0 1-1 0 0,1 0 1 0 0,-1-1 0 0 0,1 1-1 0 0,0-1 1 0 0,0 0 0 0 0,0 0 0 0 0,0 0-1 0 0,0 0 1 0 0,1 0 0 0 0,-1 0-1 0 0,0 0 1 0 0,1-1 0 0 0,0 1-1 0 0,-1-1 1 0 0,1 1 0 0 0,0-1-1 0 0,-1 0 1 0 0,1 0 0 0 0,0-1-1 0 0,0 1 1 0 0,5 0 0 0 0,29-3-1781 0 0,4-6-6803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9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446 24 8751 0 0,'2'-2'1266'0'0,"-1"1"-1013"0"0,-1 1 0 0 0,0-1 0 0 0,1 0 0 0 0,-1 1 0 0 0,0-1 0 0 0,0 0 0 0 0,0 1 0 0 0,1-1 0 0 0,-1 0 0 0 0,0 1 0 0 0,0-1 0 0 0,0 0 0 0 0,0 1 1 0 0,0-1-1 0 0,0 0 0 0 0,0 1 0 0 0,-1-1 0 0 0,1 0 0 0 0,0 1 0 0 0,0-1 0 0 0,0 0 0 0 0,-1 1 0 0 0,0-2 0 0 0,1 2-164 0 0,0-1 0 0 0,0 1 0 0 0,-1 0 0 0 0,1-1 0 0 0,-1 1 0 0 0,1 0 0 0 0,0-1 0 0 0,-1 1 0 0 0,1 0 0 0 0,-1 0 0 0 0,1-1 0 0 0,-1 1 0 0 0,1 0 0 0 0,0 0 0 0 0,-1 0 0 0 0,1 0 0 0 0,-1-1 0 0 0,1 1 0 0 0,-1 0 0 0 0,1 0 0 0 0,-1 0 0 0 0,1 0 0 0 0,-1 0 0 0 0,1 0 0 0 0,-1 1 0 0 0,1-1 0 0 0,-1 0-1 0 0,1 0 1 0 0,-1 0 0 0 0,1 0 0 0 0,-1 0 0 0 0,1 1 0 0 0,-1-1 0 0 0,1 0 0 0 0,0 0 0 0 0,-1 1 0 0 0,1-1 0 0 0,-1 0 0 0 0,1 1 0 0 0,0-1 0 0 0,-1 1 0 0 0,-39 32 782 0 0,-1-2-1 0 0,-1-2 0 0 0,-53 28 0 0 0,82-50-850 0 0,-71 42 42 0 0,74-42-62 0 0,0 1 0 0 0,0 0 1 0 0,0 0-1 0 0,1 1 0 0 0,-12 16 0 0 0,7-8 0 0 0,14-16 1 0 0,0 0 0 0 0,0 0 0 0 0,0 0 1 0 0,0 0-1 0 0,0 0 0 0 0,0-1 0 0 0,0 1 0 0 0,0 0 0 0 0,0 0 0 0 0,0 0 0 0 0,0 0 0 0 0,0 0 1 0 0,1 0-1 0 0,-1-1 0 0 0,0 1 0 0 0,1 0 0 0 0,0 1 0 0 0,15 42 95 0 0,-11-33 3 0 0,5-7-10 0 0,30 11 11 0 0,-19-9 52 0 0,45 7 212 0 0,0-1-103 0 0,-13 1-189 0 0,2 2 15 0 0,-35-7-12 0 0,13 10-10 0 0,-25-14-1 0 0,-1 6-11 0 0,21 30-26 0 0,-27-39-23 0 0,-1 0-1 0 0,1 0 1 0 0,0-1 0 0 0,-1 1-1 0 0,1 0 1 0 0,-1 0 0 0 0,1 0-1 0 0,-1 0 1 0 0,0 0-1 0 0,1 0 1 0 0,-1 0 0 0 0,0 0-1 0 0,0 0 1 0 0,1 0 0 0 0,-1 0-1 0 0,0 0 1 0 0,0 0 0 0 0,0 1-1 0 0,0-1 1 0 0,0 0-1 0 0,-1 1 1 0 0,0 15 36 0 0,-6 29 0 0 0,4-34-37 0 0,-1 0-1 0 0,0-1 0 0 0,-1 0 1 0 0,0 1-1 0 0,-1-1 1 0 0,0-1-1 0 0,-1 1 1 0 0,0-1-1 0 0,0-1 1 0 0,-1 1-1 0 0,-1-1 1 0 0,0-1-1 0 0,0 1 0 0 0,0-1 1 0 0,-1-1-1 0 0,-14 9 1 0 0,12-9-27 0 0,0-1-1 0 0,0 0 1 0 0,0-1 0 0 0,-1 0 0 0 0,0-1 0 0 0,0 0-1 0 0,-1-1 1 0 0,1-1 0 0 0,-1 0 0 0 0,1-1 0 0 0,-1 0-1 0 0,1-1 1 0 0,-1 0 0 0 0,-20-4 0 0 0,28 2-40 0 0,0 0 1 0 0,0 0-1 0 0,0 0 0 0 0,0-1 1 0 0,0 0-1 0 0,0 0 0 0 0,1-1 1 0 0,0 1-1 0 0,0-1 0 0 0,0 0 1 0 0,0-1-1 0 0,-4-4 0 0 0,-6-5-192 0 0,-5 1-2711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9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257 192 9671 0 0,'6'-7'894'0'0,"-1"1"0"0"0,0 0-1 0 0,5-11 1 0 0,11-13 734 0 0,5-2-525 0 0,30-52-1 0 0,-52 75 1299 0 0,-11 9-1068 0 0,-15 12-393 0 0,17-9-695 0 0,-4 2-141 0 0,-10 3 64 0 0,0 2-1 0 0,1 1 0 0 0,0 0 1 0 0,-22 19-1 0 0,6 0 70 0 0,-58 55 496 0 0,81-74-648 0 0,1 1 0 0 0,0 1 0 0 0,1 0 0 0 0,0 1 0 0 0,-11 22 0 0 0,14-24-61 0 0,3-6-2 0 0,0 0-1 0 0,1 0 1 0 0,0 0 0 0 0,-1 7-1 0 0,-10 32 47 0 0,12-42-57 0 0,0 0-1 0 0,0-1 1 0 0,1 1-1 0 0,-1 0 1 0 0,1 0-1 0 0,0-1 1 0 0,0 4-1 0 0,-1 47 78 0 0,1-51-78 0 0,0 1 0 0 0,0-1-1 0 0,0 0 1 0 0,0 1 0 0 0,0-1 0 0 0,1 0 0 0 0,-1 0-1 0 0,2 4 1 0 0,11 38 87 0 0,-13-43-87 0 0,1 1 0 0 0,-1-1 0 0 0,0 0 0 0 0,1 1-1 0 0,-1-1 1 0 0,1 0 0 0 0,0 0 0 0 0,-1 1 0 0 0,1-1 0 0 0,0 0-1 0 0,0 0 1 0 0,0 0 0 0 0,1 1 0 0 0,23 26 147 0 0,-25-27-148 0 0,1 0-1 0 0,-1-1 0 0 0,1 1 1 0 0,0 0-1 0 0,-1-1 1 0 0,1 1-1 0 0,0 0 0 0 0,0-1 1 0 0,-1 1-1 0 0,1-1 1 0 0,0 1-1 0 0,0-1 1 0 0,0 0-1 0 0,0 1 0 0 0,-1-1 1 0 0,1 0-1 0 0,0 0 1 0 0,2 1-1 0 0,1 0 12 0 0,5 1 11 0 0,0 0 0 0 0,0 0 0 0 0,1 0 0 0 0,-1-1 0 0 0,0-1 0 0 0,18-1 0 0 0,-1-3 7 0 0,0-1-1 0 0,-1-2 0 0 0,0-1 0 0 0,0 0 1 0 0,27-15-1 0 0,-19 6-189 0 0,1-2 1 0 0,57-44 0 0 0,-34 23-2197 0 0,-34 26-5983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0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35 341 5063 0 0,'0'0'4443'0'0,"8"3"-2267"0"0,24 12-73 0 0,-30-15-1880 0 0,1 1 1 0 0,-1-1 0 0 0,0 0 0 0 0,1 0 0 0 0,-1 1 0 0 0,0-2 0 0 0,1 1 0 0 0,-1 0-1 0 0,1 0 1 0 0,-1-1 0 0 0,0 0 0 0 0,0 1 0 0 0,1-1 0 0 0,-1 0 0 0 0,0 0-1 0 0,0 0 1 0 0,4-3 0 0 0,2 0 504 0 0,1 0-430 0 0,0-1 0 0 0,-1 0 0 0 0,0 0 0 0 0,0-1 1 0 0,0 0-1 0 0,-1-1 0 0 0,8-7 0 0 0,1-6-286 0 0,23-32 0 0 0,-31 40-177 0 0,-1-1 0 0 0,-1 0 0 0 0,0 0 0 0 0,5-21-1 0 0,0 2-205 0 0,-9 25 321 0 0,0 0 1 0 0,0-1-1 0 0,-1 1 1 0 0,-1 0-1 0 0,1-1 0 0 0,-1 1 1 0 0,0 0-1 0 0,-1-1 1 0 0,0 1-1 0 0,-1-8 1 0 0,2 14 58 0 0,-1 1 0 0 0,1-1 0 0 0,0 0 1 0 0,0 0-1 0 0,-1 0 0 0 0,1 1 0 0 0,0-1 1 0 0,-1 0-1 0 0,1 0 0 0 0,-1 1 0 0 0,1-1 1 0 0,-1 0-1 0 0,1 1 0 0 0,-1-1 0 0 0,0 1 1 0 0,1-1-1 0 0,-1 1 0 0 0,0-1 1 0 0,1 1-1 0 0,-1-1 0 0 0,0 1 0 0 0,1-1 1 0 0,-1 1-1 0 0,0 0 0 0 0,0 0 0 0 0,0-1 1 0 0,1 1-1 0 0,-1 0 0 0 0,0 0 0 0 0,0 0 1 0 0,0 0-1 0 0,0 0 0 0 0,1 0 0 0 0,-1 0 1 0 0,0 0-1 0 0,0 0 0 0 0,0 0 1 0 0,0 0-1 0 0,1 1 0 0 0,-1-1 0 0 0,0 0 1 0 0,0 1-1 0 0,-1 0 0 0 0,-5 2 69 0 0,0 0 0 0 0,0 1 0 0 0,-11 7-1 0 0,16-10-61 0 0,-19 16 281 0 0,0 0 0 0 0,2 1 0 0 0,0 1 0 0 0,1 1 0 0 0,0 0 0 0 0,2 1 0 0 0,-24 41 0 0 0,28-40 83 0 0,-9 23 0 0 0,14-24-19 0 0,-8 34-62 0 0,14-51-254 0 0,0 0-1 0 0,0 0 1 0 0,1 1 0 0 0,-1-1-1 0 0,1 5 1 0 0,-4 55 219 0 0,3-61-233 0 0,1 0 0 0 0,0 0 0 0 0,0 0-1 0 0,0 0 1 0 0,0 0 0 0 0,1 1 0 0 0,1 3 0 0 0,10 48 143 0 0,-12-53-164 0 0,0-1-1 0 0,0 1 0 0 0,0-1 0 0 0,1 0 0 0 0,-1 1 0 0 0,1-1 0 0 0,-1 0 0 0 0,1 1 0 0 0,-1-1 0 0 0,1 0 0 0 0,0 0 0 0 0,0 1 1 0 0,-1-1-1 0 0,1 0 0 0 0,2 1 0 0 0,25 30 128 0 0,-28-31-131 0 0,1 0-1 0 0,-1-1 1 0 0,1 1 0 0 0,-1 0-1 0 0,1-1 1 0 0,0 1-1 0 0,-1-1 1 0 0,1 1 0 0 0,0 0-1 0 0,0-1 1 0 0,-1 0 0 0 0,1 1-1 0 0,0-1 1 0 0,0 1-1 0 0,0-1 1 0 0,-1 0 0 0 0,1 0-1 0 0,0 1 1 0 0,0-1 0 0 0,0 0-1 0 0,0 0 1 0 0,1 0-1 0 0,5 1 16 0 0,3 1 1 0 0,-1-1 0 0 0,1 1 1 0 0,0-2-1 0 0,-1 0 0 0 0,1 0 0 0 0,0-1 0 0 0,12-2 0 0 0,-4-2-175 0 0,0-1 0 0 0,-1-1 1 0 0,0 0-1 0 0,-1-1 0 0 0,0-1 1 0 0,0-1-1 0 0,-1 0 0 0 0,0-1 1 0 0,0-1-1 0 0,-2 0 0 0 0,17-18 1 0 0,5-12-8263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0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280 723 10135 0 0,'0'0'778'0'0,"-2"1"-310"0"0,-1 1-28 0 0,0 0 0 0 0,0-1 1 0 0,0 1-1 0 0,-1-1 0 0 0,1 0 1 0 0,0 0-1 0 0,-1 0 0 0 0,1-1 1 0 0,-1 1-1 0 0,1-1 1 0 0,-1 0-1 0 0,1 0 0 0 0,-5 0 1 0 0,-12-2 934 0 0,-22-4 1 0 0,22 3-595 0 0,13 1-668 0 0,-1 1 1 0 0,1 0-1 0 0,-1 1 1 0 0,0 0-1 0 0,1 0 1 0 0,-1 1-1 0 0,1 0 0 0 0,-1 0 1 0 0,0 0-1 0 0,1 1 1 0 0,-11 4-1 0 0,12 0-49 0 0,-8 12 5 0 0,14-17-61 0 0,-1 0-1 0 0,0 0 0 0 0,1 0 0 0 0,-1 0 0 0 0,0 0 0 0 0,1 0 0 0 0,0 1 0 0 0,-1-1 0 0 0,1 0 1 0 0,0 0-1 0 0,-1 2 0 0 0,-11 50 51 0 0,7-6-35 0 0,5-24 25 0 0,4 30-15 0 0,0-26 74 0 0,7 30 20 0 0,-4-32-6 0 0,11 18 0 0 0,-7-23 6 0 0,14 16 1 0 0,-25-35-121 0 0,1 0 0 0 0,-1 0-1 0 0,1 0 1 0 0,-1-1 0 0 0,1 1 0 0 0,-1 0-1 0 0,1 0 1 0 0,0-1 0 0 0,-1 1 0 0 0,1-1-1 0 0,0 1 1 0 0,0 0 0 0 0,-1-1-1 0 0,1 1 1 0 0,0-1 0 0 0,0 0 0 0 0,0 1-1 0 0,1-1 1 0 0,4 3 18 0 0,-2-1-11 0 0,0-1 1 0 0,0 1 0 0 0,0-1-1 0 0,0 1 1 0 0,1-1-1 0 0,-1 0 1 0 0,1-1 0 0 0,-1 1-1 0 0,1-1 1 0 0,-1 0 0 0 0,1 0-1 0 0,6-1 1 0 0,-4-1 6 0 0,1-1 0 0 0,-1 1 0 0 0,0-1-1 0 0,0-1 1 0 0,0 1 0 0 0,0-1 0 0 0,-1 0 0 0 0,0-1 0 0 0,9-7 0 0 0,4-5 58 0 0,23-30-1 0 0,-36 41-59 0 0,12-17 21 0 0,-1 0-1 0 0,-1 0 1 0 0,21-44-1 0 0,25-77-73 0 0,-50 109 56 0 0,-1 0-1 0 0,-2-1 1 0 0,-1 0-1 0 0,-2-1 1 0 0,-2 0 0 0 0,-1 0-1 0 0,-2 0 1 0 0,-1 0-1 0 0,-2 0 1 0 0,-2 0-1 0 0,-1 1 1 0 0,-2-1 0 0 0,-1 1-1 0 0,-2 0 1 0 0,-2 1-1 0 0,-29-62 1 0 0,34 82 159 0 0,-1 1 0 0 0,-14-21 0 0 0,18 31-134 0 0,0-1 0 0 0,1 1 0 0 0,-1 0 0 0 0,-1 0 0 0 0,1 0 0 0 0,-1 1 0 0 0,1-1 0 0 0,-1 1 0 0 0,0 0 0 0 0,-7-3 0 0 0,10 6-36 0 0,1-1 1 0 0,0 1-1 0 0,0-1 1 0 0,-1 1-1 0 0,1 0 0 0 0,0-1 1 0 0,-1 1-1 0 0,1 0 1 0 0,0 0-1 0 0,-1 0 1 0 0,0 0-1 0 0,1 1-5 0 0,0-1-1 0 0,0 1 0 0 0,0-1 1 0 0,0 1-1 0 0,0-1 0 0 0,0 1 1 0 0,0-1-1 0 0,0 1 1 0 0,0 0-1 0 0,1 0 0 0 0,-1-1 1 0 0,0 1-1 0 0,0 0 1 0 0,1 0-1 0 0,-1 0 0 0 0,1 0 1 0 0,-1 0-1 0 0,1 0 1 0 0,-1 0-1 0 0,0 2 0 0 0,-4 8 1 0 0,1 1 0 0 0,0 0-1 0 0,-2 14 1 0 0,-6 60-17 0 0,11-11-31 0 0,6 2-6 0 0,20 92 0 0 0,15-4-32 0 0,-33-141 53 0 0,12 25 0 0 0,-6-22 21 0 0,16 26-1 0 0,9 0 23 0 0,-24-38 60 0 0,13 7 0 0 0,-20-16-4 0 0,0-4-12 0 0,20 5-67 0 0,-27-7 0 0 0,1 0-1 0 0,-1 1 0 0 0,1-1 0 0 0,0 0 0 0 0,-1 0 0 0 0,1 0 0 0 0,-1 0 1 0 0,1 0-1 0 0,0 0 0 0 0,-1 0 0 0 0,1 0 0 0 0,-1-1 0 0 0,1 1 0 0 0,0 0 1 0 0,-1 0-1 0 0,1 0 0 0 0,-1-1 0 0 0,1 1 0 0 0,-1 0 0 0 0,1-1 0 0 0,-1 1 1 0 0,1 0-1 0 0,-1-1 0 0 0,1 1 0 0 0,-1-1 0 0 0,1 1 0 0 0,-1-1 0 0 0,1 1 1 0 0,-1-1-1 0 0,0 1 0 0 0,0-1 0 0 0,1 1 0 0 0,-1-1 0 0 0,0 1 1 0 0,0-1-1 0 0,1 1 0 0 0,-1-1 0 0 0,0 0 0 0 0,0 1 0 0 0,0-1 0 0 0,0 1 1 0 0,0-1-1 0 0,0 0 0 0 0,0 1 0 0 0,0-1 0 0 0,0 0 0 0 0,0 1 0 0 0,0-1 1 0 0,-1 0-1 0 0,1 0-186 0 0,0 0 0 0 0,0-1 1 0 0,0 1-1 0 0,0 0 0 0 0,0 0 1 0 0,-1 0-1 0 0,1 0 0 0 0,0 0 1 0 0,-1 0-1 0 0,1 0 0 0 0,-1 0 1 0 0,1 0-1 0 0,-1 0 0 0 0,0 0 1 0 0,1 0-1 0 0,-1 0 0 0 0,0 0 1 0 0,0 0-1 0 0,1 1 1 0 0,-1-1-1 0 0,-2-1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1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 76 6911 0 0,'-1'-2'5092'0'0,"0"-1"-4797"0"0,-1-5 615 0 0,-1 0 0 0 0,-8-13 0 0 0,11 19-779 0 0,-1 0-1 0 0,0 1 1 0 0,0-1-1 0 0,0 1 1 0 0,0 0 0 0 0,0-1-1 0 0,-1 1 1 0 0,1 0 0 0 0,0 0-1 0 0,-1-1 1 0 0,1 1 0 0 0,0 0-1 0 0,-1 0 1 0 0,0 1-1 0 0,1-1 1 0 0,-1 0 0 0 0,1 0-1 0 0,-1 1 1 0 0,0-1 0 0 0,-3 0-1 0 0,-24 2 1807 0 0,22-1-1597 0 0,1 1-1 0 0,-1-1 1 0 0,0-1 0 0 0,0 1 0 0 0,-12-3 0 0 0,-11-4 405 0 0,29 7-732 0 0,1 0-1 0 0,0 0 0 0 0,-1 0 0 0 0,1 0 0 0 0,-1 0 1 0 0,1 1-1 0 0,-1-1 0 0 0,1 0 0 0 0,-1 0 0 0 0,1 0 1 0 0,0 1-1 0 0,-1-1 0 0 0,1 0 0 0 0,-1 0 0 0 0,1 1 1 0 0,0-1-1 0 0,-1 0 0 0 0,1 1 0 0 0,-1 0 0 0 0,-6 3 53 0 0,5-2-35 0 0,-1 0 0 0 0,0 0 1 0 0,1 0-1 0 0,-1 0 0 0 0,1 0 0 0 0,0 0 0 0 0,-1 1 1 0 0,1-1-1 0 0,-2 4 0 0 0,-2 1 28 0 0,2-3-4 0 0,0 1 0 0 0,1-1-1 0 0,-1 1 1 0 0,-3 8 0 0 0,1-5-5 0 0,2-4-9 0 0,1 1 0 0 0,0 0 0 0 0,0 0 0 0 0,1 0 0 0 0,-4 7 0 0 0,-12 31 80 0 0,1 6-83 0 0,17-47-31 0 0,-1 0 0 0 0,0 0 0 0 0,1 0 0 0 0,-1 1 0 0 0,1-1 0 0 0,0 0 0 0 0,0 1 0 0 0,0 2 0 0 0,-1 47 18 0 0,1-51-20 0 0,0 1 1 0 0,0 0-1 0 0,0 0 1 0 0,0-1 0 0 0,0 1-1 0 0,0 0 1 0 0,0 0-1 0 0,1-1 1 0 0,-1 1-1 0 0,1 0 1 0 0,0 1-1 0 0,14 36 68 0 0,-15-38-70 0 0,0-1 0 0 0,0 1 0 0 0,1-1 0 0 0,-1 1 0 0 0,0-1 0 0 0,0 1 0 0 0,0-1 0 0 0,0 0 0 0 0,0 1 0 0 0,1-1 0 0 0,-1 1 0 0 0,0-1-1 0 0,0 1 1 0 0,1-1 0 0 0,-1 0 0 0 0,0 1 0 0 0,0-1 0 0 0,1 0 0 0 0,-1 1 0 0 0,0-1 0 0 0,1 0 0 0 0,-1 1 0 0 0,1-1 0 0 0,-1 0 0 0 0,0 0-1 0 0,1 0 1 0 0,-1 1 0 0 0,1-1 0 0 0,-1 0 0 0 0,1 0 0 0 0,-1 0 0 0 0,1 0 0 0 0,0 0 0 0 0,3 1 3 0 0,-1 0-1 0 0,-1 0 1 0 0,1-1 0 0 0,0 1 0 0 0,0-1-1 0 0,0 0 1 0 0,0 0 0 0 0,0 0-1 0 0,0 0 1 0 0,0-1 0 0 0,0 1-1 0 0,0-1 1 0 0,0 0 0 0 0,0 1-1 0 0,-1-1 1 0 0,6-3 0 0 0,3-4 20 0 0,1 0 0 0 0,-2-1 0 0 0,15-15 0 0 0,2-2 28 0 0,53-50 23 0 0,-58 48-76 0 0,-15 17 0 0 0,-7 11 0 0 0,0-1 0 0 0,1 1 0 0 0,-1 0 0 0 0,0-1 0 0 0,0 1 0 0 0,0 0 0 0 0,1-1 0 0 0,-1 1 0 0 0,0 0 0 0 0,0 0 0 0 0,0-1 0 0 0,1 1 0 0 0,-1 0 0 0 0,0 0 0 0 0,1-1 0 0 0,-1 1 0 0 0,0 0 0 0 0,1 0 0 0 0,-1 0 0 0 0,0 0 0 0 0,1-1 0 0 0,-1 1 0 0 0,0 0 0 0 0,1 0 0 0 0,-1 0 0 0 0,0 0 0 0 0,1 0 0 0 0,-1 0 0 0 0,0 0 0 0 0,1 0 0 0 0,-1 0 0 0 0,1 0 0 0 0,-1 0 0 0 0,0 0 0 0 0,1 0 0 0 0,-1 0 0 0 0,0 1 0 0 0,1-1 0 0 0,-1 0 0 0 0,0 0 0 0 0,1 0 0 0 0,-1 0 0 0 0,0 1 0 0 0,1-1 0 0 0,-1 0 0 0 0,0 0 0 0 0,1 1 0 0 0,2 3 0 0 0,0 0 0 0 0,0 0 0 0 0,0 0 0 0 0,0 0 0 0 0,-1 0 0 0 0,1 1 0 0 0,2 8 0 0 0,6 25-38 0 0,-4-7-23 0 0,-7-21-48 0 0,1 31-3 0 0,-1-31-5 0 0,0 0-174 0 0,0 18 309 0 0,0-7-7310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2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24 5527 0 0,'4'-16'15220'0'0,"-10"8"-12837"0"0,2 8-1870 0 0,-48 10 107 0 0,-26 0-680 0 0,67-5-49 0 0,-18 13-10 0 0,16-7-1 0 0,7-5 87 0 0,-1 1-1 0 0,-8 14 1 0 0,-13 30 34 0 0,27-49 13 0 0,-1 1-1 0 0,1-1 0 0 0,0 1 1 0 0,0 0-1 0 0,1-1 0 0 0,-1 1 1 0 0,0 3-1 0 0,-9 46 115 0 0,7-39 0 0 0,5-2 3 0 0,5 34 10 0 0,-5-33 3 0 0,4-5 0 0 0,20 21-8 0 0,-25-28-129 0 0,0 1 0 0 0,-1 0-1 0 0,1 0 1 0 0,-1-1 0 0 0,1 1 0 0 0,0 0-1 0 0,0-1 1 0 0,0 1 0 0 0,-1-1 0 0 0,1 1-1 0 0,0-1 1 0 0,0 1 0 0 0,0-1 0 0 0,1 1-1 0 0,13 3 35 0 0,-1 0-1 0 0,1-1 1 0 0,0-1-1 0 0,0 0 1 0 0,21 0-1 0 0,21-6-40 0 0,-28 2 0 0 0,34 1 0 0 0,-37 5 0 0 0,-1 5-21 0 0,-20-7-82 0 0,-3 8-118 0 0,6 31 67 0 0,-8-40 144 0 0,1 0-1 0 0,-1 0 0 0 0,0 0 0 0 0,0 0 0 0 0,0 0 0 0 0,0 0 1 0 0,0 1-1 0 0,0-1 0 0 0,0 0 0 0 0,0 0 0 0 0,0 0 0 0 0,0 0 1 0 0,-1 0-1 0 0,1 0 0 0 0,-1 2 0 0 0,-2 8-46 0 0,2-5 19 0 0,0-1 0 0 0,-1 1 0 0 0,0-1 0 0 0,-1 1 0 0 0,1-1 0 0 0,-4 6 0 0 0,-20 38 9 0 0,15-31 28 0 0,-1 0 1 0 0,0-1-1 0 0,-18 18 0 0 0,21-25 9 0 0,-1-1 0 0 0,0-1 0 0 0,0 1 0 0 0,-1-2 0 0 0,0 1 0 0 0,-20 9 0 0 0,15-10-2 0 0,-1 0-1 0 0,0-1 0 0 0,-25 6 0 0 0,37-11-37 0 0,0 0 0 0 0,-1 0 1 0 0,1-1-1 0 0,0 1 1 0 0,-1-1-1 0 0,1 0 0 0 0,-1-1 1 0 0,1 1-1 0 0,0-1 1 0 0,-1 0-1 0 0,1 0 1 0 0,0-1-1 0 0,0 0 0 0 0,0 1 1 0 0,-8-6-1 0 0,11 6-149 0 0,0 0-1 0 0,1-1 0 0 0,-1 1 1 0 0,0 0-1 0 0,1-1 1 0 0,0 1-1 0 0,-1-1 1 0 0,1 0-1 0 0,0 1 1 0 0,0-1-1 0 0,-2-4 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2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6447 0 0,'10'22'10468'0'0,"-1"-15"-9316"0"0,27 19-184 0 0,-27-20-37 0 0,-1 1-80 0 0,23 19-298 0 0,-16-11-128 0 0,14 19-29 0 0,-14-13-8 0 0,15 31-17 0 0,-28-47-299 0 0,1 0 0 0 0,0 0 1 0 0,-1 0-1 0 0,2 7 0 0 0,14 43 398 0 0,23 111 0 0 0,-23 25 97 0 0,-18-162-493 0 0,-2 44-52 0 0,0-40 20 0 0,-1 38-43 0 0,3-15-59 0 0,0-46-12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30 116 455 0 0,'-3'-10'14396'0'0,"-4"40"-11817"0"0,5-24-264 0 0,5 3-1683 0 0,8 27-206 0 0,-8-27-39 0 0,0-1-38 0 0,10 27-118 0 0,-10-26-51 0 0,0 1-11 0 0,1 1-111 0 0,-1-3 35 0 0,0 0-1 0 0,0 0 1 0 0,1 11-1 0 0,4 25 464 0 0,-6-34-462 0 0,3 30 405 0 0,-2 9 140 0 0,0-4-114 0 0,-1 7-146 0 0,0-20-214 0 0,-1-15-86 0 0,5 27-67 0 0,2-7-29 0 0,-6-30-63 0 0,-3-10-599 0 0,-6-18 621 0 0,-19-38 0 0 0,0 1 14 0 0,13 26 131 0 0,2-1 0 0 0,2-1 0 0 0,-11-66 0 0 0,19 85-60 0 0,0 1 0 0 0,0-1-1 0 0,1 1 1 0 0,1 0 0 0 0,1-1 0 0 0,0 1 0 0 0,1 0-1 0 0,0 0 1 0 0,1 0 0 0 0,1 0 0 0 0,0 1-1 0 0,9-17 1 0 0,45-57-321 0 0,-49 73 252 0 0,-4 7-38 0 0,16-12 51 0 0,0 3-5 0 0,-22 16 40 0 0,1-1-1 0 0,0 1 0 0 0,-1 0 0 0 0,1-1 0 0 0,0 1 0 0 0,-1 0 1 0 0,1 0-1 0 0,0-1 0 0 0,0 1 0 0 0,-1 0 0 0 0,1 0 0 0 0,0 0 1 0 0,-1 0-1 0 0,1 0 0 0 0,1 0 0 0 0,37-2 351 0 0,-32 8-195 0 0,22 18 6 0 0,-22-18-3 0 0,-3 2-17 0 0,11 27-10 0 0,-11-26-1 0 0,-2 1-23 0 0,6 37-90 0 0,-7-4-23 0 0,-6-6-13 0 0,-5-5-41 0 0,-6-2 54 0 0,-3-4 79 0 0,14-20-41 0 0,-15 14 191 0 0,16-17-210 0 0,-9 9 103 0 0,-1-1-1 0 0,0-1 1 0 0,-17 9-1 0 0,28-17-285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15663 0 0,'22'1'1764'0'0,"-1"1"-1"0"0,23 4 0 0 0,4 1-412 0 0,161 6 826 0 0,-179-13-2278 0 0,1-1 0 0 0,-1-2 1 0 0,0-1-1 0 0,56-16 1 0 0,-58 10-511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150 390 7367 0 0,'0'0'2994'0'0,"1"10"-509"0"0,0 3-1622 0 0,1 40 3311 0 0,-1 17-1416 0 0,-3 7-659 0 0,0-36-1600 0 0,1-31 185 0 0,10-8-1156 0 0,-5 0 416 0 0,-2-2 27 0 0,0 1 0 0 0,0 0 1 0 0,0 0-1 0 0,0-1 1 0 0,1 1-1 0 0,-1-1 1 0 0,0 0-1 0 0,0 0 1 0 0,0 0-1 0 0,1 0 1 0 0,-1 0-1 0 0,0 0 1 0 0,0 0-1 0 0,1-1 1 0 0,-1 1-1 0 0,0-1 1 0 0,0 0-1 0 0,0 0 1 0 0,0 1-1 0 0,0-1 1 0 0,0-1-1 0 0,0 1 1 0 0,0 0-1 0 0,0 0 1 0 0,-1-1-1 0 0,3-1 1 0 0,17-22-1059 0 0,3-4-260 0 0</inkml:trace>
  <inkml:trace contextRef="#ctx0" brushRef="#br0" timeOffset="1">180 1 17047 0 0,'-7'1'611'0'0,"3"-1"-261"0"0,-1 0-1 0 0,0 1 1 0 0,1 0-1 0 0,-1 0 0 0 0,1 0 1 0 0,-1 1-1 0 0,1-1 1 0 0,-9 5-1 0 0,-28 21 1951 0 0,23-14-1473 0 0,-32 16 1 0 0,49-29-828 0 0,0 1-1 0 0,0-1 1 0 0,0 1 0 0 0,0-1-1 0 0,1 0 1 0 0,-1 0 0 0 0,0 1 0 0 0,0-1-1 0 0,0 0 1 0 0,0 0 0 0 0,0 0 0 0 0,0 0-1 0 0,0 0 1 0 0,-1 0 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0 8751 0 0,'-10'6'9514'0'0,"5"0"-7142"0"0,-2 1-3169 0 0,-3 2 3440 0 0,-19 13-1947 0 0,26-19-653 0 0,-95 68 435 0 0,75-52-454 0 0,1 0 0 0 0,-25 30 0 0 0,43-44-13 0 0,-1 0 0 0 0,1 1 0 0 0,-6 12 0 0 0,-13 33 156 0 0,22-49-145 0 0,0 1 1 0 0,0-1-1 0 0,0 0 0 0 0,1 1 0 0 0,-1-1 0 0 0,1 0 1 0 0,-1 1-1 0 0,1 3 0 0 0,-4 44 178 0 0,4-48-178 0 0,-1 0 0 0 0,1 0 0 0 0,0 0 0 0 0,0 1 0 0 0,1-1 1 0 0,-1 0-1 0 0,0 0 0 0 0,2 5 0 0 0,9 39 171 0 0,-8-35 191 0 0,5 0-204 0 0,-3-3-148 0 0,-2-3-19 0 0,0 0 0 0 0,0 0 0 0 0,1-1 0 0 0,0 1 1 0 0,0-1-1 0 0,0 0 0 0 0,0 0 0 0 0,0 0 0 0 0,1-1 0 0 0,0 0 0 0 0,0 0 0 0 0,0 0 0 0 0,0 0 0 0 0,6 2 0 0 0,3-2 6 0 0,0 0 0 0 0,1 0-1 0 0,0-1 1 0 0,-1-1 0 0 0,1 0 0 0 0,0-2 0 0 0,-1 1-1 0 0,1-2 1 0 0,0 0 0 0 0,14-4 0 0 0,2-2-125 0 0,-1-1 0 0 0,1-2 0 0 0,40-21 0 0 0,-21 4-1785 0 0,-10-1-6545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4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92 480 13359 0 0,'4'0'1027'0'0,"15"0"6226"0"0,-20 13-6394 0 0,-4 37-351 0 0,4-48-465 0 0,1 1 0 0 0,0-1 0 0 0,-1 0 1 0 0,1 1-1 0 0,-1-1 0 0 0,1 0 0 0 0,-1 0 0 0 0,0 1 1 0 0,-1 1-1 0 0,-21 47 317 0 0,10-26-243 0 0,-17 35-105 0 0,7-5-55 0 0,18-44-174 0 0,4-1-60 0 0,0 2 182 0 0,1-5-25 0 0,0 0 1 0 0,-1 0-1 0 0,-3 12 0 0 0,8-20-161 0 0,-1 1 227 0 0,0-1 0 0 0,0 0-1 0 0,1 0 1 0 0,-1 0 0 0 0,0 0-1 0 0,0 0 1 0 0,-1-1 0 0 0,1 1 0 0 0,0-1-1 0 0,0 0 1 0 0,-1 0 0 0 0,1 0-1 0 0,-1 0 1 0 0,0 0 0 0 0,0 0-1 0 0,1-1 1 0 0,2-4 0 0 0,13-15-1249 0 0,0-1 0 0 0,-2 0 0 0 0,-1-1 0 0 0,16-32 0 0 0,-16 19-405 0 0</inkml:trace>
  <inkml:trace contextRef="#ctx0" brushRef="#br0" timeOffset="1">157 288 10591 0 0,'-19'-53'4002'0'0,"-4"-15"6684"0"0,10 23-9574 0 0,11 36-1098 0 0,0 1 0 0 0,1-1 0 0 0,0 1 0 0 0,0-1-1 0 0,1 0 1 0 0,0 1 0 0 0,1-1 0 0 0,0 1 0 0 0,4-17 0 0 0,0 5-553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4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1375 0 0,'18'-36'690'0'0,"18"-26"16279"0"0,-43 81-16137 0 0,2-5-500 0 0,2-5 1406 0 0,0 0-1200 0 0,-9 26-128 0 0,9-26-24 0 0,2 2-2 0 0,-2 2-250 0 0,2-5 8 0 0,0 0-1 0 0,0 1 0 0 0,1-1 1 0 0,1 12-1 0 0,0 49 692 0 0,0-13-561 0 0,-1-27-58 0 0,-1 31-13 0 0,1-29-20 0 0,-1 35-78 0 0,1-34-46 0 0,0 29-30 0 0,1-34 17 0 0,1-12-61 0 0,-1-7-40 0 0,0 0-1 0 0,0 1 1 0 0,-1 11-1 0 0,4-7-115 0 0,15 36-39 0 0,-18-48 182 0 0,-1 1-1 0 0,1-1 1 0 0,-1 0 0 0 0,1 1-1 0 0,-1-1 1 0 0,1 0 0 0 0,0 1-1 0 0,0-1 1 0 0,-1 0 0 0 0,1 0-1 0 0,2 2 1 0 0,18 18-403 0 0,-10-12-14 0 0,7-2 108 0 0,1-1 1 0 0,19 6-1 0 0,-36-12 148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5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 13823 0 0,'0'0'1647'0'0,"6"4"-712"0"0,18 11 274 0 0,-24-15-1152 0 0,1 0 1 0 0,-1 1 0 0 0,1-1-1 0 0,-1 0 1 0 0,1 1-1 0 0,-1-1 1 0 0,0 0-1 0 0,1 0 1 0 0,-1 0 0 0 0,1 1-1 0 0,-1-1 1 0 0,1 0-1 0 0,0 0 1 0 0,-1 0 0 0 0,1 0-1 0 0,-1 0 1 0 0,1 0-1 0 0,-1 0 1 0 0,1 0-1 0 0,-1 0 1 0 0,2 0 0 0 0,19-4 626 0 0,0 0 0 0 0,0-2 0 0 0,-1 0 0 0 0,0-1 0 0 0,21-11-1 0 0,21-15 234 0 0,-31 16-545 0 0,0 1 1 0 0,1 2-1 0 0,53-18 0 0 0,-83 32-604 0 0,4 4-702 0 0,21 14 181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5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776 1 11519 0 0,'0'0'10218'0'0,"0"12"-9485"0"0,-1 36-77 0 0,2-27-67 0 0,12 32 54 0 0,4 5-163 0 0,-14-46-433 0 0,-1-6-25 0 0,-1 1-1 0 0,2 0 0 0 0,-1 0 0 0 0,1-1 0 0 0,4 8 0 0 0,11 24 6 0 0,-9-22 53 0 0,11 11 15 0 0,-9-16-6 0 0,11 5-1 0 0,-10-10-15 0 0,-8-5-67 0 0,0 0 0 0 0,0 0 0 0 0,0-1 0 0 0,0 1 0 0 0,1-1 0 0 0,-1 0 0 0 0,0 0 0 0 0,1-1 0 0 0,-1 1 0 0 0,0-1 0 0 0,0 0 0 0 0,0 0 0 0 0,0 0 0 0 0,8-3 0 0 0,13-12-66 0 0,-1 0 1 0 0,-1-1 0 0 0,34-33-1 0 0,-26 22 31 0 0,-5 9 157 0 0,-23 17-56 0 0,-1 0 79 0 0,3-1-166 0 0,-5 4 32 0 0,1-1 1 0 0,-1 0-1 0 0,0 0 1 0 0,0 0-1 0 0,0 1 1 0 0,1-1-1 0 0,-1 0 1 0 0,0 0-1 0 0,0 1 0 0 0,0-1 1 0 0,0 0-1 0 0,0 0 1 0 0,0 1-1 0 0,0-1 1 0 0,1 0-1 0 0,-1 0 1 0 0,0 1-1 0 0,0-1 1 0 0,0 0-1 0 0,0 1 1 0 0,0-1-1 0 0,0 0 0 0 0,0 0 1 0 0,0 1-1 0 0,-1-1 1 0 0,1 0-1 0 0,0 1 1 0 0,0-1-1 0 0,0 0 1 0 0,0 0-1 0 0,0 1 1 0 0,-1-1-1 0 0,-7 43 66 0 0,6-32 10 0 0,2 4 3 0 0,-2 46 0 0 0,3-31-16 0 0,5 44-64 0 0,4 233-16 0 0,-11-287 0 0 0,-5 23 0 0 0,0-15 0 0 0,-10 33 0 0 0,-18 20 0 0 0,29-70 0 0 0,0-1 0 0 0,-14 20 0 0 0,14-24 3 0 0,-1-1 0 0 0,0 1 0 0 0,0-1 0 0 0,0 0-1 0 0,-1 0 1 0 0,1-1 0 0 0,-1 0 0 0 0,0 0 0 0 0,-1-1 0 0 0,1 1 0 0 0,-11 2 0 0 0,-12 2 26 0 0,-50 9 1 0 0,75-16-28 0 0,-48 6 79 0 0,-1-1 1 0 0,1-3-1 0 0,-1-2 0 0 0,0-3 1 0 0,-65-9-1 0 0,-306-79-585 0 0,342 69-80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49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4771 2759 0 0,'11'-26'1820'0'0,"6"-11"-1133"0"0,-43 100-3012 0 0,-6 8 11810 0 0,33-71-9414 0 0,7-3 1614 0 0,9-9-666 0 0,1-3-513 0 0,-2 1-397 0 0,25-15 0 0 0,-28 28-152 0 0,35 4 47 0 0,-36-2 244 0 0,0 3-16 0 0,35 11 59 0 0,-35-11 521 0 0,-2-8-619 0 0,30-10-8 0 0,-22 5-31 0 0,25-17-124 0 0,15-5-30 0 0,4 0 0 0 0,-43 22 11 0 0,44-18 101 0 0,-52 22-77 0 0,-1 1 12 0 0,1 0-1 0 0,16-4 1 0 0,32-7-33 0 0,-1 9-3 0 0,-57 6-9 0 0,0-1 0 0 0,0 1 1 0 0,1 0-1 0 0,-1 0 0 0 0,0 0 0 0 0,0 0 1 0 0,0 0-1 0 0,0 1 0 0 0,0-1 0 0 0,0 0 1 0 0,0 0-1 0 0,0 1 0 0 0,0-1 0 0 0,0 0 1 0 0,0 1-1 0 0,0-1 0 0 0,0 1 0 0 0,2 1 1 0 0,43 28 7 0 0,-9 2 13 0 0,-30-25 532 0 0,-6-7-553 0 0,-1 1 0 0 0,0-1 0 0 0,0 0 1 0 0,1 1-1 0 0,-1-1 0 0 0,0 0 1 0 0,0 1-1 0 0,0-1 0 0 0,1 1 1 0 0,-1-1-1 0 0,0 0 0 0 0,0 1 1 0 0,0-1-1 0 0,0 1 0 0 0,0-1 1 0 0,0 1-1 0 0,0-1 0 0 0,0 0 1 0 0,0 1-1 0 0,0-1 0 0 0,0 1 0 0 0,0-1 1 0 0,0 0-1 0 0,0 1 0 0 0,0-1 1 0 0,-1 1-1 0 0,1-1 0 0 0,0 0 1 0 0,0 1-1 0 0,0-1 0 0 0,-1 1 1 0 0,1-1-1 0 0,-1 1 0 0 0,0-1-3 0 0,1 0-1 0 0,-1 1 1 0 0,0-1 0 0 0,0 0-1 0 0,0 0 1 0 0,0 0-1 0 0,0 0 1 0 0,0 1 0 0 0,0-2-1 0 0,0 1 1 0 0,1 0-1 0 0,-1 0 1 0 0,0 0 0 0 0,0 0-1 0 0,0 0 1 0 0,0-1-1 0 0,0 1 1 0 0,0 0-1 0 0,1-1 1 0 0,-1 1 0 0 0,0-1-1 0 0,0 1 1 0 0,0-1-1 0 0,1 1 1 0 0,-1-1 0 0 0,0 1-1 0 0,1-1 1 0 0,-1 0-1 0 0,1 0 1 0 0,-2-1 0 0 0,0-1-25 0 0,0 0 0 0 0,0 0 0 0 0,0 0 0 0 0,0 0 0 0 0,1-1 0 0 0,-2-4 0 0 0,-12-32-2512 0 0,11 32 1974 0 0,1 0-1 0 0,0-1 0 0 0,0 1 1 0 0,1-1-1 0 0,0 1 0 0 0,0-1 0 0 0,1 0 1 0 0,0-13-1 0 0,23-157 1036 0 0,-1-2-2146 0 0,-16-92 635 0 0,-8 218 2221 0 0,-2 0 1 0 0,-25-104-1 0 0,17 109-869 0 0,-62-269 88 0 0,12 36 249 0 0,55 246-144 0 0,1 0-1 0 0,-3-60 0 0 0,7-77 843 0 0,2 35-919 0 0,-6-96-428 0 0,-2-20 0 0 0,9 178 386 0 0,17-134 0 0 0,-2 50 735 0 0,-13 115-632 0 0,-5-68 1 0 0,0 81-404 0 0,-1 0-1 0 0,-12-42 0 0 0,11 60-116 0 0,0 0 0 0 0,0 1 1 0 0,-2-1-1 0 0,0 1 0 0 0,0 1 0 0 0,-1-1 0 0 0,-12-14 1 0 0,5 10-33 0 0,0-1 4 0 0,-18-27 0 0 0,29 39 67 0 0,0 0-1 0 0,1 0 0 0 0,0 0 1 0 0,0-1-1 0 0,0 1 1 0 0,1-1-1 0 0,0 0 1 0 0,-1-9-1 0 0,2-3 191 0 0,0-1 0 0 0,2 1 0 0 0,3-24 0 0 0,13-61 303 0 0,-2 26-504 0 0,-15 78 0 0 0,10-81-375 0 0,-10 69 158 0 0,0 1 0 0 0,0-1 0 0 0,-2 1 0 0 0,-3-20 1 0 0,-1 11-400 0 0,-16-36 1 0 0,16 43 627 0 0,0 0-1 0 0,1 0 1 0 0,1 0-1 0 0,0 0 1 0 0,-4-29-1 0 0,8 29 100 0 0,1-1-1 0 0,0 1 1 0 0,1-1 0 0 0,0 1-1 0 0,5-15 1 0 0,-5 19-87 0 0,0 3-13 0 0,0 0-1 0 0,-1 0 1 0 0,0 0 0 0 0,0-1 0 0 0,-1 1-1 0 0,0 0 1 0 0,0-1 0 0 0,-1 1-1 0 0,-3-13 1 0 0,4 19-11 0 0,0 0-1 0 0,0 0 0 0 0,0 1 0 0 0,-1-1 1 0 0,1 0-1 0 0,0 1 0 0 0,0-1 1 0 0,-1 1-1 0 0,1-1 0 0 0,-1 0 1 0 0,1 1-1 0 0,0-1 0 0 0,-1 1 1 0 0,1-1-1 0 0,-1 1 0 0 0,1-1 1 0 0,-1 1-1 0 0,1-1 0 0 0,-1 1 1 0 0,0 0-1 0 0,1-1 0 0 0,-1 1 1 0 0,0 0-1 0 0,1-1 0 0 0,-1 1 1 0 0,1 0-1 0 0,-1 0 0 0 0,0 0 0 0 0,0 0 1 0 0,1-1-1 0 0,-1 1 0 0 0,0 0 1 0 0,1 0-1 0 0,-1 0 0 0 0,0 1 1 0 0,1-1-1 0 0,-1 0 0 0 0,0 0 1 0 0,1 0-1 0 0,-1 0 0 0 0,0 1 1 0 0,1-1-1 0 0,-1 0 0 0 0,0 0 1 0 0,1 1-1 0 0,-1-1 0 0 0,1 1 1 0 0,-1-1-1 0 0,0 1 0 0 0,-2 1-15 0 0,1 0 0 0 0,0 0 0 0 0,-1 0 1 0 0,1 0-1 0 0,0 0 0 0 0,1 1 0 0 0,-1-1 0 0 0,0 1 0 0 0,1-1 0 0 0,-3 5 0 0 0,3-5 16 0 0,0 0 0 0 0,1 0 0 0 0,-1 0-1 0 0,1 1 1 0 0,-1-1 0 0 0,1 0 0 0 0,0 1 0 0 0,-1-1 0 0 0,1 0-1 0 0,0 1 1 0 0,1-1 0 0 0,-1 0 0 0 0,0 0 0 0 0,1 1-1 0 0,-1-1 1 0 0,1 0 0 0 0,0 0 0 0 0,0 1 0 0 0,0-1 0 0 0,0 0-1 0 0,0 0 1 0 0,0 0 0 0 0,0 0 0 0 0,1-1 0 0 0,-1 1-1 0 0,1 0 1 0 0,-1 0 0 0 0,1-1 0 0 0,0 1 0 0 0,3 2 0 0 0,-4-3 437 0 0,11 3-258 0 0,34 12-13 0 0,-35-12 18 0 0,0-5-109 0 0,40-3-12 0 0,-44 2-58 0 0,1 0-1 0 0,-1-1 1 0 0,0 0-1 0 0,0 0 1 0 0,0 0-1 0 0,0-1 1 0 0,10-7-1 0 0,2-1 10 0 0,-7 8 32 0 0,-10 3-41 0 0,8-1 18 0 0,-1-1 0 0 0,1-1-1 0 0,-1 0 1 0 0,16-9 0 0 0,139-86 121 0 0,-106 63-141 0 0,-33 24-24 0 0,-23 11 15 0 0,-1 1 0 0 0,0-1 0 0 0,0 1 0 0 0,1 0 1 0 0,-1 0-1 0 0,0-1 0 0 0,0 1 0 0 0,1 0 0 0 0,-1 0 0 0 0,0 0 0 0 0,1 1 0 0 0,1-1 0 0 0,67 4-293 0 0,-58 0-158 0 0,33 11-127 0 0,-34-12-21 0 0,-3 5-48 0 0,24 22-173 0 0,-31-29 729 0 0,1 0 0 0 0,-1 1 0 0 0,0-1 0 0 0,1 1 0 0 0,-1-1 0 0 0,0 1 0 0 0,0-1 0 0 0,1 3 0 0 0,15 26-1667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54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1 455 0 0,'3'9'6105'0'0,"4"-9"-5990"0"0,-6 0-100 0 0,-1 0 0 0 0,1 0 1 0 0,0 1-1 0 0,0-1 0 0 0,-1 0 0 0 0,1 0 0 0 0,0 1 0 0 0,0-1 0 0 0,-1 1 0 0 0,1-1 0 0 0,-1 0 0 0 0,1 1 0 0 0,0-1 0 0 0,-1 1 0 0 0,1 0 0 0 0,-1-1 0 0 0,1 1 0 0 0,0 0 10 0 0,-1 0 0 0 0,1 0 0 0 0,0-1-1 0 0,-1 1 1 0 0,1 0 0 0 0,0-1 0 0 0,0 1 0 0 0,-1-1 0 0 0,1 1-1 0 0,0-1 1 0 0,0 1 0 0 0,0-1 0 0 0,-1 0 0 0 0,1 0-1 0 0,0 1 1 0 0,0-1 0 0 0,2 0 0 0 0,-3 0-7 0 0,3 0 211 0 0,0 0 0 0 0,0 0-1 0 0,0 0 1 0 0,0 0 0 0 0,0 1 0 0 0,0-1-1 0 0,-1 1 1 0 0,1-1 0 0 0,0 1 0 0 0,0 0-1 0 0,0 0 1 0 0,-1 0 0 0 0,1 1 0 0 0,-1-1 0 0 0,3 2-1 0 0,2 1-123 0 0,0 0 0 0 0,-1 0-1 0 0,1-1 1 0 0,0 0 0 0 0,1-1-1 0 0,-1 0 1 0 0,0 0 0 0 0,1 0-1 0 0,-1-1 1 0 0,1 0 0 0 0,13 0-1 0 0,-19-1 444 0 0,9 2-385 0 0,1 1-112 0 0,-6-2-8 0 0,-1 0-1 0 0,1 1 0 0 0,0-2 1 0 0,-1 1-1 0 0,9-1 0 0 0,-2 5 96 0 0,49 18-70 0 0,-5 5-99 0 0,-55-27 15 0 0,1-1 0 0 0,-1 1-1 0 0,1 0 1 0 0,-1 0 0 0 0,0 0 0 0 0,1 0 0 0 0,-1 0-1 0 0,0 0 1 0 0,0 0 0 0 0,0 1 0 0 0,0-1 0 0 0,2 2-1 0 0,25 34-252 0 0,-21-28-10 0 0,-1 2-633 0 0,20 31 592 0 0,-19-32 35 0 0,1-2 2 0 0,26 23 241 0 0,-15-17 74 0 0,-4-3-27 0 0,18 14 0 0 0,-27-20-5 0 0,0 1 0 0 0,0 1 0 0 0,0-1 0 0 0,-1 1 0 0 0,0 0 0 0 0,5 9 0 0 0,-7-9 0 0 0,1 0 0 0 0,-2 0 0 0 0,1 1 0 0 0,-1-1 0 0 0,2 15 0 0 0,-3-13-4 0 0,0 0 0 0 0,0 0 0 0 0,-1 0 0 0 0,0 0 0 0 0,-1 0 0 0 0,0 0 0 0 0,0 0 0 0 0,-1 0 0 0 0,-4 11 0 0 0,3-13 1 0 0,0 0-1 0 0,0 0 0 0 0,-1 0 1 0 0,0-1-1 0 0,0 1 1 0 0,-1-1-1 0 0,0 0 0 0 0,0 0 1 0 0,0-1-1 0 0,-11 9 0 0 0,-110 81 2766 0 0,102-78-2425 0 0,0 2 0 0 0,1 0 1 0 0,2 2-1 0 0,0 0 0 0 0,-20 27 1 0 0,36-40-179 0 0,0 0 0 0 0,0 0 0 0 0,1 1 0 0 0,1-1 1 0 0,-1 1-1 0 0,1 0 0 0 0,1 0 0 0 0,0 0 1 0 0,0 0-1 0 0,1 0 0 0 0,-1 15 0 0 0,2-20-159 0 0,0-1 0 0 0,1 1 0 0 0,0 0 0 0 0,-1 0 0 0 0,3 4 0 0 0,8 7 0 0 0,24 22 16 0 0,-26-28 336 0 0,1-4-272 0 0,29 14 0 0 0,-37-18-71 0 0,-1 0-1 0 0,1 0 0 0 0,0-1 1 0 0,0 1-1 0 0,0 0 0 0 0,0-1 1 0 0,3 1-1 0 0,39 5 5 0 0,5-3-13 0 0,1 1 0 0 0,7 4 0 0 0,-11 3 11 0 0,-36-8 233 0 0,-1-3-163 0 0,41 7-14 0 0,-40-4-64 0 0,0 0-1 0 0,0 0 1 0 0,-1 1 0 0 0,16 8-1 0 0,-10-2-2 0 0,-1 0 0 0 0,15 13 0 0 0,16 16 15 0 0,-36-32 1033 0 0,-41-10-799 0 0,20 1-417 0 0,0 0 0 0 0,-22 1 0 0 0,22 1 224 0 0,-1 2 0 0 0,1 0 0 0 0,0 0 0 0 0,0 2 0 0 0,0-1 0 0 0,-18 9 0 0 0,14-6 11 0 0,1-1 0 0 0,-1-1 0 0 0,-27 5 0 0 0,16-4-47 0 0,23-4-10 0 0,-1 1 0 0 0,1-1 0 0 0,-1 1 0 0 0,1 1 0 0 0,0-1 0 0 0,0 0 0 0 0,0 1 0 0 0,0 0 0 0 0,0 0 0 0 0,1 0 0 0 0,0 0 0 0 0,-1 1-1 0 0,1-1 1 0 0,0 1 0 0 0,0 0 0 0 0,1 0 0 0 0,-1 0 0 0 0,-1 4 0 0 0,-4 8 1 0 0,1 1 0 0 0,1-1-1 0 0,-7 25 1 0 0,12-33-11 0 0,1 9 0 0 0,1-9 3 0 0,1 1 0 0 0,0 0 0 0 0,5 14 0 0 0,0-7 27 0 0,12 20-1 0 0,-19-36-29 0 0,7 11 193 0 0,0-2-127 0 0,23 29 4 0 0,-22-28 74 0 0,0 0-68 0 0,25 30 16 0 0,-16-21-12 0 0,25 24-64 0 0,-27-30-16 0 0,24 16 0 0 0,-22-17 0 0 0,23 9 0 0 0,9 1 11 0 0,19 3 53 0 0,-45-14-21 0 0,19 15-47 0 0,-40-25-3 0 0,-1 0 1 0 0,1 0 0 0 0,0 0-1 0 0,0 1 1 0 0,-1-1 0 0 0,1 1-1 0 0,-1-1 1 0 0,1 1 0 0 0,-1-1-1 0 0,1 3 1 0 0,31 38-62 0 0,-31-41 62 0 0,-1 1 0 0 0,0 0 0 0 0,0-1 0 0 0,1 1 0 0 0,-1-1 0 0 0,-1 1 0 0 0,1 0 0 0 0,0 0 0 0 0,0 0 0 0 0,0 2 0 0 0,12 36-72 0 0,-9-20 12 0 0,0 26 52 0 0,-5-3 45 0 0,-4 7 306 0 0,-3-1 134 0 0,-18 64 0 0 0,20-95-451 0 0,0-1 1 0 0,-1 1-1 0 0,-1-1 0 0 0,-1 0 0 0 0,0-1 1 0 0,-1 0-1 0 0,-16 19 0 0 0,17-25-30 0 0,-1 0 1 0 0,-1 0-1 0 0,1-1 0 0 0,-2 0 0 0 0,1-1 0 0 0,-15 8 1 0 0,-79 32 16 0 0,25-12-10 0 0,70-31 0 0 0,-138 75 150 0 0,127-67-191 0 0,1 1-1 0 0,1 0 1 0 0,0 2-1 0 0,-32 34 1 0 0,45-41-1959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57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1168 95 455 0 0,'0'0'107'0'0,"0"-1"-1"0"0,0 1 0 0 0,0 0 0 0 0,0-1 0 0 0,0 1 1 0 0,0-1-1 0 0,0 1 0 0 0,0-1 0 0 0,0 1 0 0 0,0 0 0 0 0,0-1 1 0 0,0 1-1 0 0,0-1 0 0 0,0 1 0 0 0,0-1 0 0 0,0 1 1 0 0,0 0-1 0 0,0-1 0 0 0,-1 1 0 0 0,1-1 0 0 0,0 1 0 0 0,0 0 1 0 0,0-1-1 0 0,-1 1 0 0 0,1 0 0 0 0,0-1 0 0 0,-1 1 1 0 0,1 0-1 0 0,-1-1 0 0 0,-14-9 2628 0 0,1-1-1958 0 0,11 7-809 0 0,2 0-1 0 0,-1 0 0 0 0,0 0 0 0 0,-1-6 1 0 0,2 7 71 0 0,0 0 1 0 0,0 0-1 0 0,0 0 1 0 0,0 0 0 0 0,0 0-1 0 0,-1 0 1 0 0,-3-4 0 0 0,4 6-24 0 0,0 0 1 0 0,0 0 0 0 0,0 1 0 0 0,0-1-1 0 0,0 0 1 0 0,0 1 0 0 0,0-1-1 0 0,0 1 1 0 0,0 0 0 0 0,0-1 0 0 0,-1 1-1 0 0,1 0 1 0 0,0-1 0 0 0,0 1-1 0 0,0 0 1 0 0,-1 0 0 0 0,1 0 0 0 0,0 0-1 0 0,0 0 1 0 0,-1 0 0 0 0,1 1 0 0 0,0-1-1 0 0,0 0 1 0 0,-3 1 0 0 0,-178 64 1823 0 0,157-55-1509 0 0,-51 23 1179 0 0,-126 74-1 0 0,99-35-1123 0 0,51-33-386 0 0,31-24 222 0 0,1 1 0 0 0,1 1 1 0 0,-29 32-1 0 0,39-38-237 0 0,1-1 1 0 0,1 1-1 0 0,-1 0 1 0 0,2 1-1 0 0,-1 0 1 0 0,2 0 0 0 0,-1 0-1 0 0,-5 25 1 0 0,10-30-110 0 0,0-1 1 0 0,0 1 0 0 0,1 0 0 0 0,0-1 0 0 0,0 1 0 0 0,1 0-1 0 0,1 6 1 0 0,-1-10-149 0 0,4 6-36 0 0,17 29 187 0 0,-21-36 113 0 0,0 0 0 0 0,0-1 0 0 0,0 1 0 0 0,0 0 0 0 0,1-1 0 0 0,-1 0 0 0 0,0 1 0 0 0,1-1-1 0 0,-1 0 1 0 0,2 2 0 0 0,34 28 9 0 0,29 20 195 0 0,-55-42 56 0 0,-1 0-83 0 0,30 27 6 0 0,-30-27-14 0 0,-3-1-66 0 0,21 24-22 0 0,-14-16 2 0 0,13 16-47 0 0,-12-14 16 0 0,25 30-11 0 0,-2-7 72 0 0,-30-33 514 0 0,-5-3-555 0 0,0 1 0 0 0,1 0 0 0 0,7 9 0 0 0,-3-4-12 0 0,-8-11-37 0 0,1 1-1 0 0,-1-1 1 0 0,0 1 0 0 0,1-1-1 0 0,-1 1 1 0 0,0-1 0 0 0,1 1-1 0 0,-1 0 1 0 0,0-1 0 0 0,0 1-1 0 0,1-1 1 0 0,-1 1 0 0 0,0 0-1 0 0,0-1 1 0 0,0 1 0 0 0,0 0-1 0 0,0-1 1 0 0,0 1 0 0 0,0 0-1 0 0,0-1 1 0 0,0 1 0 0 0,0 0-1 0 0,0-1 1 0 0,-1 1 0 0 0,1 0-1 0 0,0-1 1 0 0,0 1 0 0 0,-1 0-1 0 0,1-1 1 0 0,0 1 0 0 0,-1-1-1 0 0,1 1 1 0 0,0-1 0 0 0,-1 1-1 0 0,-1 0 2 0 0,1 0 1 0 0,-1 0-1 0 0,0 0 0 0 0,1 0 0 0 0,-1 0 1 0 0,0 0-1 0 0,0-1 0 0 0,-1 1 0 0 0,0 0 1 0 0,-8 2-7 0 0,0-1 0 0 0,-1 0 0 0 0,1 0 0 0 0,0-2 0 0 0,0 1 0 0 0,-1-1 0 0 0,1-1 0 0 0,-14-2 0 0 0,12 1 89 0 0,0 1-1 0 0,-1 1 1 0 0,1 0-1 0 0,0 0 1 0 0,-24 5-1 0 0,-7 8 532 0 0,-82 38 1 0 0,58-22-531 0 0,18-12 134 0 0,34-13-117 0 0,0 1 0 0 0,-24 11 0 0 0,36-13-126 0 0,0-1 1 0 0,0 1 0 0 0,0-1-1 0 0,0 1 1 0 0,1 0 0 0 0,-1 0-1 0 0,1 1 1 0 0,0-1 0 0 0,0 1-1 0 0,0-1 1 0 0,0 1 0 0 0,0 0 0 0 0,-2 7-1 0 0,2-3-2 0 0,3-7 10 0 0,0 0 0 0 0,0-1-1 0 0,0 1 1 0 0,0 0 0 0 0,0 0 0 0 0,1 0-1 0 0,-1-1 1 0 0,0 1 0 0 0,0 0-1 0 0,1 0 1 0 0,-1-1 0 0 0,1 1 0 0 0,-1 0-1 0 0,0-1 1 0 0,1 1 0 0 0,0 0-1 0 0,-1-1 1 0 0,1 1 0 0 0,-1-1 0 0 0,2 2-1 0 0,33 33-19 0 0,-34-34 19 0 0,0 0 1 0 0,-1 0-1 0 0,1 0 1 0 0,0 0 0 0 0,0-1-1 0 0,0 1 1 0 0,0 0 0 0 0,0-1-1 0 0,0 1 1 0 0,0 0-1 0 0,1-1 1 0 0,-1 0 0 0 0,0 1-1 0 0,0-1 1 0 0,0 1 0 0 0,0-1-1 0 0,2 0 1 0 0,43 10-19 0 0,-23-5-22 0 0,34 4 32 0 0,7-2 11 0 0,-46-7 0 0 0,27-2 0 0 0,-34 0 0 0 0,0 1 0 0 0,19-7 0 0 0,-29 8 0 0 0,2-1 5 0 0,0 0 0 0 0,0 0-1 0 0,-1 0 1 0 0,1 0 0 0 0,0 0-1 0 0,-1 0 1 0 0,1-1 0 0 0,-1 1-1 0 0,1-1 1 0 0,-1 1 0 0 0,0-1-1 0 0,0 0 1 0 0,0 0 0 0 0,0 0-1 0 0,2-3 1 0 0,-27 22 123 0 0,-69 88-362 0 0,40-43-303 0 0,7-9 415 0 0,2 2 0 0 0,-52 88 0 0 0,80-116 346 0 0,0 2 1 0 0,2 0-1 0 0,1 1 1 0 0,1 0 0 0 0,-8 40-1 0 0,15-48-8 0 0,0 0-1 0 0,2 1 1 0 0,1-1-1 0 0,0 0 0 0 0,2 1 1 0 0,0-1-1 0 0,2 1 1 0 0,7 30-1 0 0,-8-41-95 0 0,-1-6-23 0 0,1-1 0 0 0,-1 1-1 0 0,1-1 1 0 0,1 1 0 0 0,2 5-1 0 0,16 37 84 0 0,-9-25-69 0 0,16 22-14 0 0,-12-23-17 0 0,27 25-64 0 0,-29-34-16 0 0,29 21 0 0 0,-26-22 0 0 0,28 13 0 0 0,-32-19-3 0 0,0 0-1 0 0,26 7 1 0 0,-29-11-9 0 0,-1 0 0 0 0,1-1 0 0 0,0 0 1 0 0,17-1-1 0 0,-14-1-31 0 0,1-1 1 0 0,-1 0-1 0 0,15-4 0 0 0,7-6-935 0 0,-1-1-1 0 0,46-24 0 0 0,-44 17-5501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8751 0 0,'0'0'674'0'0,"-6"-9"6522"0"0,3 9-5273 0 0,-4 0-1656 0 0,7 6 4993 0 0,11 24-5036 0 0,-9-22 0 0 0,2-1 0 0 0,0 2-149 0 0,10 27 298 0 0,-10-27-301 0 0,-2-4-14 0 0,0 1-1 0 0,0-1 0 0 0,0 1 0 0 0,1 11 1 0 0,0-6-15 0 0,0 0 26 0 0,-1 0-1 0 0,1 16 1 0 0,0-12-28 0 0,3 45 191 0 0,5 160 424 0 0,-11-62 38 0 0,2-81-421 0 0,0-15-149 0 0,0 3-59 0 0,2-19-73 0 0,-1-28-84 0 0,7 20-13 0 0,-8-28-18 0 0,2-3-546 0 0,12 23 409 0 0,-12-22-84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2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462 896 919 0 0,'-30'-2'1510'0'0,"30"2"-1507"0"0,-1 0 6 0 0,1 0 0 0 0,0 0 0 0 0,0 0-1 0 0,-1 0 1 0 0,1 0 0 0 0,0 0 0 0 0,0 0-1 0 0,-1 0 1 0 0,1 0 0 0 0,0 0 0 0 0,0 0-1 0 0,-1 0 1 0 0,1 0 0 0 0,0 0 0 0 0,0 0 0 0 0,-1 1-1 0 0,1-1 1 0 0,0 0 0 0 0,0 0 0 0 0,0 0-1 0 0,-1 0 1 0 0,1 0 0 0 0,0 1 0 0 0,0-1-1 0 0,0 0 1 0 0,0 0 0 0 0,-1 1 0 0 0,0 2 30 0 0,0 0-1 0 0,0-1 1 0 0,0 1 0 0 0,0 0-1 0 0,1 0 1 0 0,-1 4 0 0 0,-13 106 531 0 0,14-112-540 0 0,0 1-1 0 0,0 0 0 0 0,0 0 0 0 0,-1-1 0 0 0,1 1 0 0 0,-1 0 0 0 0,1 0 0 0 0,-1-1 0 0 0,0 1 0 0 0,1-1 0 0 0,-1 1 0 0 0,0-1 0 0 0,0 1 0 0 0,0-1 0 0 0,-2 2 0 0 0,3-3-9 0 0,0 1-1 0 0,-1-1 1 0 0,1 0-1 0 0,-1 0 1 0 0,1 0-1 0 0,-1 0 1 0 0,1 0-1 0 0,-1 0 1 0 0,1 0-1 0 0,-1 0 0 0 0,1 0 1 0 0,0 0-1 0 0,-1 0 1 0 0,1 0-1 0 0,-1 0 1 0 0,1-1-1 0 0,-1 1 1 0 0,1 0-1 0 0,0 0 1 0 0,-1 0-1 0 0,1-1 0 0 0,-1 1 1 0 0,1 0-1 0 0,-1-1 1 0 0,-2 0 160 0 0,-17-8 639 0 0,16 3-634 0 0,1-21-1 0 0,-2-92 139 0 0,4 87-217 0 0,-1 27-73 0 0,-1 1-19 0 0,3 3-80 0 0,-1-1 0 0 0,1 0 0 0 0,-1 0 0 0 0,1 0-1 0 0,0 1 1 0 0,0-1 0 0 0,0 0 0 0 0,0 0 0 0 0,0 0-1 0 0,0 0 1 0 0,0 1 0 0 0,1-1 0 0 0,-1 0 0 0 0,1 0-1 0 0,-1 1 1 0 0,1-1 0 0 0,0 0 0 0 0,-1 1 0 0 0,2-3-1 0 0,-1 4 94 0 0,-7 2 1751 0 0,6-2-1673 0 0,0 0 1 0 0,-1 1-1 0 0,1-1 1 0 0,-1 0-1 0 0,1 0 1 0 0,0 0 0 0 0,-1 0-1 0 0,1 1 1 0 0,-1-1-1 0 0,1 0 1 0 0,0 0 0 0 0,-1 0-1 0 0,1 0 1 0 0,-1 0-1 0 0,1 0 1 0 0,-1 0 0 0 0,1 0-1 0 0,0 0 1 0 0,-1 0-1 0 0,1 0 1 0 0,-1-1 0 0 0,1 1-1 0 0,-1 0 1 0 0,1 0-1 0 0,0 0 1 0 0,-1 0 0 0 0,1-1-1 0 0,0 1 1 0 0,-1-1-1 0 0,-14-9 1462 0 0,10 6-1574 0 0,0 1 1 0 0,0-1 0 0 0,0 1-1 0 0,0 0 1 0 0,-1 0 0 0 0,1 1 0 0 0,-1-1-1 0 0,0 1 1 0 0,0 1 0 0 0,0-1-1 0 0,-10-1 1 0 0,5 3-31 0 0,-1-1-1 0 0,1 2 1 0 0,-1-1-1 0 0,1 2 1 0 0,-1 0-1 0 0,1 0 1 0 0,0 1-1 0 0,-16 5 1 0 0,21-5 110 0 0,0 0-1 0 0,0 0 1 0 0,0 1-1 0 0,1-1 1 0 0,-1 1 0 0 0,1 1-1 0 0,0-1 1 0 0,0 1 0 0 0,0-1-1 0 0,1 2 1 0 0,-1-1 0 0 0,1 0-1 0 0,0 1 1 0 0,1 0 0 0 0,-6 11-1 0 0,2 2-236 0 0,0 1 0 0 0,1 1 0 0 0,1-1 0 0 0,1 1 0 0 0,1 0 0 0 0,1-1 0 0 0,1 1 0 0 0,0 1 0 0 0,3 22 0 0 0,2-29-116 0 0,8 21 83 0 0,-9-27 346 0 0,6-2 150 0 0,25 23 28 0 0,-26-22 37 0 0,4-11 125 0 0,-3 2-357 0 0,-3 0-57 0 0,-1 0 0 0 0,1 0 0 0 0,-1 0 0 0 0,1 0-1 0 0,-1-1 1 0 0,0 0 0 0 0,0 0 0 0 0,0-1 0 0 0,0 0 0 0 0,0 1 0 0 0,0-2-1 0 0,6-4 1 0 0,9-12 304 0 0,-1-1 0 0 0,-1 0-1 0 0,16-25 1 0 0,44-77 517 0 0,-65 100-836 0 0,69-127 11 0 0,-71 126-290 0 0,-2-1 1 0 0,0 0-1 0 0,-2 0 0 0 0,7-39 0 0 0,-10 34-3 0 0,-1-1 0 0 0,-1-1 0 0 0,-2 1-1 0 0,-1 0 1 0 0,-9-54 0 0 0,7 69 413 0 0,-1 0 0 0 0,0 0 0 0 0,-2 0 1 0 0,0 1-1 0 0,0 0 0 0 0,-1 0 0 0 0,-1 0 0 0 0,-1 1 1 0 0,0 0-1 0 0,-1 1 0 0 0,0 0 0 0 0,-19-18 0 0 0,-8 0 559 0 0,-54-35 0 0 0,35 27-458 0 0,52 37-262 0 0,3 1-17 0 0,0 1-1 0 0,0-1 1 0 0,0 0-1 0 0,0 0 0 0 0,-1 0 1 0 0,1 0-1 0 0,0 0 1 0 0,0 0-1 0 0,1 0 1 0 0,-1 0-1 0 0,0 0 0 0 0,0 0 1 0 0,-1-3-1 0 0,2 4-6 0 0,0-1-1 0 0,0 1 0 0 0,0 0 1 0 0,0 0-1 0 0,0 0 0 0 0,0 0 1 0 0,0-1-1 0 0,0 1 0 0 0,0 0 1 0 0,0 0-1 0 0,0 0 0 0 0,0 0 1 0 0,0 0-1 0 0,0-1 0 0 0,0 1 1 0 0,1 0-1 0 0,-1 0 0 0 0,0 0 1 0 0,0 0-1 0 0,0 0 0 0 0,0-1 1 0 0,0 1-1 0 0,0 0 0 0 0,0 0 1 0 0,0 0-1 0 0,0 0 0 0 0,1 0 1 0 0,-1 0-1 0 0,0 0 0 0 0,0 0 1 0 0,0-1-1 0 0,0 1 0 0 0,0 0 1 0 0,1 0-1 0 0,-1 0 0 0 0,0 0 1 0 0,0 0-1 0 0,0 0 0 0 0,10 0 183 0 0,5 3 206 0 0,-13-3 126 0 0,11 7-292 0 0,39 19-18 0 0,-39-20-2 0 0,1 6-13 0 0,42 34-58 0 0,-32-25-29 0 0,15 19-4 0 0,-21-18 10 0 0,17 23 36 0 0,-19-22 12 0 0,10 25 4 0 0,-15-23 4 0 0,5 26 166 0 0,19 93 1 0 0,-18 24-746 0 0,-10-85-2713 0 0,-5-65-1414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11055 0 0,'0'0'1200'0'0,"15"54"-1200"0"0,-12-46 0 0 0,-1-1 1424 0 0,14 53 152 0 0,-1 8-1480 0 0,-6-23-208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42 113 8287 0 0,'-11'4'6412'0'0,"10"-5"-6183"0"0,0 1 69 0 0,0-1-1 0 0,0 0 1 0 0,0 1-1 0 0,0-1 1 0 0,0 0-1 0 0,0 0 1 0 0,0 0-1 0 0,1 0 1 0 0,-1 0-1 0 0,-1-2 1 0 0,0 0 32 0 0,0-1 0 0 0,0 0 0 0 0,1 0 0 0 0,-1 0 1 0 0,0-5-1 0 0,-1-11-609 0 0,-2-20-1 0 0,5 24-744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1232 2759 0 0,'1'7'226'0'0,"-1"-4"-30"0"0,1-1 1 0 0,-1 0-1 0 0,0 0 0 0 0,0 1 1 0 0,0-1-1 0 0,0 0 0 0 0,0 0 1 0 0,0 0-1 0 0,-1 1 0 0 0,1-1 0 0 0,-8 1 2684 0 0,8-3-2803 0 0,0 0 0 0 0,0-1-1 0 0,0 1 1 0 0,0 0 0 0 0,0 0-1 0 0,-1 0 1 0 0,1-1 0 0 0,0 1 0 0 0,0 0-1 0 0,0 0 1 0 0,-5-12 789 0 0,5 11-650 0 0,-12-28 1495 0 0,4 7-455 0 0,-24-42 0 0 0,-82-108 1545 0 0,16 25-1625 0 0,71 102-831 0 0,-29-65-1 0 0,48 93-277 0 0,1-1 1 0 0,1 0-1 0 0,1-1 0 0 0,0 1 0 0 0,2-1 1 0 0,-3-27-1 0 0,6 36 24 0 0,0-1 1 0 0,0 1 0 0 0,1-1-1 0 0,1 1 1 0 0,0-1 0 0 0,0 1-1 0 0,1 0 1 0 0,0 0-1 0 0,1 0 1 0 0,0 0 0 0 0,0 1-1 0 0,1 0 1 0 0,7-11 0 0 0,-1 5 155 0 0,1 1 1 0 0,1-1 0 0 0,27-22 0 0 0,50-32 293 0 0,-57 46-471 0 0,-1-2 0 0 0,29-29 0 0 0,3-18-267 0 0,-41 39-6286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66 506 11055 0 0,'-13'14'2486'0'0,"1"0"-1"0"0,-10 17 0 0 0,5-6-2995 0 0,15-23 115 0 0,95-137 2002 0 0,214-240-1 0 0,-253 318-2462 0 0,-28 32 316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1249 5063 0 0,'-4'15'2867'0'0,"7"-21"-352"0"0,-1 0-2050 0 0,-1 1 0 0 0,0-1 1 0 0,1 0-1 0 0,-2 1 1 0 0,1-1-1 0 0,-1 0 0 0 0,0 0 1 0 0,0 1-1 0 0,0-1 0 0 0,-1 0 1 0 0,0 0-1 0 0,-3-10 1 0 0,-1 0-84 0 0,-1 0 1 0 0,0 0-1 0 0,-11-18 1 0 0,-21-33 1085 0 0,-12-21-252 0 0,-74-192 473 0 0,101 214-1465 0 0,2-1 0 0 0,-16-97 0 0 0,37 162-222 0 0,-11-88 153 0 0,11 82-143 0 0,0-1 0 0 0,0 1 0 0 0,1-1 0 0 0,0 1 0 0 0,0-1 0 0 0,1 1 0 0 0,0 0 0 0 0,5-14 0 0 0,-5 19-20 0 0,1 0-1 0 0,-1 0 0 0 0,0 0 1 0 0,1 1-1 0 0,0-1 1 0 0,0 1-1 0 0,-1-1 0 0 0,2 1 1 0 0,-1 0-1 0 0,0 0 1 0 0,0 0-1 0 0,1 0 1 0 0,-1 1-1 0 0,1 0 0 0 0,-1-1 1 0 0,6 0-1 0 0,9-3-110 0 0,36-4 0 0 0,-33 6 63 0 0,52-14-184 0 0,127-55-889 0 0,-177 62-1170 0 0,43-13 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 3679 0 0,'7'-10'1313'0'0,"0"0"0"0"0,0 0 0 0 0,1 0-1 0 0,0 1 1 0 0,0 1 0 0 0,11-9-1 0 0,-2 1 163 0 0,81-84 3764 0 0,-8-5-3844 0 0,-47 49-3963 0 0,-32 41-4114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5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4 346 7855 0 0,'0'0'17'0'0,"0"0"-1"0"0,0 0 0 0 0,0-1 0 0 0,0 1 0 0 0,0 0 1 0 0,0 0-1 0 0,0 0 0 0 0,0 0 0 0 0,0 0 0 0 0,0 0 1 0 0,0 0-1 0 0,0 0 0 0 0,0 0 0 0 0,0 0 0 0 0,0 0 1 0 0,0-1-1 0 0,0 1 0 0 0,0 0 0 0 0,0 0 0 0 0,0 0 1 0 0,0 0-1 0 0,0 0 0 0 0,-1 0 0 0 0,1 0 0 0 0,0 0 1 0 0,0 0-1 0 0,0 0 0 0 0,0 0 0 0 0,0 0 0 0 0,0 0 1 0 0,0 0-1 0 0,0 0 0 0 0,0 0 0 0 0,0 0 0 0 0,0 0 1 0 0,0 0-1 0 0,-1 0 0 0 0,1 0 0 0 0,0 0 0 0 0,0 0 1 0 0,0 0-1 0 0,0 0 0 0 0,0 0 0 0 0,0 0 0 0 0,0 0 1 0 0,0 0-1 0 0,0 0 0 0 0,0 0 0 0 0,-1 0 0 0 0,1 0 1 0 0,0 0-1 0 0,0 0 0 0 0,0 0 0 0 0,0 0 0 0 0,0 0 1 0 0,0 0-1 0 0,0 0 0 0 0,0 0 0 0 0,0 0 0 0 0,0 0 1 0 0,0 0-1 0 0,0 1 0 0 0,0-1 0 0 0,0 0 0 0 0,0 0 1 0 0,1-13 1603 0 0,10-25 1559 0 0,-8 25-2512 0 0,11-38 254 0 0,-3 17-2169 0 0,-2-1 1 0 0,-1-1-1 0 0,2-41 1 0 0,-10 73 1049 0 0,0-1 1 0 0,0 1-1 0 0,0 0 0 0 0,-1 0 1 0 0,0 0-1 0 0,-1-4 0 0 0,2 7 184 0 0,0 1 1 0 0,0-1-1 0 0,-1 0 0 0 0,1 1 0 0 0,0-1 0 0 0,0 0 0 0 0,-1 1 0 0 0,1-1 0 0 0,0 0 0 0 0,-1 1 1 0 0,1-1-1 0 0,0 1 0 0 0,-1-1 0 0 0,1 1 0 0 0,-1-1 0 0 0,1 1 0 0 0,-1-1 0 0 0,1 1 1 0 0,-1-1-1 0 0,0 1 0 0 0,1 0 0 0 0,-1-1 0 0 0,1 1 0 0 0,-1 0 0 0 0,0 0 0 0 0,1-1 0 0 0,-1 1 1 0 0,0 0-1 0 0,1 0 0 0 0,-1 0 0 0 0,0 0 0 0 0,0 0 0 0 0,1 0 0 0 0,-1 0 0 0 0,0 0 0 0 0,1 0 1 0 0,-1 0-1 0 0,0 0 0 0 0,1 0 0 0 0,-1 0 0 0 0,0 1 0 0 0,1-1 0 0 0,-2 1 0 0 0,1 0 14 0 0,-1 0 0 0 0,1 0-1 0 0,-1 0 1 0 0,1 1 0 0 0,0-1-1 0 0,-1 1 1 0 0,1-1 0 0 0,0 1 0 0 0,0-1-1 0 0,0 1 1 0 0,0 0 0 0 0,0-1-1 0 0,1 1 1 0 0,-2 3 0 0 0,-6 29 1117 0 0,7-30-988 0 0,-1 11 741 0 0,-1-1 0 0 0,2 1 0 0 0,0 0 0 0 0,1 0 0 0 0,0 0 1 0 0,1 0-1 0 0,4 21 0 0 0,-3-24-548 0 0,-2-5-62 0 0,1 0 1 0 0,1 0 0 0 0,-1 0-1 0 0,1-1 1 0 0,3 8-1 0 0,7 22 594 0 0,-9-27 90 0 0,7 0-567 0 0,30 25-56 0 0,-30-27-240 0 0,-3-7-47 0 0,3-4-114 0 0,0 0 0 0 0,0 0 0 0 0,-1 0 0 0 0,1-2 1 0 0,-1 1-1 0 0,0-1 0 0 0,0 0 0 0 0,13-13 0 0 0,-1-4-764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5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89 684 3679 0 0,'9'-8'799'0'0,"0"-1"0"0"0,-1 0 0 0 0,0 0 0 0 0,-1 0 0 0 0,0-1 0 0 0,8-14-1 0 0,-15 24-723 0 0,1-1-1 0 0,-1 1 0 0 0,0-1 1 0 0,1 1-1 0 0,-1 0 0 0 0,0-1 1 0 0,0 1-1 0 0,1-1 0 0 0,-1 1 0 0 0,0-1 1 0 0,0 0-1 0 0,0 1 0 0 0,0-1 1 0 0,0 1-1 0 0,1-1 0 0 0,-1 1 1 0 0,0-1-1 0 0,0 1 0 0 0,0-1 1 0 0,-1 0-1 0 0,1 1 0 0 0,0-1 0 0 0,0 1 1 0 0,0-1-1 0 0,0 1 0 0 0,0-1 1 0 0,-1 1-1 0 0,1-1 0 0 0,0 1 1 0 0,0-1-1 0 0,-1 1 0 0 0,1-1 1 0 0,0 1-1 0 0,-1-1 0 0 0,1 1 0 0 0,-1 0 1 0 0,0-1-1 0 0,-1-1 350 0 0,-1 1 0 0 0,0 0-1 0 0,0 0 1 0 0,1 0 0 0 0,-1 0 0 0 0,-4 0-1 0 0,-11-4 1003 0 0,12 1-1171 0 0,1 1-1 0 0,0-1 0 0 0,0 0 0 0 0,0 0 1 0 0,0 0-1 0 0,1-1 0 0 0,-1 0 0 0 0,1 0 1 0 0,1 0-1 0 0,-6-8 0 0 0,0-2-52 0 0,2-1-1 0 0,-11-26 1 0 0,14 31-200 0 0,0 1 0 0 0,1-1 1 0 0,1 0-1 0 0,0 1 0 0 0,0-1 1 0 0,1 0-1 0 0,0-19 1 0 0,1 26-10 0 0,1 1 0 0 0,0-1 0 0 0,-1 1 0 0 0,1-1 0 0 0,0 1 0 0 0,1 0 0 0 0,-1-1 0 0 0,1 1 0 0 0,-1 0 0 0 0,1 0 1 0 0,0 0-1 0 0,0 0 0 0 0,3-3 0 0 0,-2 3-7 0 0,0 0 0 0 0,1 0 0 0 0,-1 1 0 0 0,1-1 0 0 0,0 1 0 0 0,0 0 0 0 0,0 0 0 0 0,0 0 0 0 0,0 1 0 0 0,0-1 0 0 0,0 1 0 0 0,0 0 0 0 0,8 0 0 0 0,2 2-52 0 0,30 8 40 0 0,-41-8 19 0 0,-1-1 0 0 0,1 1 1 0 0,0 0-1 0 0,0 0 0 0 0,-1 0 0 0 0,5 3 0 0 0,55 26-5 0 0,0 0-24 0 0,-40-22-149 0 0,17 1-59 0 0,-29-7-11 0 0,-1-3-729 0 0,26-2 188 0 0,-34 3 706 0 0,0 0 0 0 0,0-1 0 0 0,-1 1-1 0 0,1 0 1 0 0,0 0 0 0 0,0 0 0 0 0,0-1 0 0 0,-1 1-1 0 0,1 0 1 0 0,0-1 0 0 0,-1 1 0 0 0,1 0 0 0 0,0-1-1 0 0,-1 1 1 0 0,1-1 0 0 0,0 1 0 0 0,-1-1 0 0 0,1 1-1 0 0,0-2 1 0 0,-1 2 42 0 0,0-1-1 0 0,0 0 1 0 0,0 1-1 0 0,1-1 1 0 0,-1 1 0 0 0,0-1-1 0 0,0 1 1 0 0,0-1-1 0 0,0 1 1 0 0,0-1-1 0 0,-1 0 1 0 0,1 1-1 0 0,0-1 1 0 0,0 1 0 0 0,0-1-1 0 0,0 1 1 0 0,-1-1-1 0 0,1 1 1 0 0,-1-2-1 0 0,-1-1 33 0 0,0 0 0 0 0,0 0-1 0 0,-1 0 1 0 0,1 1 0 0 0,-4-4 0 0 0,5 5 101 0 0,-19-15 570 0 0,10 8 507 0 0,-19-19-1 0 0,27 24-965 0 0,0 1-1 0 0,0 0 1 0 0,0 0-1 0 0,0-1 1 0 0,1 1-1 0 0,-1-1 1 0 0,1 1-1 0 0,0-1 1 0 0,0 0-1 0 0,0 0 1 0 0,0 1-1 0 0,0-1 1 0 0,1 0-1 0 0,-1-4 1 0 0,1 6-156 0 0,0 0-9 0 0,0 0-1 0 0,0 0 1 0 0,0 0-1 0 0,0 0 1 0 0,0 0-1 0 0,0 0 1 0 0,0 1-1 0 0,0-1 1 0 0,1 0-1 0 0,-1 0 1 0 0,0 0-1 0 0,0 0 1 0 0,1 1-1 0 0,-1-1 1 0 0,1 0-1 0 0,-1 0 1 0 0,1 1-1 0 0,0-2 1 0 0,1 1-15 0 0,-1 0 0 0 0,1 1 1 0 0,0-1-1 0 0,0 0 0 0 0,-1 1 1 0 0,1 0-1 0 0,0-1 1 0 0,0 1-1 0 0,0 0 0 0 0,0 0 1 0 0,0 0-1 0 0,-1 0 0 0 0,1 0 1 0 0,0 0-1 0 0,0 0 0 0 0,0 1 1 0 0,3 0-1 0 0,46 10-4 0 0,3 4-24 0 0,-43-11-49 0 0,0-2-18 0 0,35 8-45 0 0,-34-7-184 0 0,-1-2-78 0 0,32 3-20 0 0,-33-3-83 0 0,-1-2-1320 0 0,27-3 802 0 0,-35 4 853 0 0,0 0-1 0 0,0 0 1 0 0,0 0 0 0 0,0 0-1 0 0,0 0 1 0 0,0-1 0 0 0,-1 1-1 0 0,1 0 1 0 0,0-1 0 0 0,0 1-1 0 0,0-1 1 0 0,-1 1 0 0 0,1-1-1 0 0,0 1 1 0 0,0-1 0 0 0,-1 1-1 0 0,2-2 1 0 0,-2 1 51 0 0,1 1-1 0 0,-1-1 1 0 0,0 1 0 0 0,0-1-1 0 0,0 1 1 0 0,1-1-1 0 0,-1 0 1 0 0,0 1 0 0 0,0-1-1 0 0,0 0 1 0 0,0 1 0 0 0,0-1-1 0 0,0 1 1 0 0,0-1 0 0 0,0 0-1 0 0,-1 1 1 0 0,1-1 0 0 0,0 1-1 0 0,0-2 1 0 0,-2-1-284 0 0,0-1 0 0 0,0 1 0 0 0,0-1 0 0 0,0 1 0 0 0,-5-5 0 0 0,4 5 155 0 0,-15-17-873 0 0,13 15 963 0 0,1-1 1 0 0,-1 1-1 0 0,1 0 0 0 0,-1-1 0 0 0,2 0 1 0 0,-7-12-1 0 0,10 18 191 0 0,-1-1 0 0 0,1 1-1 0 0,0 0 1 0 0,0 0 0 0 0,0 0 0 0 0,0-1-1 0 0,0 1 1 0 0,0 0 0 0 0,0 0 0 0 0,0 0-1 0 0,0-1 1 0 0,0 1 0 0 0,-1 0 0 0 0,1 0-1 0 0,0 0 1 0 0,0-1 0 0 0,0 1 0 0 0,1 0-1 0 0,-1 0 1 0 0,0-1 0 0 0,0 1 0 0 0,0 0-1 0 0,0 0 1 0 0,0 0 0 0 0,0-1 0 0 0,0 1-1 0 0,0 0 1 0 0,0 0 0 0 0,0 0 0 0 0,0-1-1 0 0,1 1 1 0 0,-1 0 0 0 0,0 0 0 0 0,0 0-1 0 0,0 0 1 0 0,0-1 0 0 0,1 1 0 0 0,-1 0-1 0 0,0 0 1 0 0,0 0 0 0 0,0 0 0 0 0,1 0-1 0 0,-1 0 1 0 0,0 0 0 0 0,0 0 0 0 0,0 0-1 0 0,1-1 1 0 0,-1 1 0 0 0,0 0 0 0 0,0 0-1 0 0,1 0 1 0 0,-1 0 0 0 0,0 0 0 0 0,0 0 0 0 0,0 0-1 0 0,1 1 1 0 0,-1-1 0 0 0,0 0 0 0 0,0 0-1 0 0,1 0 1 0 0,14 6 5682 0 0,-3 0-4805 0 0,35 21-213 0 0,-35-20-89 0 0,-2-3-16 0 0,29 11-77 0 0,-30-11-298 0 0,53-5-52 0 0,-53 0-236 0 0,1 0 0 0 0,-1-1 0 0 0,0 0 1 0 0,0 0-1 0 0,0-1 0 0 0,0 0 0 0 0,0-1 0 0 0,0 0 0 0 0,-1 0 0 0 0,16-11 0 0 0,-19 10-203 0 0,1 1 0 0 0,0 0 0 0 0,-1-1 1 0 0,0 0-1 0 0,0 0 0 0 0,0-1 0 0 0,-1 1 0 0 0,0-1 0 0 0,5-9 0 0 0,-6 11 166 0 0,-1 0-1 0 0,-1 0 1 0 0,1 0 0 0 0,-1 0 0 0 0,1 0-1 0 0,-1 0 1 0 0,0 0 0 0 0,-1-1 0 0 0,1 1-1 0 0,-1 0 1 0 0,0 0 0 0 0,0-1-1 0 0,0 1 1 0 0,0 0 0 0 0,-1-1 0 0 0,-2-6-1 0 0,3 10 141 0 0,0 1 0 0 0,0 0 0 0 0,0 0 0 0 0,0-1 1 0 0,0 1-1 0 0,0 0 0 0 0,0-1 0 0 0,0 1 0 0 0,0 0 0 0 0,0-1 0 0 0,0 1 0 0 0,0 0 0 0 0,0 0 0 0 0,0-1 0 0 0,0 1 0 0 0,-1 0 0 0 0,1 0 0 0 0,0-1 0 0 0,0 1 0 0 0,0 0 0 0 0,-1 0 1 0 0,1-1-1 0 0,0 1 0 0 0,0 0 0 0 0,0 0 0 0 0,-1 0 0 0 0,1 0 0 0 0,0-1 0 0 0,0 1 0 0 0,-1 0 0 0 0,1 0 0 0 0,0 0 0 0 0,-1 0 0 0 0,1 0 0 0 0,0 0 0 0 0,-1 0 0 0 0,1 0 49 0 0,0 1 0 0 0,-1-1 0 0 0,1 1-1 0 0,0 0 1 0 0,0-1 0 0 0,0 1-1 0 0,0 0 1 0 0,0-1 0 0 0,0 1 0 0 0,0-1-1 0 0,0 1 1 0 0,0 0 0 0 0,1-1 0 0 0,-1 1-1 0 0,0 0 1 0 0,0-1 0 0 0,0 1-1 0 0,1 0 1 0 0,0 4 294 0 0,0-4-231 0 0,-1 1-1 0 0,1-1 1 0 0,-1 1 0 0 0,1-1-1 0 0,0 1 1 0 0,-1-1-1 0 0,1 0 1 0 0,0 0-1 0 0,0 1 1 0 0,0-1-1 0 0,0 0 1 0 0,0 0-1 0 0,0 0 1 0 0,2 1-1 0 0,30 34-64 0 0,-24-27-56 0 0,34-11-1150 0 0,-40 1 788 0 0,0 1-1 0 0,0-1 1 0 0,0-1-1 0 0,0 1 1 0 0,0 0 0 0 0,-1 0-1 0 0,1-1 1 0 0,0 0 0 0 0,-1 0-1 0 0,1 1 1 0 0,-1-1 0 0 0,0-1-1 0 0,1 1 1 0 0,-1 0 0 0 0,0 0-1 0 0,0-1 1 0 0,0 0 0 0 0,1-2-1 0 0,-1 1-1181 0 0,9-9-3845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6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1551 0 0,'-14'22'855'0'0,"-2"0"0"0"0,-24 26 0 0 0,27-34-167 0 0,1 0 0 0 0,1 1 1 0 0,0 0-1 0 0,0 1 0 0 0,2 0 1 0 0,-9 20-1 0 0,17-34-427 0 0,0 0 0 0 0,0 1 0 0 0,1 0 0 0 0,-1-1 0 0 0,1 1 0 0 0,-1-1 0 0 0,1 1 0 0 0,0-1 0 0 0,0 5 0 0 0,0 0 250 0 0,0 0 1057 0 0,2 3-74 0 0,8 32-313 0 0,-7-31 895 0 0,8-5-1149 0 0,3 2-655 0 0,19 7 0 0 0,-30-14-242 0 0,-1-1 1 0 0,0 1 0 0 0,0-1 0 0 0,1 1 0 0 0,-1-1 0 0 0,0 0 0 0 0,1 0 0 0 0,-1 0 0 0 0,0 0-1 0 0,1-1 1 0 0,-1 1 0 0 0,0 0 0 0 0,1-1 0 0 0,-1 0 0 0 0,0 1 0 0 0,0-1 0 0 0,0 0 0 0 0,1 0 0 0 0,2-3-1 0 0,2 1 74 0 0,13-9-179 0 0,0 0 1 0 0,0-2 0 0 0,-2 0-1 0 0,0-1 1 0 0,29-31-1 0 0,-27 24-1625 0 0,28-37 0 0 0,-30 31-4444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5063 0 0,'0'0'19825'0'0,"-1"6"-19611"0"0,-6 26 771 0 0,4-30-885 0 0,-9 7-65 0 0,-4 1 54 0 0,13-9 903 0 0,6 7-872 0 0,10 22 0 0 0,-10-23 120 0 0,-1-7-220 0 0,1 0 1 0 0,-1 0-1 0 0,0 0 0 0 0,0 0 0 0 0,0 1 0 0 0,1-1 1 0 0,-1 1-1 0 0,3 0 0 0 0,-2 0 8 0 0,1 0-1 0 0,0 0 1 0 0,0 0 0 0 0,0-1 0 0 0,-1 1-1 0 0,9-1 1 0 0,-1 1 15 0 0,34-1 165 0 0,75-3 17 0 0,138-7-13 0 0,-217 4-212 0 0,9-1-35 0 0,-36 5-16 0 0,-11 2-47 0 0,0 0 0 0 0,0 0 0 0 0,0-1 0 0 0,0 1 0 0 0,0-1 0 0 0,-1 0 0 0 0,1 0 0 0 0,5-2 0 0 0,13-6-391 0 0,-16 7-89 0 0,-6-1-19 0 0,0 0 403 0 0,1 2 131 0 0,0 0 0 0 0,0 0-1 0 0,-1 0 1 0 0,1 0 0 0 0,0 0 0 0 0,0 0 0 0 0,-1 0-1 0 0,1 1 1 0 0,-1-1 0 0 0,1 0 0 0 0,-1 0-1 0 0,1 0 1 0 0,-1 1 0 0 0,0-1 0 0 0,1 0 0 0 0,-1 1-1 0 0,-1-1 1 0 0,-13-14-685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8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1 311 5527 0 0,'1'-1'369'0'0,"0"0"0"0"0,0 0-1 0 0,0 0 1 0 0,0 0-1 0 0,0 1 1 0 0,1-1-1 0 0,-1 0 1 0 0,0 1-1 0 0,0-1 1 0 0,1 1-1 0 0,-1 0 1 0 0,0-1 0 0 0,1 1-1 0 0,-1 0 1 0 0,0 0-1 0 0,1 0 1 0 0,-1 0-1 0 0,1 0 1 0 0,-1 0-1 0 0,2 0 1 0 0,-1 0-131 0 0,0 1 0 0 0,-1-1-1 0 0,1 1 1 0 0,0 0 0 0 0,-1-1 0 0 0,1 1-1 0 0,-1 0 1 0 0,1 0 0 0 0,-1 0 0 0 0,1 0-1 0 0,-1 0 1 0 0,0 0 0 0 0,1 0 0 0 0,-1 0-1 0 0,2 3 991 0 0,1 6-1050 0 0,11 30 8 0 0,-12-30 39 0 0,0 2 20 0 0,15 58 245 0 0,-5-11-76 0 0,0 0-20 0 0,-6-23-228 0 0,-5-27-7 0 0,1 0-6 0 0,8 29-13 0 0,-9-28 240 0 0,4-10-350 0 0,0 0 1 0 0,0-1-1 0 0,0 1 0 0 0,-1-1 1 0 0,10-2-1 0 0,-13 2-20 0 0,0 0 11 0 0,0 0 0 0 0,0 0-1 0 0,1 0 1 0 0,-1-1 0 0 0,0 1-1 0 0,0-1 1 0 0,0 1 0 0 0,-1-1-1 0 0,1 0 1 0 0,0 0 0 0 0,0 1-1 0 0,-1-1 1 0 0,0 0 0 0 0,1-1-1 0 0,-1 1 1 0 0,2-3 0 0 0,2-4 83 0 0,27-44 377 0 0,47-106 0 0 0,-37 69-411 0 0,-33 72-202 0 0,19-39 136 0 0,36-55 0 0 0,-54 96-638 0 0,1 1 0 0 0,0 1 0 0 0,2 0 0 0 0,-1 0 0 0 0,2 1 0 0 0,-1 1 0 0 0,2 0 0 0 0,19-12 0 0 0,-14 13-5688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9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140 153 5983 0 0,'15'-52'4020'0'0,"-11"43"-3382"0"0,0-1 0 0 0,-2 1 1 0 0,1-1-1 0 0,-1 0 0 0 0,0 0 0 0 0,-1 0 0 0 0,0-12 1 0 0,-1 21-633 0 0,0 1 1 0 0,0-1 0 0 0,0 1-1 0 0,0 0 1 0 0,0-1 0 0 0,0 1-1 0 0,0 0 1 0 0,0-1 0 0 0,0 1-1 0 0,0-1 1 0 0,0 1 0 0 0,-1 0-1 0 0,1-1 1 0 0,0 1 0 0 0,0 0-1 0 0,0-1 1 0 0,-1 1 0 0 0,1 0-1 0 0,0-1 1 0 0,0 1 0 0 0,-1 0 0 0 0,1 0-1 0 0,0-1 1 0 0,0 1 0 0 0,-1 0-1 0 0,1 0 1 0 0,0 0 0 0 0,-1-1-1 0 0,1 1 1 0 0,0 0 0 0 0,-1 0-1 0 0,0 0 1 0 0,0 0-27 0 0,0 0 0 0 0,0 0 0 0 0,0 0 0 0 0,0 0 0 0 0,0 1 0 0 0,0-1 1 0 0,1 0-1 0 0,-1 1 0 0 0,0-1 0 0 0,0 1 0 0 0,0-1 0 0 0,-1 2 0 0 0,-22 20-776 0 0,23-21 776 0 0,-15 16-369 0 0,1 1-1 0 0,1 0 1 0 0,1 1 0 0 0,1 1 0 0 0,-12 24-1 0 0,17-28 869 0 0,0 1-1 0 0,1 0 0 0 0,-8 38 1850 0 0,16-46-1410 0 0,7 28-98 0 0,-7-28-41 0 0,5-9-10 0 0,2-1-574 0 0,0 0 0 0 0,0-1 0 0 0,0 0 0 0 0,0 0-1 0 0,0-1 1 0 0,-1 0 0 0 0,15-7 0 0 0,41-29 505 0 0,-48 27-817 0 0,1 1 0 0 0,1 1 0 0 0,0 1 1 0 0,36-14-1 0 0,-51 22-326 0 0,7 6-669 0 0,39 19 515 0 0,-49-15 501 0 0,0 2 91 0 0,0 0 1 0 0,0 0-1 0 0,-1 1 1 0 0,-1-1-1 0 0,0-1 0 0 0,-6 18 1 0 0,-17 28-512 0 0,12-33-4311 0 0,5-9-769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9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13 419 6911 0 0,'8'0'12740'0'0,"1"7"-12145"0"0,28 20-19 0 0,-28-20 944 0 0,-10-5-1435 0 0,1-1-83 0 0,0-1 0 0 0,-1 1-1 0 0,1 0 1 0 0,0-1 0 0 0,-1 1 0 0 0,1-1-1 0 0,0 1 1 0 0,-1-1 0 0 0,1 0 0 0 0,0 1-1 0 0,-1-1 1 0 0,1 1 0 0 0,-1-1 0 0 0,1 0-1 0 0,0 1 1 0 0,-1-1 0 0 0,1 0-1 0 0,-1 0 1 0 0,0 1 0 0 0,1-1 0 0 0,-1 0-1 0 0,1 0 1 0 0,-1 0 0 0 0,1 1 0 0 0,-1-1-1 0 0,0 0 1 0 0,-1-1 0 0 0,1 1 1 0 0,0-1-1 0 0,-1 1 0 0 0,1-1 0 0 0,0 0 1 0 0,-1 0-1 0 0,1 0 0 0 0,0 0 0 0 0,0 0 0 0 0,0 0 1 0 0,0 0-1 0 0,-2-2 0 0 0,-2-4-50 0 0,0 0 0 0 0,0 0 1 0 0,1 0-1 0 0,0 0 0 0 0,0-1 0 0 0,1 0 0 0 0,0 1 0 0 0,0-1 0 0 0,1-1 1 0 0,0 1-1 0 0,1 0 0 0 0,0 0 0 0 0,-1-13 0 0 0,2-7-195 0 0,0 0 0 0 0,8-47-1 0 0,-5 59 207 0 0,0 0 1 0 0,1 0-1 0 0,0 1 0 0 0,1-1 1 0 0,13-25-1 0 0,-15 35 32 0 0,1 0 0 0 0,-1 0 0 0 0,1 0 0 0 0,0 0 0 0 0,1 1 0 0 0,-1 0 0 0 0,1 0 0 0 0,0 0 0 0 0,1 0 0 0 0,-1 1 0 0 0,1 0 0 0 0,0 0 0 0 0,0 0 0 0 0,0 1 0 0 0,12-5 0 0 0,11 3-127 0 0,-26 5 60 0 0,8 3-318 0 0,32 12 42 0 0,-33-11-1263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36 415 9671 0 0,'0'0'864'0'0,"-13"30"968"0"0,2 18 0 0 0,-1 10-1768 0 0</inkml:trace>
  <inkml:trace contextRef="#ctx0" brushRef="#br0" timeOffset="1">47 0 11519 0 0,'-12'6'512'0'0,"4"-1"96"0"0,2-1-480 0 0,2 1-128 0 0,1-2 0 0 0,1-2 0 0 0,2 2 744 0 0,0 2 1024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6 4143 0 0,'-2'-1'382'0'0,"-1"0"-1"0"0,1 0 0 0 0,-1 0 0 0 0,1 1 0 0 0,-1-1 1 0 0,1 1-1 0 0,-1-1 0 0 0,1 1 0 0 0,-1 0 0 0 0,1 0 1 0 0,-1 0-1 0 0,1 1 0 0 0,-1-1 0 0 0,1 0 0 0 0,-1 1 1 0 0,1 0-1 0 0,-1-1 0 0 0,1 1 0 0 0,0 0 0 0 0,-1 0 1 0 0,-2 2-1 0 0,-4 2 460 0 0,0 0 0 0 0,1 1 0 0 0,-1 0 0 0 0,-7 7 0 0 0,5-2-392 0 0,1-1-1 0 0,0 2 1 0 0,1-1 0 0 0,-13 22-1 0 0,-20 49 461 0 0,38-75-835 0 0,1 1 0 0 0,0-1 1 0 0,1 1-1 0 0,-3 9 0 0 0,2-3 3 0 0,-2 7 182 0 0,2-10-168 0 0,1-6-13 0 0,1-1-1 0 0,0 1 1 0 0,0 0 0 0 0,0 0-1 0 0,1 10 1 0 0,2-5 193 0 0,7 32-38 0 0,-7-31-10 0 0,6-9-6 0 0,-3-1-169 0 0,-2 0-32 0 0,0 0 1 0 0,-1 0-1 0 0,1 0 0 0 0,0-1 1 0 0,0 1-1 0 0,-1-1 0 0 0,1 1 1 0 0,0-1-1 0 0,0 0 0 0 0,0-1 1 0 0,0 1-1 0 0,-1 0 0 0 0,1-1 1 0 0,0 1-1 0 0,0-1 0 0 0,4-2 0 0 0,9-6 42 0 0,0 0 0 0 0,-1-1 0 0 0,-1 0 0 0 0,17-16 0 0 0,48-55-212 0 0,0 1-729 0 0,-74 75 861 0 0,-4 3 40 0 0,1 1 0 0 0,0-1-1 0 0,0 0 1 0 0,0 0 0 0 0,0 1-1 0 0,0-1 1 0 0,1 1 0 0 0,-1-1-1 0 0,0 1 1 0 0,1 0 0 0 0,4-1-1 0 0,-4 11 228 0 0,9 30-111 0 0,-9-29-50 0 0,-3 1-11 0 0,3 45-13 0 0,4 13-75 0 0,1-15-114 0 0,-7-43-1469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0 12895 0 0,'-3'5'595'0'0,"-1"1"-365"0"0,3-3-22 0 0,-1-1-1 0 0,0 1 1 0 0,1 0-1 0 0,-1 0 1 0 0,1 0 0 0 0,0 0-1 0 0,-1 4 1 0 0,-9 24 1001 0 0,8-23 58 0 0,1 3-117 0 0,-6 32-534 0 0,6-23-229 0 0,1 19-47 0 0,2-19-89 0 0,0-9-250 0 0,-1-4-62 0 0,1 0-1 0 0,0 0 0 0 0,1 0 0 0 0,3 12 0 0 0,-2-7-21 0 0,11 35-308 0 0,8 15 294 0 0,-4-9 86 0 0,-12-35 9 0 0,-2-6-23 0 0,-1-1 0 0 0,4 20 0 0 0,3 19-159 0 0,-8-37-488 0 0</inkml:trace>
  <inkml:trace contextRef="#ctx0" brushRef="#br0" timeOffset="1.67">142 398 12439 0 0,'0'0'544'0'0,"43"3"256"0"0,-8-4-800 0 0,-25-1 0 0 0,-2 1 0 0 0,-1-1 576 0 0,8-1 96 0 0,11-3 8 0 0,8-3-6896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1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53 351 8751 0 0,'0'0'2184'0'0,"-10"52"3488"0"0,-14 4-3544 0 0,6-8-9520 0 0</inkml:trace>
  <inkml:trace contextRef="#ctx0" brushRef="#br0" timeOffset="1">91 1 11055 0 0,'0'0'984'0'0,"-12"6"1272"0"0,-6 6 24 0 0,-3 1-1848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93 1375 0 0,'-3'8'294'0'0,"-7"25"692"0"0,8-25 302 0 0,6 43 1596 0 0,0-26-662 0 0,9 34 303 0 0,-13-57-2290 0 0,0 1 0 0 0,1-1 0 0 0,0 1 0 0 0,0-1 0 0 0,0 1 0 0 0,0-1 0 0 0,0 0 0 0 0,0 1 0 0 0,0-1 0 0 0,3 2 0 0 0,2 7 324 0 0,-1-3-243 0 0,0 1 0 0 0,0-1 0 0 0,1 0 0 0 0,0-1 0 0 0,0 1 0 0 0,1-1 0 0 0,0-1 0 0 0,0 1 0 0 0,0-1 0 0 0,9 5 0 0 0,-4-5-23 0 0,0-1 1 0 0,-1-1-1 0 0,2 1 0 0 0,-1-2 1 0 0,0 0-1 0 0,1 0 0 0 0,0-2 1 0 0,-1 1-1 0 0,1-1 0 0 0,0-1 1 0 0,0 0-1 0 0,21-4 0 0 0,-14 1-168 0 0,-1-1-1 0 0,0-1 0 0 0,0 0 1 0 0,0-2-1 0 0,-1 0 0 0 0,0-1 1 0 0,27-16-1 0 0,-36 18-128 0 0,0 0 0 0 0,0-1 0 0 0,0 0 0 0 0,-1-1 0 0 0,0 1 0 0 0,0-2 1 0 0,-1 1-1 0 0,-1-1 0 0 0,1 0 0 0 0,-1-1 0 0 0,7-14 0 0 0,-10 17-20 0 0,-1 1 0 0 0,1-1 0 0 0,-2 1 0 0 0,1-1 0 0 0,0 0 0 0 0,-1 0 0 0 0,-1 0 0 0 0,1 0 0 0 0,-1 0 0 0 0,0 0 0 0 0,-1 0 0 0 0,1 0 0 0 0,-2 0 0 0 0,1 0 0 0 0,-1 0 0 0 0,0 1 0 0 0,0-1 0 0 0,0 0 0 0 0,-5-7 0 0 0,2 6 40 0 0,0 1 1 0 0,0-1-1 0 0,-1 0 0 0 0,0 1 0 0 0,0 0 0 0 0,-1 1 1 0 0,0-1-1 0 0,0 1 0 0 0,0 1 0 0 0,-1-1 0 0 0,0 1 0 0 0,0 1 1 0 0,0-1-1 0 0,-1 1 0 0 0,0 1 0 0 0,1 0 0 0 0,-1 0 1 0 0,-17-3-1 0 0,16 4 18 0 0,0 1 1 0 0,-1 0-1 0 0,1 1 0 0 0,-1 0 1 0 0,1 0-1 0 0,0 1 0 0 0,-1 0 1 0 0,1 1-1 0 0,0 1 1 0 0,0-1-1 0 0,0 1 0 0 0,0 1 1 0 0,0 0-1 0 0,1 0 0 0 0,0 1 1 0 0,-14 9-1 0 0,-4 8 19 0 0,2 6-42 0 0,17-16-11 0 0,0 0 0 0 0,-6 14 0 0 0,10-18 0 0 0,1 0 0 0 0,0 0 0 0 0,0 0 0 0 0,-3 18 0 0 0,5-21 0 0 0,1-1 0 0 0,-1 1 0 0 0,1 0 0 0 0,0 0 0 0 0,0-1 0 0 0,0 1 0 0 0,1 0 0 0 0,0 0 0 0 0,0-1 0 0 0,3 9 0 0 0,-3-10-2 0 0,1 0 1 0 0,0 0-1 0 0,0-1 0 0 0,0 1 0 0 0,1-1 0 0 0,-1 1 1 0 0,0-1-1 0 0,1 0 0 0 0,0 0 0 0 0,-1 0 1 0 0,5 2-1 0 0,-7-4-2 0 0,0 1 0 0 0,1-1-1 0 0,-1 0 1 0 0,1 1 0 0 0,-1-1 0 0 0,0 0 0 0 0,1 0 0 0 0,-1 1-1 0 0,1-1 1 0 0,-1 0 0 0 0,1 0 0 0 0,-1 0 0 0 0,1 1 0 0 0,-1-1 0 0 0,1 0-1 0 0,-1 0 1 0 0,1 0 0 0 0,-1 0 0 0 0,1 0 0 0 0,-1 0 0 0 0,1 0 0 0 0,-1 0-1 0 0,1 0 1 0 0,-1-1 0 0 0,1 1 0 0 0,0 0 0 0 0,3-1-134 0 0,3-1-201 0 0,0 0-1 0 0,0-1 0 0 0,-1 1 1 0 0,13-8-1 0 0,0-4-7363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2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83 1839 0 0,'16'6'2205'0'0,"1"-4"3469"0"0,-19 7-5045 0 0,-5 29 31 0 0,5-28 82 0 0,-2-4 324 0 0,-21 32 1390 0 0,12-19-1253 0 0,10-15-190 0 0,-1 3-79 0 0,-13 18-20 0 0,13-19-68 0 0,0-2-280 0 0,-29 29 861 0 0,31-31-1325 0 0,2-2-98 0 0,-1 0-1 0 0,1 1 0 0 0,0-1 1 0 0,0 0-1 0 0,0 0 0 0 0,0 0 1 0 0,0 1-1 0 0,0-1 0 0 0,0 0 1 0 0,-1 0-1 0 0,1 0 0 0 0,0 0 1 0 0,0 0-1 0 0,0 1 1 0 0,0-1-1 0 0,-1 0 0 0 0,1 0 1 0 0,0 0-1 0 0,0 0 0 0 0,0 0 1 0 0,-1 0-1 0 0,1 0 0 0 0,0 0 1 0 0,0 0-1 0 0,0 0 0 0 0,-1 0 1 0 0,1 0-1 0 0,0 0 0 0 0,0 0 1 0 0,-1 0-1 0 0,1 0-2 0 0,0 0 1 0 0,0 0 0 0 0,0 0-1 0 0,0 0 1 0 0,0-1-1 0 0,0 1 1 0 0,-1 0-1 0 0,1 0 1 0 0,0 0-1 0 0,0-1 1 0 0,0 1 0 0 0,0 0-1 0 0,0 0 1 0 0,0 0-1 0 0,0-1 1 0 0,0 1-1 0 0,0 0 1 0 0,0 0-1 0 0,0 0 1 0 0,0-1 0 0 0,0 1-1 0 0,0 0 1 0 0,0 0-1 0 0,0 0 1 0 0,0 0-1 0 0,1-1 1 0 0,-1 1 0 0 0,0 0-1 0 0,0 0 1 0 0,0 0-1 0 0,0-1 1 0 0,0 1-1 0 0,0 0 1 0 0,0 0-1 0 0,1 0 1 0 0,-1 0 0 0 0,0 0-1 0 0,69-88-1 0 0,-44 59 0 0 0,-2 2 0 0 0,43-40 0 0 0,-54 56 0 0 0,1 1 0 0 0,0 0 0 0 0,1 1 0 0 0,0 1 0 0 0,28-13 0 0 0,-37 19 0 0 0,-1 1 0 0 0,1-1 0 0 0,0 1 0 0 0,0 0 0 0 0,0 0 0 0 0,0 1 0 0 0,8-1 0 0 0,-10 1 2 0 0,1 1 1 0 0,-1-1-1 0 0,0 1 0 0 0,1-1 1 0 0,-1 1-1 0 0,4 2 0 0 0,28 13 79 0 0,-33-15-70 0 0,0 0-1 0 0,-1 0 0 0 0,1 0 1 0 0,-1 0-1 0 0,1 0 0 0 0,-1 0 0 0 0,0 0 1 0 0,1 1-1 0 0,0 1 0 0 0,31 32 94 0 0,-30-33-89 0 0,-1 1 0 0 0,0-1 0 0 0,0 0 0 0 0,-1 1 0 0 0,1-1 0 0 0,2 6 0 0 0,24 43 96 0 0,-26-48-95 0 0,-1 0 0 0 0,1 0 0 0 0,-1 0 0 0 0,0 0 0 0 0,0 1 0 0 0,2 6 0 0 0,13 55 96 0 0,-15-61-99 0 0,0-1 1 0 0,0 1-1 0 0,-1 0 0 0 0,1 0 1 0 0,-1 0-1 0 0,0 7 0 0 0,-1 60 21 0 0,1-67-26 0 0,0-1 1 0 0,-1 1-1 0 0,1 0 0 0 0,0 0 1 0 0,-1 0-1 0 0,-2 7 0 0 0,-1 5 2 0 0,0 0 5 0 0,-1 0-1 0 0,0 0 0 0 0,-1 0 0 0 0,-13 23 1 0 0,12-27-10 0 0,0 0 1 0 0,-16 18 0 0 0,21-27-8 0 0,-1-1-1 0 0,1 1 1 0 0,-1 0 0 0 0,0-1 0 0 0,0 1 0 0 0,0-1-1 0 0,0 0 1 0 0,-1 0 0 0 0,1 0 0 0 0,0 0 0 0 0,-1-1-1 0 0,1 1 1 0 0,-1-1 0 0 0,-5 1 0 0 0,8-1-10 0 0,0-1 0 0 0,0 0 0 0 0,-1 0 0 0 0,1 0 0 0 0,0-1 0 0 0,0 1 1 0 0,-1 0-1 0 0,1 0 0 0 0,0-1 0 0 0,0 1 0 0 0,0 0 0 0 0,-3-2 0 0 0,-10-11-204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4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676 63 1839 0 0,'-6'1'-119'0'0,"0"0"618"0"0,0 1 1 0 0,0-2-1 0 0,0 1 1 0 0,0-1-1 0 0,-6 0 0 0 0,11 0-427 0 0,0 0 0 0 0,0 0 0 0 0,0 0 0 0 0,0 0-1 0 0,0 0 1 0 0,0-1 0 0 0,0 1 0 0 0,0 0-1 0 0,0-1 1 0 0,0 1 0 0 0,1-1 0 0 0,-1 1-1 0 0,0-1 1 0 0,0 1 0 0 0,0-1 0 0 0,1 0-1 0 0,-1 1 1 0 0,0-1 0 0 0,0 0 0 0 0,1 0-1 0 0,-1 0 1 0 0,1 1 0 0 0,-1-1 0 0 0,1 0-1 0 0,-1 0 1 0 0,1 0 0 0 0,0 0 0 0 0,-1 0-1 0 0,1 0 1 0 0,0 0 0 0 0,0 0 0 0 0,-1 0-1 0 0,1 0 1 0 0,0 0 0 0 0,0 0 0 0 0,0-1-1 0 0,1-1 773 0 0,-1 0 0 0 0,0 0 0 0 0,-1 0 0 0 0,1 0 0 0 0,-1-1 0 0 0,1 1 0 0 0,-3-5 0 0 0,3 7-718 0 0,-1 1 0 0 0,1-1 1 0 0,-1 0-1 0 0,0 0 0 0 0,1 0 1 0 0,-1 1-1 0 0,0-1 0 0 0,0 0 1 0 0,1 1-1 0 0,-1-1 0 0 0,0 0 1 0 0,0 1-1 0 0,0-1 0 0 0,0 1 1 0 0,0 0-1 0 0,0-1 0 0 0,0 1 1 0 0,0 0-1 0 0,0-1 0 0 0,0 1 1 0 0,0 0-1 0 0,0 0 0 0 0,0 0 1 0 0,0 0-1 0 0,-2 0 0 0 0,-7 1 190 0 0,0 0-1 0 0,1 0 0 0 0,-1 1 0 0 0,1 0 1 0 0,-1 1-1 0 0,1 0 0 0 0,0 0 0 0 0,-17 10 1 0 0,-4 4-97 0 0,-32 25 1 0 0,45-30-114 0 0,-22 17 73 0 0,1 1 0 0 0,1 2 0 0 0,-56 63-1 0 0,73-71-47 0 0,1 1 0 0 0,1 0 0 0 0,1 2 0 0 0,2-1 0 0 0,0 2 0 0 0,-20 57 0 0 0,30-69-92 0 0,1-8-10 0 0,2 1 0 0 0,-1 0 0 0 0,1 1 0 0 0,1-1 0 0 0,0 0 0 0 0,0 1 0 0 0,1 12-1 0 0,0 30 47 0 0,0-49-67 0 0,-1-1 0 0 0,1 0 0 0 0,1 0 0 0 0,-1 0 0 0 0,0 0 0 0 0,1 1 0 0 0,-1-1 0 0 0,2 3 0 0 0,10 33 64 0 0,-9-29-1 0 0,7 1-17 0 0,31 28-27 0 0,-40-37-22 0 0,0 0 1 0 0,0 0-1 0 0,0 0 0 0 0,0 0 1 0 0,0 0-1 0 0,0 0 0 0 0,1 0 1 0 0,-1-1-1 0 0,0 1 0 0 0,0 0 1 0 0,1-1-1 0 0,-1 1 0 0 0,3 0 1 0 0,39 9 52 0 0,-18-10-99 0 0,-1 0-1 0 0,1-2 0 0 0,-1 0 0 0 0,31-8 0 0 0,-9 2-121 0 0,114-12-1290 0 0,-154 19 785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 1375 0 0,'-3'35'5255'0'0,"7"4"4200"0"0,-9-38-8757 0 0,5-1-751 0 0,-1-2 99 0 0,1 1-1 0 0,0-1 1 0 0,0 1 0 0 0,-1-1-1 0 0,1 1 1 0 0,0 0 0 0 0,0-1-1 0 0,1 1 1 0 0,-1-1 0 0 0,0 1 0 0 0,0-1-1 0 0,1 1 1 0 0,-1-1 0 0 0,1-1-1 0 0,1-2 198 0 0,-2 4-89 0 0,0-1-1 0 0,1 0 1 0 0,-1 0-1 0 0,0 1 1 0 0,0-1 0 0 0,0 0-1 0 0,0 0 1 0 0,0 1 0 0 0,-1-1-1 0 0,1 0 1 0 0,-1-2 0 0 0,1 4-116 0 0,-1 0 0 0 0,1-1 1 0 0,0 1-1 0 0,0 0 1 0 0,-1-1-1 0 0,1 1 1 0 0,0 0-1 0 0,0 0 0 0 0,-1-1 1 0 0,1 1-1 0 0,0 0 1 0 0,-1 0-1 0 0,1-1 0 0 0,0 1 1 0 0,-1 0-1 0 0,1 0 1 0 0,-1 0-1 0 0,1 0 1 0 0,0-1-1 0 0,-1 1 0 0 0,-14 3 67 0 0,6 0-26 0 0,-1 0 1 0 0,1-1 0 0 0,-1 0 0 0 0,0-1 0 0 0,1 0 0 0 0,-17 0 0 0 0,14-1-7 0 0,1 0 0 0 0,-1 1 0 0 0,0 1 1 0 0,-14 3-1 0 0,-3 6-168 0 0,1 1 0 0 0,-31 17 0 0 0,30-13 216 0 0,-51 18 0 0 0,75-32-59 0 0,-1 1 0 0 0,1-1 1 0 0,0 1-1 0 0,0 1 0 0 0,0-1 0 0 0,0 1 0 0 0,0-1 0 0 0,1 1 1 0 0,0 1-1 0 0,0-1 0 0 0,0 1 0 0 0,0-1 0 0 0,1 1 0 0 0,0 0 0 0 0,0 0 1 0 0,0 1-1 0 0,0-1 0 0 0,-3 10 0 0 0,-1 9-203 0 0,0 1 0 0 0,2-1-1 0 0,-4 29 1 0 0,7-36 11 0 0,0-6 137 0 0,1 0 1 0 0,1 0-1 0 0,0 1 1 0 0,0-1-1 0 0,1 0 1 0 0,0 0-1 0 0,1 1 1 0 0,0-1-1 0 0,1 0 1 0 0,7 17-1 0 0,-10-27 316 0 0,7 6-246 0 0,20 24-45 0 0,-26-29-26 0 0,0-1 0 0 0,0 0 0 0 0,1 1-1 0 0,-1-1 1 0 0,0 0 0 0 0,1 0 0 0 0,-1 0 0 0 0,1 0 0 0 0,-1 0-1 0 0,4 1 1 0 0,39 21 21 0 0,-20-14 15 0 0,28 6-19 0 0,-26-9 25 0 0,26 1-20 0 0,-39-5 139 0 0,-3 0-86 0 0,43 10-14 0 0,-44-9-65 0 0,0 1 0 0 0,-1-1 0 0 0,1 1 1 0 0,-1 1-1 0 0,8 5 0 0 0,-10-6-2 0 0,-1 1 0 0 0,0 0 0 0 0,0 0 0 0 0,0 0 0 0 0,0 0 0 0 0,4 8 0 0 0,-6-7 0 0 0,1 0 0 0 0,-1 0 0 0 0,0 0 0 0 0,4 11 0 0 0,-5-12 7 0 0,-1 0 0 0 0,0 0 1 0 0,0 0-1 0 0,0 0 0 0 0,0 1 0 0 0,-1-1 0 0 0,0 0 0 0 0,0 0 1 0 0,0 1-1 0 0,-1-1 0 0 0,0 0 0 0 0,0 0 0 0 0,0 0 0 0 0,0 0 1 0 0,-5 9-1 0 0,4-10 0 0 0,0 0 0 0 0,-1 0 1 0 0,0 0-1 0 0,0 0 0 0 0,0-1 0 0 0,0 0 1 0 0,-1 1-1 0 0,1-1 0 0 0,-1-1 0 0 0,0 1 1 0 0,0 0-1 0 0,0-1 0 0 0,0 0 0 0 0,0 0 1 0 0,-1 0-1 0 0,1 0 0 0 0,-7 1 0 0 0,-35 7 31 0 0,33-8-1 0 0,1 0 0 0 0,-1 1-1 0 0,1 1 1 0 0,-13 5 0 0 0,13-3-20 0 0,0-1 0 0 0,0-1 0 0 0,0 1 0 0 0,-16 2-1 0 0,21-6-9 0 0,0-1-1 0 0,1 1 1 0 0,-1-1-1 0 0,0 0 1 0 0,0-1-1 0 0,1 0 1 0 0,-1 0-1 0 0,0 0 1 0 0,-11-4-1 0 0,6 1-7 0 0,-22-9-32 0 0,-61-12 0 0 0,94 24 20 0 0,-1 1-1 0 0,1 0 1 0 0,0 0-1 0 0,-1 0 1 0 0,1 0-1 0 0,0 0 1 0 0,-1 0-1 0 0,1 0 1 0 0,0 1-1 0 0,-1-1 0 0 0,1 0 1 0 0,0 1-1 0 0,-1-1 1 0 0,1 1-1 0 0,-2 0 1 0 0,3 0-1 0 0,-1-1 1 0 0,1 0-1 0 0,0 1 0 0 0,0-1 1 0 0,-1 1-1 0 0,1-1 0 0 0,0 0 1 0 0,0 1-1 0 0,-1-1 1 0 0,1 1-1 0 0,0-1 0 0 0,0 1 1 0 0,0-1-1 0 0,0 1 0 0 0,0-1 1 0 0,0 1-1 0 0,-1-1 0 0 0,1 1 1 0 0,0-1-1 0 0,0 1 1 0 0,1-1-1 0 0,-1 1 0 0 0,0-1 1 0 0,0 1-1 0 0,0-1 0 0 0,0 0 1 0 0,0 1-1 0 0,0-1 1 0 0,1 1-1 0 0,-1-1 0 0 0,0 1 1 0 0,0-1-1 0 0,1 0 0 0 0,-1 1 1 0 0,0-1-1 0 0,1 1 1 0 0,-1-1-1 0 0,0 0 0 0 0,1 1 1 0 0,-1-1-1 0 0,1 0 0 0 0,0 1 1 0 0,-1-1-170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4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36 173 5063 0 0,'-6'4'318'0'0,"5"-4"-293"0"0,0 1-1 0 0,0-1 1 0 0,0 1 0 0 0,0-1 0 0 0,1 1 0 0 0,-1 0 0 0 0,0 0 0 0 0,0-1-1 0 0,1 1 1 0 0,-1 0 0 0 0,0 0 0 0 0,1 0 0 0 0,-2 1 870 0 0,0 5 247 0 0,-1 0-749 0 0,2-2-63 0 0,-1-1 0 0 0,1 1 0 0 0,0-1 1 0 0,0 1-1 0 0,0 7 0 0 0,-4 25 809 0 0,5-16-19 0 0,4 26-7 0 0,-4-45-962 0 0,0 1 0 0 0,1 0-1 0 0,-1-1 1 0 0,1 1 0 0 0,-1 0-1 0 0,2 3 1 0 0,12 35 662 0 0,-5-23-107 0 0,12 14-24 0 0,-16-24-27 0 0,8-3-107 0 0,36 16-48 0 0,-48-20-476 0 0,0-1 1 0 0,0 1-1 0 0,0-1 1 0 0,0 1-1 0 0,0-1 1 0 0,0 1-1 0 0,0-1 1 0 0,0 0-1 0 0,0 0 1 0 0,0 0-1 0 0,0 1 0 0 0,0-1 1 0 0,0 0-1 0 0,0 0 1 0 0,0-1-1 0 0,0 1 1 0 0,1 0-1 0 0,-1 0 1 0 0,1-1-1 0 0,12-2 68 0 0,0-1 0 0 0,-1 0-1 0 0,0-1 1 0 0,0-1 0 0 0,0 0-1 0 0,0-1 1 0 0,13-9 0 0 0,-12 5-63 0 0,-1 0 0 0 0,0-2 0 0 0,-1 1 0 0 0,0-2 0 0 0,0 1 0 0 0,-2-2 0 0 0,0 1 0 0 0,-1-1 0 0 0,0-1 0 0 0,8-20 0 0 0,-14 28-99 0 0,0 0 1 0 0,0 0 0 0 0,-1-1 0 0 0,0 1-1 0 0,-1 0 1 0 0,0-1 0 0 0,0 1 0 0 0,-1-1-1 0 0,0 1 1 0 0,0-1 0 0 0,-1 1 0 0 0,0-1-1 0 0,0 1 1 0 0,-1-1 0 0 0,0 1 0 0 0,-1 0 0 0 0,0 0-1 0 0,0 0 1 0 0,-1 0 0 0 0,0 1 0 0 0,0-1-1 0 0,-1 1 1 0 0,-6-7 0 0 0,6 7-97 0 0,-1 1 0 0 0,-1 0 0 0 0,1 1 0 0 0,-1-1 0 0 0,0 1 1 0 0,0 1-1 0 0,-1-1 0 0 0,1 1 0 0 0,-1 1 0 0 0,0-1 0 0 0,0 1 0 0 0,0 1 0 0 0,0 0 0 0 0,-1 0 1 0 0,1 0-1 0 0,0 1 0 0 0,-1 0 0 0 0,0 1 0 0 0,1 0 0 0 0,-16 1 0 0 0,16 0 85 0 0,-1 1 1 0 0,1-1-1 0 0,0 1 0 0 0,0 1 0 0 0,0-1 0 0 0,0 1 1 0 0,0 1-1 0 0,1-1 0 0 0,-1 1 0 0 0,1 1 0 0 0,0 0 1 0 0,0 0-1 0 0,1 0 0 0 0,-1 0 0 0 0,1 1 0 0 0,1 0 1 0 0,-1 1-1 0 0,1-1 0 0 0,0 1 0 0 0,0 0 0 0 0,-5 10 1 0 0,0 7-26 0 0,7-8-83 0 0,-1 25-359 0 0,3-31-155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0 10591 0 0,'0'0'5146'0'0,"7"12"-3768"0"0,20 37-250 0 0,-17-24-110 0 0,6 23-24 0 0,-9-21-107 0 0,21 165 17 0 0,-26-144-816 0 0,-2 0 1 0 0,-8 66 0 0 0,4-83-89 0 0,-2 1 0 0 0,-2-1-1 0 0,0 0 1 0 0,-21 46 0 0 0,28-75 5 0 0,-47 102-183 0 0,40-89-77 0 0,-1-1 1 0 0,0 0 0 0 0,-1 0-1 0 0,-17 19 1 0 0,11-20-276 0 0,13-12 457 0 0,3 0 66 0 0,0-1-1 0 0,0 0 0 0 0,0 0 1 0 0,0 0-1 0 0,0 0 1 0 0,-1 0-1 0 0,1 0 0 0 0,0 0 1 0 0,0 0-1 0 0,0 0 1 0 0,0 0-1 0 0,-1 0 0 0 0,1 1 1 0 0,0-1-1 0 0,0 0 1 0 0,0 0-1 0 0,0 0 0 0 0,-1 0 1 0 0,1 0-1 0 0,0 0 0 0 0,0-1 1 0 0,0 1-1 0 0,-1 0 1 0 0,1 0-1 0 0,0 0 0 0 0,0 0 1 0 0,0 0-1 0 0,0 0 1 0 0,-1 0-1 0 0,1 0 0 0 0,0 0 1 0 0,0 0-1 0 0,0 0 1 0 0,0-1-1 0 0,0 1 0 0 0,-1 0 1 0 0,1 0-1 0 0,0 0 1 0 0,0 0-1 0 0,0 0 0 0 0,0-1 1 0 0,0 1-1 0 0,0 0 1 0 0,0 0-1 0 0,0 0 0 0 0,0 0 1 0 0,0-1-1 0 0,0 1 1 0 0,0 0-1 0 0,-1 0 0 0 0,1 0 1 0 0,0 0-1 0 0,0-1 1 0 0,0 1-1 0 0,0 0 0 0 0,1 0 1 0 0,-1 0-1 0 0,0-1 0 0 0,0 1 1 0 0,0 0-1 0 0,0 0 1 0 0,0 0-1 0 0,0 0 0 0 0,0-1 1 0 0,0 1-1 0 0,0 0 1 0 0,0 0-1 0 0,1 0 0 0 0,3-14-197 0 0,3 0 150 0 0,1 1 0 0 0,1 0 0 0 0,0 0 1 0 0,0 0-1 0 0,2 1 0 0 0,16-15 1 0 0,-11 13 40 0 0,1 0 1 0 0,0 1 0 0 0,0 1 0 0 0,26-12-1 0 0,-31 18-6 0 0,1 0-1 0 0,0 2 0 0 0,0 0 1 0 0,1 0-1 0 0,-1 1 0 0 0,1 1 1 0 0,19-1-1 0 0,-15 4 168 0 0,32 6 11 0 0,-26-2 4 0 0,22 8 6 0 0,-24-5 6 0 0,-10-4-117 0 0,-4-1-9 0 0,0 1 0 0 0,0-1 0 0 0,0 1 1 0 0,7 5-1 0 0,18 10-156 0 0,-25-14-99 0 0,-1 2-17 0 0,-1 0 87 0 0,8 8 192 0 0,-10-11-404 0 0,-4-9-537 0 0,0 2 919 0 0,-1-1 0 0 0,1 1 1 0 0,0 0-1 0 0,0-1 0 0 0,0 1 1 0 0,1 0-1 0 0,-1 0 0 0 0,1-1 1 0 0,1-3-1 0 0,12-35 359 0 0,-12 36-291 0 0,86-187 1752 0 0,-79 175-1878 0 0,-2 9-233 0 0,-18 41 303 0 0,-4 9 42 0 0,-1 9 15 0 0,12-34-62 0 0,2-6 13 0 0,0 0 1 0 0,0 0 0 0 0,0 17 0 0 0,-2 21 59 0 0,3-24 19 0 0,3 25 84 0 0,1-26 38 0 0,0-12-168 0 0,-2-6-18 0 0,0 0 1 0 0,0 0 0 0 0,0 0 0 0 0,0 1-1 0 0,-1 8 1 0 0,6-5 39 0 0,18 29-76 0 0,-23-37-30 0 0,-1 0-1 0 0,0-1 0 0 0,1 1 1 0 0,-1 0-1 0 0,0-1 0 0 0,1 1 1 0 0,-1 0-1 0 0,1-1 1 0 0,-1 1-1 0 0,1-1 0 0 0,-1 1 1 0 0,1-1-1 0 0,-1 1 1 0 0,1-1-1 0 0,-1 0 0 0 0,1 1 1 0 0,0-1-1 0 0,-1 0 0 0 0,1 1 1 0 0,0-1-1 0 0,-1 0 1 0 0,1 0-1 0 0,0 1 0 0 0,-1-1 1 0 0,2 0-1 0 0,33 8-140 0 0,-34-8 123 0 0,0 1 0 0 0,0-1-1 0 0,0 0 1 0 0,0 0 0 0 0,0 0-1 0 0,0 0 1 0 0,0 0 0 0 0,0 0-1 0 0,0 0 1 0 0,0 0 0 0 0,0 0-1 0 0,0 0 1 0 0,0 0 0 0 0,2-1-1 0 0,32-9-1669 0 0,-5-2-5648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59 2759 0 0,'0'0'395'0'0,"-2"7"617"0"0,-6 21 275 0 0,6-21 51 0 0,-2-2 56 0 0,0 2-879 0 0,-15 17 2259 0 0,15-17-2213 0 0,2-4-112 0 0,-1 0 0 0 0,1 0-1 0 0,-1 0 1 0 0,0 0 0 0 0,-5 4-1 0 0,-9 8 390 0 0,16-14-789 0 0,1 0 0 0 0,-1-1 0 0 0,0 1 1 0 0,1-1-1 0 0,-1 1 0 0 0,0 0 0 0 0,1-1 0 0 0,-1 1 1 0 0,0-1-1 0 0,0 0 0 0 0,1 1 0 0 0,-1-1 1 0 0,0 0-1 0 0,0 1 0 0 0,0-1 0 0 0,-1 0 0 0 0,-1 1 100 0 0,3-1-129 0 0,0 0 0 0 0,-1 0 0 0 0,1 0 0 0 0,0-1 0 0 0,0 1 0 0 0,-1 0-1 0 0,1 0 1 0 0,0 0 0 0 0,0 0 0 0 0,-1 0 0 0 0,1-1 0 0 0,0 1 0 0 0,0 0 0 0 0,0 0 0 0 0,0 0 0 0 0,-1-1 0 0 0,1 1 0 0 0,0 0 0 0 0,0 0 0 0 0,0-1 0 0 0,0 1 0 0 0,0 0 0 0 0,0 0-1 0 0,0-1 1 0 0,0 1 0 0 0,0 0 0 0 0,-1 0 0 0 0,1-1 0 0 0,0 1 0 0 0,0 0 0 0 0,0 0 0 0 0,0-1 0 0 0,1 1 0 0 0,-1 0 0 0 0,0-1 0 0 0,0 1 26 0 0,1-3 24 0 0,0 0 0 0 0,0 0 0 0 0,0 0 0 0 0,1 0 0 0 0,0 1-1 0 0,-1-1 1 0 0,1 1 0 0 0,0-1 0 0 0,0 1 0 0 0,4-4 0 0 0,-2 1 58 0 0,12-11 141 0 0,1 0-1 0 0,1 0 1 0 0,0 2 0 0 0,1 0-1 0 0,0 1 1 0 0,1 1-1 0 0,1 1 1 0 0,25-10 0 0 0,-42 20-283 0 0,-1-1 0 0 0,0 1 0 0 0,0 0 0 0 0,1 0 0 0 0,-1 0 0 0 0,1 1 0 0 0,-1-1 0 0 0,6 0 0 0 0,0 1-19 0 0,6-1-78 0 0,13 3-86 0 0,-21-2-359 0 0,1 4-157 0 0,26 12-30 0 0,-25-12-133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9215 0 0,'0'0'831'0'0,"-3"0"-686"0"0,-3 1 731 0 0,0 0 0 0 0,0 0 0 0 0,1 1-1 0 0,-10 3 1 0 0,-51 29 2472 0 0,54-27-3064 0 0,-22 14-189 0 0,-6 7-17 0 0,5 2 2 0 0,9-2 66 0 0,22-22 272 0 0,0 2 118 0 0,-12 23 28 0 0,12-24 699 0 0,9 3-942 0 0,15 27-38 0 0,-20-37-279 0 0,0 1 1 0 0,0-1-1 0 0,0 1 1 0 0,1 0-1 0 0,-1-1 1 0 0,0 1-1 0 0,1-1 1 0 0,-1 1-1 0 0,0-1 1 0 0,1 1-1 0 0,-1-1 1 0 0,1 1 0 0 0,-1-1-1 0 0,1 1 1 0 0,-1-1-1 0 0,1 0 1 0 0,-1 1-1 0 0,1-1 1 0 0,-1 0-1 0 0,1 1 1 0 0,-1-1-1 0 0,1 0 1 0 0,0 0-1 0 0,-1 1 1 0 0,1-1-1 0 0,7 3 9 0 0,-5-2-5 0 0,0 1-1 0 0,0-1 1 0 0,0 0 0 0 0,0 0-1 0 0,0-1 1 0 0,0 1 0 0 0,0-1-1 0 0,0 1 1 0 0,6-1-1 0 0,59 4 9 0 0,86 7 75 0 0,-100-3 49 0 0,-50-8-133 0 0,-1 0 1 0 0,1 1-1 0 0,-1 0 0 0 0,1-1 1 0 0,-1 1-1 0 0,1 0 0 0 0,-1 1 1 0 0,6 2-1 0 0,-1 0 2 0 0,-1-2 44 0 0,-4 7 0 0 0,-1-6-51 0 0,-1 1-1 0 0,1 0 0 0 0,-1-1 0 0 0,0 1 0 0 0,0 0 1 0 0,-1-1-1 0 0,1 1 0 0 0,-1 7 0 0 0,-1-7-3 0 0,0 0-1 0 0,-1 0 1 0 0,1-1 0 0 0,-1 1-1 0 0,0 0 1 0 0,0-1-1 0 0,0 1 1 0 0,0-1 0 0 0,-1 0-1 0 0,1 0 1 0 0,-1 0-1 0 0,0 0 1 0 0,-6 5 0 0 0,-9 6-23 0 0,-24 15 1 0 0,23-16 18 0 0,-49 34-80 0 0,-66 48-187 0 0,108-73 256 0 0,1 2-38 0 0,20-19-238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6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32 8287 0 0,'-14'-7'452'0'0,"-26"-11"0"0"0,35 16-56 0 0,-1 1-1 0 0,0 0 1 0 0,1 0-1 0 0,-1 0 1 0 0,0 0-1 0 0,0 1 0 0 0,0 0 1 0 0,1 0-1 0 0,-10 2 1 0 0,1 0 464 0 0,1-1-212 0 0,0 1 1 0 0,1 1 0 0 0,-1 0-1 0 0,1 0 1 0 0,-1 1-1 0 0,1 1 1 0 0,1 0-1 0 0,-1 1 1 0 0,-11 7-1 0 0,14-4 56 0 0,-13 16-37 0 0,21-24-607 0 0,0 0 1 0 0,0 0 0 0 0,0 0-1 0 0,0 0 1 0 0,0 1 0 0 0,1-1-1 0 0,-1 0 1 0 0,0 1 0 0 0,0 1-1 0 0,-12 29 332 0 0,8-15-96 0 0,2-6-204 0 0,1-5-20 0 0,1 0 1 0 0,0 0-1 0 0,0 0 0 0 0,0 0 1 0 0,1 9-1 0 0,-2 23 89 0 0,1-28-38 0 0,3 2-1097 0 0,7 36-4564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7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1054 8287 0 0,'-1'-1'639'0'0,"-54"-88"6893"0"0,41 68-6237 0 0,-38-49 1478 0 0,47 65-2591 0 0,0-1 0 0 0,0 1 0 0 0,-1 0 0 0 0,0 0 0 0 0,0 0 0 0 0,0 1 0 0 0,0 0 0 0 0,-14-6 0 0 0,19 10-166 0 0,0-1-1 0 0,0 1 0 0 0,0 0 0 0 0,0 0 0 0 0,0-1 0 0 0,0 1 0 0 0,0 0 0 0 0,0 0 0 0 0,0 0 0 0 0,0 0 0 0 0,0 0 0 0 0,0 0 0 0 0,0 1 0 0 0,0-1 0 0 0,-2 1 0 0 0,0-1 22 0 0,3 1-33 0 0,-1-1-1 0 0,1 0 1 0 0,0 0 0 0 0,-1 0 0 0 0,1 0-1 0 0,-1 0 1 0 0,1 0 0 0 0,-1 0 0 0 0,1 1-1 0 0,-1-1 1 0 0,1 0 0 0 0,-1 0 0 0 0,1 1-1 0 0,0-1 1 0 0,-1 0 0 0 0,1 1 0 0 0,0-1-1 0 0,-1 0 1 0 0,1 1 0 0 0,0-1 0 0 0,-1 1-1 0 0,-24 26 72 0 0,20-20-71 0 0,0 0 0 0 0,1 1 0 0 0,-4 9 0 0 0,-10 30-4 0 0,13-32 0 0 0,-3 25 0 0 0,5-23-9 0 0,1 25-1 0 0,4 7-83 0 0,2-30-19 0 0,6 17 0 0 0,-10-34 104 0 0,1-1-1 0 0,-1 1 1 0 0,1 0-1 0 0,-1-1 1 0 0,1 1-1 0 0,0-1 1 0 0,0 1-1 0 0,0-1 1 0 0,0 1-1 0 0,1 1 1 0 0,6 7 2 0 0,-1 0-1 0 0,14 12 1 0 0,-17-18 9 0 0,1 0 0 0 0,0-1 0 0 0,0 1 1 0 0,1-1-1 0 0,6 3 0 0 0,-11-5 6 0 0,0-1 1 0 0,1 1 0 0 0,-1-1-1 0 0,1 1 1 0 0,-1-1-1 0 0,1 1 1 0 0,-1-1 0 0 0,1 0-1 0 0,1 0 1 0 0,12 2 56 0 0,-1-1 1 0 0,0-1 0 0 0,1 0-1 0 0,-1-1 1 0 0,18-3 0 0 0,-16-1 0 0 0,-1 0 0 0 0,1-1 1 0 0,-1-1-1 0 0,0 0 0 0 0,0-1 0 0 0,-1-1 0 0 0,0 0 1 0 0,-1-1-1 0 0,24-22 0 0 0,-12 7-36 0 0,-2-1-1 0 0,-1-1 1 0 0,33-51-1 0 0,-40 52 5 0 0,-1 0 0 0 0,0-1 0 0 0,-2-1-1 0 0,-2 0 1 0 0,0 0 0 0 0,-2-1-1 0 0,-1 0 1 0 0,-1 0 0 0 0,1-36-1 0 0,-5 31 101 0 0,-2 0 0 0 0,-1-1 0 0 0,-2 1 0 0 0,-1 0 0 0 0,-2 0 0 0 0,-1 0 0 0 0,-20-55 0 0 0,-1 19 81 0 0,-3 1 0 0 0,-59-97 0 0 0,84 157-203 0 0,4 5-5 0 0,0 0 0 0 0,0 1 0 0 0,0 0 0 0 0,-1-1 0 0 0,1 1 0 0 0,-1 0 0 0 0,0 0 0 0 0,0 1 0 0 0,-4-4 0 0 0,5 5 59 0 0,-1 9 0 0 0,-1 2-63 0 0,0 0 1 0 0,-2 14-1 0 0,4-11-4 0 0,0-1 0 0 0,2 1 0 0 0,0 12 0 0 0,5 59 0 0 0,6 14 0 0 0,17 63-53 0 0,51 116-155 0 0,-60-221 130 0 0,3 11-52 0 0,-13-38 0 0 0,18 53-134 0 0,0-4-250 0 0,-2-2-50 0 0,0-2 121 0 0,-1-8 38 0 0,0-7 122 0 0,-9-24-831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9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13 102 919 0 0,'-5'-1'80'0'0,"2"-2"-80"0"0,0 0 0 0 0,2 0 0 0 0,2 1 536 0 0,1 1 88 0 0,1-2 16 0 0,0-2 8 0 0,1-1 112 0 0,4-4 16 0 0,4-4 8 0 0,3-4 0 0 0,4 3-912 0 0,-1-3-176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9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1 455 0 0,'-9'7'0'0'0,"2"-2"0"0"0,-2-1 0 0 0,3 1 0 0 0,1-2 888 0 0,2-2 136 0 0,0 1 24 0 0,-3 2 8 0 0,-3 4 304 0 0,-3 2 64 0 0,-2 2 16 0 0,2 2 0 0 0,3-2-576 0 0,0 0-120 0 0,3-2-16 0 0,2-1-8 0 0,1 0-1184 0 0,0-3-240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1021 2303 0 0,'7'-21'1430'0'0,"0"0"0"0"0,-2-1 0 0 0,3-24 0 0 0,-7 41-1035 0 0,0-1-1 0 0,-1 0 1 0 0,0 0 0 0 0,0 0 0 0 0,-1 0-1 0 0,1 0 1 0 0,-1 1 0 0 0,0-1 0 0 0,-1 0-1 0 0,0 0 1 0 0,0 1 0 0 0,0-1 0 0 0,0 1 0 0 0,-1 0-1 0 0,0 0 1 0 0,0 0 0 0 0,-4-6 0 0 0,-2 3-342 0 0,-1-1 0 0 0,1 2 1 0 0,-1-1-1 0 0,-17-8 0 0 0,-9-8 807 0 0,34 22-708 0 0,-1 0 1 0 0,0 1-1 0 0,0-1 0 0 0,0 0 0 0 0,0 1 0 0 0,0 0 0 0 0,0-1 1 0 0,0 1-1 0 0,0 0 0 0 0,0 1 0 0 0,0-1 0 0 0,-1 1 0 0 0,1-1 1 0 0,0 1-1 0 0,-1 0 0 0 0,1 0 0 0 0,0 0 0 0 0,-1 1 0 0 0,-4 1 1 0 0,3-1-93 0 0,1 1 0 0 0,0 0 1 0 0,-1 0-1 0 0,1 1 0 0 0,0-1 1 0 0,1 1-1 0 0,-1 0 0 0 0,0 0 1 0 0,1 0-1 0 0,0 0 0 0 0,-1 1 1 0 0,1 0-1 0 0,-3 4 0 0 0,-1 4-17 0 0,0-1 0 0 0,1 1 0 0 0,0 1 0 0 0,1-1-1 0 0,0 1 1 0 0,1 0 0 0 0,-5 23 0 0 0,5-10-13 0 0,1 1-1 0 0,1-1 1 0 0,2 28 0 0 0,5 0 23 0 0,9 25-40 0 0,5-19 22 0 0,-19-59-22 0 0,1 1 1 0 0,-1 0-1 0 0,1-1 1 0 0,0 1 0 0 0,0-1-1 0 0,0 1 1 0 0,-1-1-1 0 0,1 1 1 0 0,0-1-1 0 0,1 0 1 0 0,-1 0-1 0 0,2 2 1 0 0,32 34 209 0 0,-27-27 7 0 0,4-11-4 0 0,-3 0-181 0 0,-4 1-19 0 0,1 0-1 0 0,-1-1 0 0 0,1 0 0 0 0,-1 0 1 0 0,1 0-1 0 0,-1 0 0 0 0,1-1 1 0 0,-1 0-1 0 0,0 0 0 0 0,0-1 1 0 0,0 1-1 0 0,7-5 0 0 0,5-7 69 0 0,-1-1-1 0 0,0 0 0 0 0,-2-1 0 0 0,22-29 1 0 0,42-78 60 0 0,-48 66-172 0 0,-3-2-1 0 0,-2-1 0 0 0,30-111 1 0 0,23-197-5 0 0,-59 268 179 0 0,31-108 260 0 0,-69 281-187 0 0,-18 26-234 0 0,16-45-23 0 0,-27 109 0 0 0,39-107 190 0 0,3 0 0 0 0,3 1 0 0 0,2 0 0 0 0,13 111-1 0 0,-11-151-120 0 0,9 32-1 0 0,-5-31-30 0 0,2 12 38 0 0,13 42-53 0 0,3 0-81 0 0,-12-44-11 0 0,11 29-23 0 0,-11-30-100 0 0,11 24-41 0 0,-12-29-10 0 0,11 14-14 0 0,-15-27-58 0 0,0 0-29 0 0,21 28-4 0 0,-20-27-77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14743 0 0,'0'0'3464'0'0,"20"63"-1392"0"0,2-8-1136 0 0,10 13-144 0 0,8-2-1176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47 241 3223 0 0,'0'0'103'0'0,"0"1"0"0"0,0-1 0 0 0,0 0-1 0 0,0 0 1 0 0,0 1 0 0 0,-1-1-1 0 0,1 0 1 0 0,0 0 0 0 0,0 0 0 0 0,0 1-1 0 0,0-1 1 0 0,0 0 0 0 0,-1 0-1 0 0,1 0 1 0 0,0 1 0 0 0,0-1-1 0 0,0 0 1 0 0,-1 0 0 0 0,1 0 0 0 0,0 0-1 0 0,0 0 1 0 0,0 0 0 0 0,-1 1-1 0 0,1-1 1 0 0,0 0 0 0 0,0 0-1 0 0,-1 0 1 0 0,1 0 0 0 0,0 0 0 0 0,0 0-1 0 0,-1 0 1 0 0,1 0 0 0 0,0 0-1 0 0,-4-1 3102 0 0,10 3-1700 0 0,2-2-830 0 0,3 2-414 0 0,30 4 258 0 0,-31-5 2726 0 0,1 2-2588 0 0,34 9-32 0 0,-33-9 295 0 0,-2 1-502 0 0,30 13-49 0 0,-30-12-202 0 0,1 0-88 0 0,35 17-20 0 0,-34-16-109 0 0,-2-5-160 0 0,33 6 95 0 0,-32-5-17 0 0,-2-4-154 0 0,25-8 153 0 0,-26 7 39 0 0,-4 0 20 0 0,-1 0 40 0 0,0 0 0 0 0,0 1 0 0 0,-1-1 0 0 0,1-1-1 0 0,-1 1 1 0 0,1 0 0 0 0,-1 0 0 0 0,0-1 0 0 0,-1 1-1 0 0,1-1 1 0 0,0 0 0 0 0,1-6 0 0 0,5-46-534 0 0,-7 42 870 0 0,1-1 0 0 0,0 1 0 0 0,2 0 0 0 0,4-16 0 0 0,-4 20-345 0 0,-1 0 0 0 0,0-1 0 0 0,0 1 0 0 0,-2-1 0 0 0,2-11 0 0 0,-3 18-79 0 0,0 1 1 0 0,0 0-1 0 0,0 0 1 0 0,-1-1-1 0 0,1 1 1 0 0,-1 0-1 0 0,0 0 1 0 0,0 0-1 0 0,-2-5 1 0 0,3 6 45 0 0,-1 1-1 0 0,0 0 1 0 0,0-1 0 0 0,0 1-1 0 0,0 0 1 0 0,-1-1-1 0 0,1 1 1 0 0,0 0 0 0 0,0 0-1 0 0,-1 0 1 0 0,1 0 0 0 0,-1 0-1 0 0,1 0 1 0 0,-1 1 0 0 0,1-1-1 0 0,-1 0 1 0 0,1 1 0 0 0,-1-1-1 0 0,-2 1 1 0 0,0-1 167 0 0,0 1 0 0 0,0 0 0 0 0,0 0 1 0 0,0 0-1 0 0,0 0 0 0 0,0 1 0 0 0,0 0 0 0 0,-8 2 1 0 0,-32 14 1485 0 0,29-10-1163 0 0,-20 5 62 0 0,0-1 0 0 0,-1-2 0 0 0,-40 5 0 0 0,65-12-473 0 0,0 1-1 0 0,1-1 0 0 0,-1 2 1 0 0,0 0-1 0 0,1 0 1 0 0,0 0-1 0 0,0 2 1 0 0,-14 9-1 0 0,18-11-11 0 0,1 0-1 0 0,0 0 1 0 0,0 1 0 0 0,1 0 0 0 0,0 0-1 0 0,-1 1 1 0 0,1-1 0 0 0,1 1-1 0 0,-1 0 1 0 0,1 0 0 0 0,0 0-1 0 0,1 0 1 0 0,-1 0 0 0 0,1 1 0 0 0,-1 8-1 0 0,-2 15 355 0 0,1 0 0 0 0,0 42 0 0 0,4-67-269 0 0,0-3-53 0 0,0 1-1 0 0,0-1 1 0 0,0 0-1 0 0,0 0 1 0 0,1 1-1 0 0,-1-1 1 0 0,2 3-1 0 0,3 16 183 0 0,6 24 33 0 0,-8-36-200 0 0,10 30 142 0 0,5 3-103 0 0,6 6 11 0 0,-1-11 9 0 0,-18-30-20 0 0,5 1-11 0 0,28 24 3 0 0,-28-24 16 0 0,2-3 4 0 0,37 17 0 0 0,-26-14-15 0 0,21 5-46 0 0,-20-8 21 0 0,39-1-36 0 0,13-7-12 0 0,-6-8 0 0 0,-17-5 0 0 0,-8-4 0 0 0,-33 15-9 0 0,22-16-107 0 0,-27 18 77 0 0,-4 1 18 0 0,0 1-1 0 0,0-1 1 0 0,0 0-1 0 0,0 0 1 0 0,-1 0-1 0 0,1 0 1 0 0,-1 0-1 0 0,4-5 1 0 0,0 3-31 0 0,-3 2 13 0 0,-1-1 0 0 0,1 1 0 0 0,-1 0 0 0 0,0-1 0 0 0,1 1 0 0 0,-1-1 0 0 0,2-4 0 0 0,40-68-1512 0 0,-42 71 1047 0 0,4-1-436 0 0,16-13-188 0 0,-17 14-1002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17047 0 0,'0'0'3056'0'0,"16"59"-1344"0"0,29-10-10432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123 898 10079 0 0,'-6'-7'325'0'0,"1"0"-1"0"0,0-1 1 0 0,1 1-1 0 0,0-1 1 0 0,0 0-1 0 0,-4-14 1 0 0,-10-52 3763 0 0,12 45-2730 0 0,-2-5-588 0 0,-43-234 1333 0 0,49 250-2177 0 0,1-1 0 0 0,1 1 1 0 0,3-32-1 0 0,-2 39 187 0 0,1 1 0 0 0,0 0-1 0 0,1 0 1 0 0,0 1 0 0 0,1-1 0 0 0,0 1-1 0 0,0-1 1 0 0,7-9 0 0 0,5-4-132 0 0,0 1-1 0 0,1 0 1 0 0,1 1 0 0 0,2 1 0 0 0,-1 1-1 0 0,33-24 1 0 0,-39 35-328 0 0,0 1 0 0 0,1 0 1 0 0,0 1-1 0 0,0 0 0 0 0,0 1 0 0 0,20-4 0 0 0,-30 7-269 0 0,1 1 1 0 0,-1 1-1 0 0,0-1 0 0 0,1 0 1 0 0,-1 1-1 0 0,10 1 0 0 0,-4-1-974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1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 12439 0 0,'0'0'1216'0'0,"43"5"-1088"0"0,-2-10 1264 0 0,1-7 248 0 0,0 2 56 0 0,14-8 0 0 0,8-3-928 0 0,4-6-184 0 0,-4 0-40 0 0,-5 0-6368 0 0,-10 3-1272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2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230 865 6911 0 0,'-17'-85'9068'0'0,"10"5"-5395"0"0,15-80-1879 0 0,18-191-1073 0 0,-25 336-730 0 0,0-10-561 0 0,8-41 0 0 0,-8 60 407 0 0,1 0-1 0 0,-1 0 1 0 0,1 1 0 0 0,0-1 0 0 0,1 0-1 0 0,-1 1 1 0 0,1 0 0 0 0,0 0-1 0 0,1 0 1 0 0,-1 0 0 0 0,1 0 0 0 0,6-6-1 0 0,-3 9-213 0 0,15-2 196 0 0,-9 4 86 0 0,-4 2 70 0 0,-5-2 13 0 0,0 1 0 0 0,0 0 0 0 0,0 0 0 0 0,0 0 1 0 0,-1 0-1 0 0,1 1 0 0 0,5 2 0 0 0,1-1 24 0 0,31 16 159 0 0,19 13 9 0 0,-18-10-439 0 0,-31-16-128 0 0</inkml:trace>
  <inkml:trace contextRef="#ctx0" brushRef="#br0" timeOffset="1">0 657 16127 0 0,'0'0'712'0'0,"48"-9"152"0"0,-22 3-696 0 0,-4-2-168 0 0,13-4 0 0 0,-14 5 864 0 0,12-5 128 0 0,19-8 32 0 0,16-8-6424 0 0,5-4-1288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2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1 500 6447 0 0,'0'0'3226'0'0,"5"-1"-2294"0"0,56-20 1300 0 0,81-23 809 0 0,-49 24-1360 0 0,131-12 0 0 0,97 10 291 0 0,-277 20-1729 0 0,218-9 855 0 0,291-21 5 0 0,20-53-1553 0 0,296-100 419 0 0,-804 170 54 0 0,-1 4 1 0 0,1 2-1 0 0,1 3 0 0 0,82 3 0 0 0,-134 3-92 0 0,40 2-297 0 0,-21 1 117 0 0,-25-2-7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4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5983 0 0,'-4'1'4979'0'0,"4"0"-4911"0"0,0 1-1 0 0,0-1 1 0 0,0 0 0 0 0,0 0 0 0 0,0 0-1 0 0,-1 0 1 0 0,1 1 0 0 0,0-1-1 0 0,0 0 1 0 0,-1 0 0 0 0,1 0-1 0 0,-1 0 1 0 0,0 1 0 0 0,0 0 241 0 0,0 0 0 0 0,0 0 0 0 0,1 0 0 0 0,-1 0 0 0 0,0 0 0 0 0,1 1 0 0 0,0-1 0 0 0,-1 0 0 0 0,1 0 0 0 0,0 3 0 0 0,0 2-40 0 0,0 6-60 0 0,-4 5 3115 0 0,-3 13-1349 0 0,2-9-1606 0 0,4-16 168 0 0,1 2-395 0 0,4 35 104 0 0,0-32-182 0 0,11 34-37 0 0,-6-23 37 0 0,11 19-32 0 0,-8-19 32 0 0,17 25-32 0 0,-13-23 32 0 0,21 26-31 0 0,-18-26 49 0 0,20 21-6 0 0,-19-24-11 0 0,18 19 2 0 0,-21-23 10 0 0,16 12 3 0 0,-24-21 0 0 0,0-3-3 0 0,30 18-10 0 0,-29-17-3 0 0,-2-6 0 0 0,22-1 0 0 0,-30 1-61 0 0,1 0-1 0 0,-1 0 1 0 0,1 0-1 0 0,0 0 1 0 0,-1 0-1 0 0,1 0 1 0 0,-1 0-1 0 0,1 0 1 0 0,-1 0 0 0 0,1-1-1 0 0,-1 1 1 0 0,1 0-1 0 0,0 0 1 0 0,-1 0-1 0 0,1-1 1 0 0,-1 1-1 0 0,0 0 1 0 0,1-1-1 0 0,-1 1 1 0 0,2-1-1 0 0,3-4 18 0 0,0 0 0 0 0,0 0 0 0 0,0-1 0 0 0,0 0 0 0 0,-1 1 0 0 0,0-2 0 0 0,4-6 0 0 0,6-21-6 0 0,-2 0 0 0 0,10-42-1 0 0,-14 47-6 0 0,0 0 0 0 0,2 0 0 0 0,2 0-1 0 0,14-26 1 0 0,-12 34-133 0 0,0 1-1 0 0,2 0 1 0 0,0 1 0 0 0,1 1-1 0 0,1 1 1 0 0,0 0 0 0 0,2 1-1 0 0,28-17 1 0 0,-26 20-667 0 0,1 1 0 0 0,27-11 0 0 0,-35 17-648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4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44 7367 0 0,'-7'-7'787'0'0,"3"2"-32"0"0,-1-2 1847 0 0,4 5-2310 0 0,0 1 0 0 0,-1-1-1 0 0,1 0 1 0 0,0 1-1 0 0,0-1 1 0 0,-1 1 0 0 0,1-1-1 0 0,-1 1 1 0 0,0 0 0 0 0,1 0-1 0 0,-1 0 1 0 0,0 0-1 0 0,0 0 1 0 0,1 0 0 0 0,-1 0-1 0 0,0 0 1 0 0,0 1 0 0 0,0-1-1 0 0,0 1 1 0 0,0-1-1 0 0,0 1 1 0 0,0 0 0 0 0,0 0-1 0 0,-3 0 1 0 0,-2 1-170 0 0,1 1 0 0 0,-1 0 1 0 0,0 0-1 0 0,1 0 0 0 0,0 1 0 0 0,-1-1 0 0 0,1 2 1 0 0,0-1-1 0 0,0 1 0 0 0,1 0 0 0 0,-10 8 1 0 0,6-4-121 0 0,0 1 0 0 0,1 0 0 0 0,0 1 0 0 0,-10 15 0 0 0,0 6-2 0 0,-3 20 0 0 0,9-3-12 0 0,11-31-5 0 0,3 23 393 0 0,4-33-131 0 0,17 21 3 0 0,-17-21 0 0 0,4-7 0 0 0,-1 1-193 0 0,-2-1-8 0 0,0 0 1 0 0,0 0-1 0 0,0-1 0 0 0,0 0 0 0 0,0 0 0 0 0,0 0 0 0 0,-1-1 0 0 0,12-4 0 0 0,10-8-6 0 0,-2 0 1 0 0,1-2 0 0 0,-2-1-1 0 0,0-1 1 0 0,-2-1-1 0 0,0-1 1 0 0,-1-2 0 0 0,0 0-1 0 0,21-29 1 0 0,-40 47-83 0 0,20-25-89 0 0,-22 28 81 0 0,0-1 1 0 0,0 1 0 0 0,1-1 0 0 0,-1 1-1 0 0,1-1 1 0 0,-1 1 0 0 0,1 0-1 0 0,0 0 1 0 0,-1 0 0 0 0,1 0 0 0 0,0 0-1 0 0,3-1 1 0 0,-1 11-90 0 0,10 26-180 0 0,-11-27-76 0 0,-3 1-20 0 0,1 25-139 0 0,0-26-578 0 0,-1 1-254 0 0,0 27-898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5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114 433 13359 0 0,'0'0'1210'0'0,"3"-2"-842"0"0,9-10 2600 0 0,-12 6-2539 0 0,-1 1 0 0 0,0-1 0 0 0,0 1 0 0 0,0-1 0 0 0,-1 1 0 0 0,0 0 0 0 0,0 0 0 0 0,-3-7 0 0 0,-28-43-437 0 0,13 24 53 0 0,18 26-62 0 0,-37-69 113 0 0,35 66-61 0 0,1-1 1 0 0,0 1 0 0 0,0-1-1 0 0,1 0 1 0 0,1 0 0 0 0,-1 0-1 0 0,1-10 1 0 0,1 15-20 0 0,0 1 0 0 0,0 0 0 0 0,1 0 0 0 0,-1 0-1 0 0,1 0 1 0 0,0 0 0 0 0,0 0 0 0 0,2-6 0 0 0,-2 8-8 0 0,0-1 0 0 0,0 0-1 0 0,0 1 1 0 0,0-1 0 0 0,0 1 0 0 0,1-1 0 0 0,-1 1 0 0 0,2-2-1 0 0,19-12 79 0 0,-10 10-28 0 0,30-4-47 0 0,109-5-350 0 0,-4 2-314 0 0,-105 5-2056 0 0,1 0-4166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5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1 365 10135 0 0,'0'0'4572'0'0,"3"8"-4629"0"0,8 23-51 0 0,-9-23-120 0 0,2 0-3195 0 0,11 25 2667 0 0,-11-25 68 0 0</inkml:trace>
  <inkml:trace contextRef="#ctx0" brushRef="#br0" timeOffset="1">56 1 3223 0 0,'0'0'17840'0'0,"44"15"-19248"0"0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20 3311 0 0,'-2'-2'68'0'0,"-7"-4"16"0"0,7 5 6 0 0,-1 0-12 0 0,-72-9 788 0 0,69 10-562 0 0,-1 0 1 0 0,0 1 0 0 0,1-1 0 0 0,-1 1 0 0 0,-12 4 0 0 0,15-5-134 0 0,2 1 1 0 0,-1 0-1 0 0,0 0 1 0 0,0 1-1 0 0,0-1 0 0 0,0 0 1 0 0,1 1-1 0 0,-4 2 1 0 0,0 0 145 0 0,-6 4 664 0 0,6-3-652 0 0,3-3-144 0 0,1 0 0 0 0,-1-1 0 0 0,1 1-1 0 0,0 1 1 0 0,0-1 0 0 0,0 0-1 0 0,0 0 1 0 0,0 1 0 0 0,-2 4-1 0 0,-12 17 1042 0 0,9-11 12 0 0,-3 14-128 0 0,8-20-549 0 0,0 3-237 0 0,0 1-230 0 0,1-6-16 0 0,-1 0-1 0 0,1 0 0 0 0,1 1 1 0 0,-1-1-1 0 0,1 6 1 0 0,0-8-2 0 0,0 0 0 0 0,0 0 0 0 0,1 0 1 0 0,-1 1-1 0 0,1-2 0 0 0,0 1 0 0 0,2 6 1 0 0,0-1 49 0 0,-2-1 264 0 0,1-5-296 0 0,1 0-1 0 0,-1 0 0 0 0,0 0 0 0 0,0-1 1 0 0,1 1-1 0 0,-1-1 0 0 0,6 3 1 0 0,-2-1 75 0 0,-5-2-139 0 0,0-1 0 0 0,-1 0 0 0 0,1 1 1 0 0,-1-1-1 0 0,1 0 0 0 0,0 1 0 0 0,-1-1 0 0 0,1 0 0 0 0,0 0 0 0 0,-1 1 0 0 0,1-1 0 0 0,0 0 0 0 0,-1 0 0 0 0,1 0 0 0 0,0 0 0 0 0,-1 0 0 0 0,2 0 1 0 0,24 0 519 0 0,-12-2-10 0 0,8-5-86 0 0,-2-1 0 0 0,1-1 0 0 0,32-19 0 0 0,18-18 37 0 0,-47 31-390 0 0,7-1-81 0 0,-6 8-37 0 0,-20 7-65 0 0,0 6 6 0 0,-1-2 65 0 0,0 0 0 0 0,-1 0 0 0 0,1 0 0 0 0,-1 1 0 0 0,4 5 0 0 0,-4-4-5 0 0,-1 0 0 0 0,1 0 0 0 0,-1 0 0 0 0,2 10 0 0 0,-2-11-8 0 0,-1 0-1 0 0,0 1 1 0 0,0-1 0 0 0,-1 0 0 0 0,1 1 0 0 0,-1-1 0 0 0,0 7-1 0 0,0-1-12 0 0,1-1-75 0 0,-1-1-25 0 0,3 23-107 0 0,-2-24-48 0 0,-1 1-1339 0 0,-3 28 511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5 455 0 0,'-12'3'1192'0'0,"11"-2"-1017"0"0,1-1 0 0 0,-1 0-1 0 0,1 0 1 0 0,-1 1 0 0 0,1-1 0 0 0,-1 0 0 0 0,1 0 0 0 0,-1 0 0 0 0,1 1-1 0 0,-1-1 1 0 0,0 0 0 0 0,1 0 0 0 0,-1 0 0 0 0,1 0 0 0 0,-1 0-1 0 0,1 0 1 0 0,-1 0 0 0 0,1 0 0 0 0,-1 0 0 0 0,0 0 0 0 0,1-1 0 0 0,-1 1-1 0 0,1 0 1 0 0,-1 0 0 0 0,1 0 0 0 0,-1-1 0 0 0,1 1 0 0 0,-1 0 0 0 0,1-1-1 0 0,-1 1 1 0 0,1 0 0 0 0,0-1 0 0 0,-1 1 0 0 0,1-1 0 0 0,-1 1-1 0 0,1-1 1 0 0,0 1 0 0 0,-1-1 0 0 0,1 1-114 0 0,0 0-1 0 0,0-1 0 0 0,0 1 1 0 0,0 0-1 0 0,0 0 1 0 0,0 0-1 0 0,0 0 1 0 0,0 0-1 0 0,0-1 1 0 0,0 1-1 0 0,0 0 1 0 0,0 0-1 0 0,0 0 1 0 0,0 0-1 0 0,0 0 1 0 0,0 0-1 0 0,0-1 1 0 0,0 1-1 0 0,-1 0 0 0 0,1 0 1 0 0,0 0-1 0 0,0 0 1 0 0,0 0-1 0 0,0 0 1 0 0,0 0-1 0 0,0 0 1 0 0,0-1-1 0 0,-1 1 1 0 0,1 0-1 0 0,0 0 1 0 0,0 0-1 0 0,0 0 1 0 0,0 0-1 0 0,0 0 1 0 0,0 0-1 0 0,-1 0 1 0 0,1 0-1 0 0,0 0 0 0 0,0 0 1 0 0,0 0-1 0 0,0 0 1 0 0,0 0-1 0 0,-1 0 1 0 0,1 0-1 0 0,0 0 1 0 0,0 0-1 0 0,0 0 1 0 0,0 0-1 0 0,-1 0 1 0 0,-1 9 3751 0 0,2 7-1803 0 0,0-12 117 0 0,-3 10-757 0 0,0-9-1065 0 0,0 14-12 0 0,0 2-175 0 0,3-17 11 0 0,0 2-74 0 0,0 26 116 0 0,2 2 9 0 0,1-2 74 0 0,-1 7-21 0 0,-2 7-24 0 0,0 7-8 0 0,-16 418 1480 0 0,15-457-1616 0 0,-5 20-48 0 0,-4 12-101 0 0,-29 87-906 0 0,36-124 871 0 0,0 3-46 0 0,0-1-1 0 0,-1 17 1 0 0,3-23 130 0 0,0 0-154 0 0,2 1-316 0 0,0 1 143 0 0,1 3 95 0 0,-1 2-7299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14279 0 0,'0'0'2338'0'0,"1"10"-1454"0"0,6 49 918 0 0,-2 2-524 0 0,-2 15-164 0 0,-1-9-453 0 0,-1-30-386 0 0,0-28-18 0 0,-1 0-62 0 0,1 2-264 0 0,0 4 127 0 0,0 3-6364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0 158 12895 0 0,'21'-12'1264'0'0,"11"-9"-1128"0"0,-8 6 600 0 0,9-3 128 0 0,-6 3 16 0 0,6-1 8 0 0,4-4-736 0 0,-2 4-152 0 0,-5 2 0 0 0,-5 4-7136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14 363 1375 0 0,'0'0'8320'0'0,"12"42"-1856"0"0,-37-6-8688 0 0</inkml:trace>
  <inkml:trace contextRef="#ctx0" brushRef="#br0" timeOffset="1">53 26 11975 0 0,'12'-11'6883'0'0,"-11"10"-6667"0"0,-1 0 0 0 0,1 0 0 0 0,-1 0 1 0 0,1 0-1 0 0,0 0 0 0 0,-1 0 0 0 0,1 0 0 0 0,0 0 1 0 0,0 1-1 0 0,4-6 2162 0 0,-10 7-2574 0 0,-15 3-104 0 0,15-3-1477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7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67 20559 0 0,'0'0'2385'0'0,"1"7"-2250"0"0,3 24 1 0 0,-3-23-279 0 0,24 8-4939 0 0,-20-12 3050 0 0,20 9-2867 0 0,12 8 9373 0 0,-33-19-2624 0 0,15 6-143 0 0,-14-6-630 0 0,-2 5-282 0 0,0 0-549 0 0,12 24 844 0 0,1-1-1068 0 0,-15-27-47 0 0,0-1-1 0 0,0 0 1 0 0,0 1-1 0 0,0-1 1 0 0,1 0-1 0 0,-1 0 1 0 0,1 0-1 0 0,0 0 1 0 0,-1 0-1 0 0,1-1 1 0 0,2 3-1 0 0,2 1-121 0 0,-5-4-11 0 0,1 1 0 0 0,-1 0 0 0 0,1 0 0 0 0,-1-1 0 0 0,1 1 0 0 0,0-1 0 0 0,0 0 0 0 0,-1 1 0 0 0,1-1 0 0 0,4 2 0 0 0,0 0-234 0 0,4 1-867 0 0,11-1 22 0 0,-21-3 1172 0 0,1 0 0 0 0,0 0 1 0 0,-1 0-1 0 0,1 0 0 0 0,0 0 1 0 0,-1 0-1 0 0,1 0 1 0 0,-1 0-1 0 0,1 0 0 0 0,0 0 1 0 0,-1 0-1 0 0,1-1 0 0 0,-1 1 1 0 0,1 0-1 0 0,-1 0 1 0 0,2-1-1 0 0,8-4-369 0 0,1-1 1 0 0,-1 0-1 0 0,0-1 0 0 0,0 0 1 0 0,-1 0-1 0 0,13-13 0 0 0,53-63 148 0 0,-45 48 127 0 0,33-44-59 0 0,-25 23 8349 0 0,-39 65-7799 0 0,-10 46 251 0 0,9-44-486 0 0,0-5 2 0 0,1 1-1 0 0,0 0 1 0 0,0-1 0 0 0,0 13-1 0 0,0-7 0 0 0,0-5-5 0 0,0 1 0 0 0,1-1 0 0 0,0 0 0 0 0,1 14 0 0 0,0-9-34 0 0,-1-2-3 0 0,1 0 0 0 0,3 19 1 0 0,5 25 16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2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45 4143 0 0,'-3'-24'4819'0'0,"3"23"-4518"0"0,0-1 0 0 0,0 1 1 0 0,0 0-1 0 0,-1 0 1 0 0,1-1-1 0 0,0 1 1 0 0,-1 0-1 0 0,1 0 0 0 0,-1 0 1 0 0,1 0-1 0 0,-1 0 1 0 0,0 0-1 0 0,0 0 1 0 0,1 0-1 0 0,-1 0 1 0 0,-1-1-1 0 0,1 2-188 0 0,0 0 0 0 0,1 0 0 0 0,-1 0-1 0 0,1 0 1 0 0,-1 0 0 0 0,0 0 0 0 0,1 0 0 0 0,-1 0 0 0 0,1 1 0 0 0,-1-1-1 0 0,1 0 1 0 0,-1 0 0 0 0,1 1 0 0 0,-1-1 0 0 0,1 0 0 0 0,-1 1 0 0 0,1-1-1 0 0,-1 1 1 0 0,1-1 0 0 0,0 1 0 0 0,-1-1 0 0 0,1 1 0 0 0,0-1 0 0 0,-1 1 0 0 0,1-1-1 0 0,-1 1 1 0 0,-10 18 1221 0 0,10-16-1099 0 0,-10 16 546 0 0,-32 64-334 0 0,4-4 408 0 0,-92 140 0 0 0,55-99-725 0 0,-56 118 187 0 0,132-237-320 0 0,-8 15 11 0 0,8-16-10 0 0,-1 1 0 0 0,1-1 0 0 0,0 1 0 0 0,0-1 1 0 0,0 0-1 0 0,-1 1 0 0 0,1-1 0 0 0,0 0 0 0 0,0 1 0 0 0,-1-1 0 0 0,1 0 0 0 0,0 1 0 0 0,-1-1 1 0 0,1 0-1 0 0,-1 1 0 0 0,1-1 0 0 0,0 0 0 0 0,-1 0 0 0 0,1 0 0 0 0,-1 1 0 0 0,1-1 0 0 0,0 0 0 0 0,-1 0 1 0 0,1 0-1 0 0,-1 0 0 0 0,1 0 0 0 0,-1 0 0 0 0,1 0 0 0 0,-1 0 0 0 0,1 0-25 0 0,-1-1 0 0 0,1 1 1 0 0,0-1-1 0 0,0 1 0 0 0,-1-1 0 0 0,1 1 0 0 0,0 0 0 0 0,0-1 0 0 0,0 1 1 0 0,0-1-1 0 0,0 1 0 0 0,0-1 0 0 0,0 1 0 0 0,0-1 0 0 0,0 1 0 0 0,0-1 1 0 0,0 1-1 0 0,0-1 0 0 0,0 1 0 0 0,0-1 0 0 0,0 1 0 0 0,1-2 1 0 0,-1 2-5 0 0,3-13-373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2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3223 0 0,'-3'9'1086'0'0,"0"0"-1"0"0,1 0 1 0 0,0 0-1 0 0,0 0 1 0 0,1 1-1 0 0,0 9 1 0 0,4-7 878 0 0,6 20 27 0 0,-2-15-103 0 0,12 16-464 0 0,-8-17-206 0 0,17 17-39 0 0,-21-25-123 0 0,4 2-478 0 0,31 30-207 0 0,-32-30-40 0 0,-2 1-31 0 0,24 30-92 0 0,-24-31 109 0 0,-1 0-214 0 0,18 28-207 0 0,-19-29-90 0 0,-5 0-19 0 0,6 43-626 0 0,-3-18 157 0 0,-3-25-21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3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5983 0 0,'2'-1'467'0'0,"0"-1"0"0"0,0 1 1 0 0,0-1-1 0 0,0 1 0 0 0,0 0 0 0 0,0 0 0 0 0,0 0 0 0 0,1 0 0 0 0,-1 0 0 0 0,0 0 0 0 0,3 0 0 0 0,12-4 2016 0 0,178-53 3135 0 0,-161 47-5252 0 0,-25 9-443 0 0,-1 0-1 0 0,1 0 0 0 0,16-1 1 0 0,14-2-465 0 0,-29 4-39 0 0,0 1-44 0 0,1 1 344 0 0,27 1-2793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1839 0 0,'10'-20'9671'0'0,"-6"16"-8611"0"0,11-11 5360 0 0,-15 15-6365 0 0,2 8 55 0 0,5 29 877 0 0,-7-26-900 0 0,0-5 18 0 0,0-1 1 0 0,1 1-1 0 0,0 0 1 0 0,0 0-1 0 0,3 8 1 0 0,5 22 127 0 0,-7-27-1 0 0,3 0 0 0 0,15 28-18 0 0,-15-27-80 0 0,2-3-35 0 0,22 21-10 0 0,-21-21-28 0 0,2-2-94 0 0,31 18 4 0 0,-31-17-182 0 0,-1-1-1510 0 0,26 13 701 0 0,-26-14-143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13359 0 0,'-1'4'612'0'0,"-9"38"379"0"0,9-37-192 0 0,2-3-618 0 0,-1 0-1 0 0,0 0 1 0 0,0 0 0 0 0,1 0 0 0 0,-1 0 0 0 0,-1 0 0 0 0,1 0 0 0 0,0 0 0 0 0,-1 4 0 0 0,0 0 178 0 0,-4 88 2261 0 0,3-50-1291 0 0,1 17-923 0 0,1-26-308 0 0,0-26-40 0 0,1-2-128 0 0,2 24-53 0 0,-2-23-5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8751 0 0,'0'0'8363'0'0,"12"4"-6932"0"0,36 12-205 0 0,-46-15-1094 0 0,0 0 0 0 0,0 0 0 0 0,0-1 0 0 0,1 1-1 0 0,-1-1 1 0 0,0 0 0 0 0,0 1 0 0 0,2-1 0 0 0,7 1 238 0 0,-4-1-142 0 0,-1 1 0 0 0,1-1 0 0 0,0 0 0 0 0,9-2 0 0 0,-5 2-144 0 0,-4 0-6 0 0,0-1-1 0 0,1 1 0 0 0,12-4 1 0 0,36-7-38 0 0,-19 3-202 0 0,-28 6-19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3128 11055 0 0,'-5'5'487'0'0,"3"-4"-401"0"0,0 1-1 0 0,1-1 1 0 0,-1 1-1 0 0,0-1 0 0 0,0 0 1 0 0,0 0-1 0 0,0 0 1 0 0,0 0-1 0 0,0 0 0 0 0,0 0 1 0 0,-4 0-1 0 0,6-1 270 0 0,-1 0-1 0 0,1 0 1 0 0,-1 0-1 0 0,0 1 1 0 0,1-1-1 0 0,-1 0 0 0 0,0 0 1 0 0,1-1-1 0 0,-1 1 1 0 0,0 0-1 0 0,1 0 1 0 0,-1 0-1 0 0,0 0 0 0 0,1-1 1 0 0,-1 1-1 0 0,1 0 1 0 0,-1 0-1 0 0,1-1 1 0 0,-1 1-1 0 0,0-1 1 0 0,-11-12 2029 0 0,8 8-2318 0 0,1-1 0 0 0,0 1 0 0 0,1 0 1 0 0,-3-7-1 0 0,2 0-14 0 0,1 1 0 0 0,-1-1 0 0 0,2-1 0 0 0,0 1 0 0 0,0 0 0 0 0,2-19 0 0 0,14-75-33 0 0,-9 69-16 0 0,43-234-626 0 0,19-135-3868 0 0,-26-31-1220 0 0,-21 145 5486 0 0,5-19 3544 0 0,25 2 786 0 0,55-75-1814 0 0,-77 304-2382 0 0,3 2 0 0 0,71-127 0 0 0,-91 186-413 0 0,31-34-1 0 0,-43 53 497 0 0,1-1 0 0 0,-1 1 0 0 0,0 0 0 0 0,1-1 0 0 0,-1 1 0 0 0,1 0 0 0 0,-1 0 0 0 0,0-1 0 0 0,1 1 0 0 0,-1 0 0 0 0,1 0-1 0 0,-1 0 1 0 0,1 0 0 0 0,-1-1 0 0 0,1 1 0 0 0,-1 0 0 0 0,1 0 0 0 0,-1 0 0 0 0,1 0 0 0 0,-1 0 0 0 0,1 0 0 0 0,0 0 0 0 0,31-2 72 0 0,-24 2 304 0 0,0 8-215 0 0,23 24 9 0 0,-23-24 4 0 0,-1-1 2 0 0,24 22 0 0 0,-23-22 0 0 0,3 1 0 0 0,1 3-113 0 0,1-1 53 0 0,24 15 0 0 0,15 9 77 0 0,-5-4-98 0 0,8 4-6 0 0,4 0 2 0 0,4-1 10 0 0,1-3 0 0 0,5-4-10 0 0,8-3-3 0 0,9-4 0 0 0,6-6-13 0 0,55-5 6 0 0,-48-11-61 0 0,-44 1-12 0 0,28-1 0 0 0,-9-1-13 0 0,-45 2-41 0 0,30-1 13 0 0,-31 2-96 0 0,25 0-17 0 0,-28 2 9 0 0,22 6-43 0 0,-25-1-184 0 0,16 9-78 0 0,-37-15 407 0 0,1 1 0 0 0,-1-1 1 0 0,1 1-1 0 0,-1 0 0 0 0,1 0 1 0 0,-1 0-1 0 0,0 0 0 0 0,0 0 1 0 0,1 0-1 0 0,0 1 0 0 0,27 24-490 0 0,-27-25 461 0 0,-1 0 0 0 0,0 0 0 0 0,0 0 0 0 0,0 1 0 0 0,0-1 0 0 0,0 0 0 0 0,0 0 0 0 0,0 1 0 0 0,0-1 0 0 0,0 3 0 0 0,18 33-836 0 0,-18-36 815 0 0,0 1 0 0 0,0 0 0 0 0,0-1 1 0 0,-1 1-1 0 0,1 0 0 0 0,-1 0 0 0 0,1 0 0 0 0,-1-1 1 0 0,1 5-1 0 0,1 19-215 0 0,0 0 0 0 0,-2 1 0 0 0,-3 34 0 0 0,-4-22 568 0 0,-19 63 0 0 0,-22 35 1677 0 0,28-81-1317 0 0,-60 158 1364 0 0,-45 130-197 0 0,-46 278-981 0 0,-57 292-2382 0 0,202-793-467 0 0,25-111 737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57 124 1375 0 0,'-41'26'5715'0'0,"40"-25"-5572"0"0,1-1 0 0 0,0 0-1 0 0,0 0 1 0 0,-1 1 0 0 0,1-1 0 0 0,0 0-1 0 0,0 0 1 0 0,-1 1 0 0 0,1-1-1 0 0,0 0 1 0 0,0 0 0 0 0,-1 0 0 0 0,1 1-1 0 0,0-1 1 0 0,-1 0 0 0 0,1 0 0 0 0,0 0-1 0 0,-1 0 1 0 0,1 0 0 0 0,0 0 0 0 0,-1 0-1 0 0,1 0 1 0 0,0 0 0 0 0,-1 0 0 0 0,1 0-1 0 0,0 0 1 0 0,-1 0 0 0 0,1 0 0 0 0,-1 0-1 0 0,1 0 1 0 0,0 0 0 0 0,0 0 0 0 0,-1-1-1 0 0,1 1 1 0 0,0 0 0 0 0,-1 0 0 0 0,1 0-1 0 0,0-1 1 0 0,-1 1 0 0 0,1 0 0 0 0,0 0-1 0 0,0-1 1 0 0,0 1 0 0 0,-1 0-1 0 0,1 0 1 0 0,0-1 0 0 0,0 1 0 0 0,0 0-1 0 0,-1-1 1 0 0,1 1 0 0 0,0 0 0 0 0,0-1-1 0 0,0 1 1 0 0,0 0 0 0 0,0-1 0 0 0,0 1-1 0 0,0 0 1 0 0,1-5 4334 0 0,3 1-3940 0 0,13-9-66 0 0,-13 10 401 0 0,6 0-631 0 0,28-9-76 0 0,-29 9-18 0 0,2 0-7 0 0,56-17 96 0 0,2-1-5 0 0,-18 6-85 0 0,-26 8 13 0 0,52-10 156 0 0,-64 13-269 0 0,-1 1 26 0 0,0 0-1 0 0,16-1 1 0 0,7-1 56 0 0,-27 4-49 0 0,2 1-209 0 0,27 1-94 0 0,-28-1-21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5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1 3679 0 0,'0'0'2799'0'0,"-3"4"-1462"0"0,-13 24 1846 0 0,-1 4 644 0 0,-3 11-526 0 0,16-34-2863 0 0,-11 32 1669 0 0,-31 113 508 0 0,-96 216-769 0 0,45-170-2339 0 0,82-176 61 0 0,11-18 336 0 0,3-6 81 0 0,1 0 0 0 0,0 0 0 0 0,0 1 0 0 0,0-1-1 0 0,-1 0 1 0 0,1 1 0 0 0,0-1 0 0 0,0 0 0 0 0,-1 0 0 0 0,1 1 0 0 0,0-1-1 0 0,0 0 1 0 0,-1 0 0 0 0,1 0 0 0 0,0 0 0 0 0,-1 1 0 0 0,1-1-1 0 0,0 0 1 0 0,0 0 0 0 0,-1 0 0 0 0,1 0 0 0 0,0 0 0 0 0,-1 0 0 0 0,1 0-1 0 0,-1 0 1 0 0,1 0 0 0 0,0 0 0 0 0,-1 0 0 0 0,1 0 0 0 0,0 0 0 0 0,-1 0-1 0 0,1 0 1 0 0,0 0 0 0 0,-1 0 0 0 0,1-1 0 0 0,0 1 0 0 0,0 0 0 0 0,-1 0-1 0 0,1 0 1 0 0,0 0 0 0 0,-1-1 0 0 0,1 1 0 0 0,0 0 0 0 0,0 0-1 0 0,-1-1 1 0 0,1 1 0 0 0,-8-19-1502 0 0,4 13 698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5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15663 0 0,'0'0'4930'0'0,"7"9"-3860"0"0,29 32 167 0 0,-27-35-731 0 0,28 18-22 0 0,-27-18-56 0 0,1-1-20 0 0,36 16-7 0 0,-26-10-29 0 0,30 25 87 0 0,-17-12-266 0 0,-19-11-33 0 0,19 23-128 0 0,-3 1-85 0 0,-23-27-134 0 0,0 0 1 0 0,7 13-1 0 0,-7-11 45 0 0,-2-3-304 0 0,0 1 4 0 0,16 29 57 0 0,-17-29 29 0 0,0 0-332 0 0,16 28 419 0 0,-15-29 27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6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1839 0 0,'12'3'9715'0'0,"-3"1"-8991"0"0,-3-2-182 0 0,-1 0 1 0 0,1-1-1 0 0,0 1 1 0 0,0-1-1 0 0,8 1 1 0 0,-3 0 78 0 0,-2 0 114 0 0,-1 0 0 0 0,1-1 0 0 0,13 0 0 0 0,19 1 564 0 0,78-8 1 0 0,-119 6-1301 0 0,78-13 597 0 0,-69 10-854 0 0,0 1 0 0 0,-1-1 0 0 0,1 0 0 0 0,0-1 0 0 0,-1 0 0 0 0,11-7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6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12 5527 0 0,'0'-1'158'0'0,"-1"1"-1"0"0,1-1 0 0 0,0 1 0 0 0,-1-1 1 0 0,1 1-1 0 0,0-1 0 0 0,-1 1 0 0 0,1-1 1 0 0,0 1-1 0 0,-1 0 0 0 0,1-1 0 0 0,-1 1 1 0 0,-29-6 13285 0 0,59 17-13259 0 0,-13-7 196 0 0,-9-5-292 0 0,-4 1-60 0 0,0-1-1 0 0,0 1 1 0 0,0 0 0 0 0,-1 0 0 0 0,1 1 0 0 0,0-1-1 0 0,0 1 1 0 0,0-1 0 0 0,0 1 0 0 0,3 1 0 0 0,46 12 238 0 0,2 2-175 0 0,-21-7-67 0 0,-25-6 29 0 0,1-2 11 0 0,26 5 0 0 0,-34-6-61 0 0,-1 0 0 0 0,1 1 0 0 0,-1-1-1 0 0,0 0 1 0 0,1 0 0 0 0,-1 0 0 0 0,1 0-1 0 0,-1 0 1 0 0,1 0 0 0 0,-1 0 0 0 0,1 0 0 0 0,-1 0-1 0 0,1 0 1 0 0,0 0 0 0 0,-1 0 0 0 0,1 0-1 0 0,-1 0 1 0 0,0 0 0 0 0,1 0 0 0 0,-1-1 0 0 0,1 1-1 0 0,0 0 1 0 0,-1-1-2 0 0,0 1 1 0 0,0 0-1 0 0,0 0 0 0 0,1-1 1 0 0,-1 1-1 0 0,0 0 0 0 0,0 0 1 0 0,0 0-1 0 0,1 0 0 0 0,-1-1 0 0 0,0 1 1 0 0,0 0-1 0 0,0 0 0 0 0,1 0 1 0 0,-1 0-1 0 0,0 0 0 0 0,0 0 1 0 0,1 0-1 0 0,-1-1 0 0 0,0 1 0 0 0,0 0 1 0 0,1 0-1 0 0,-1 0 0 0 0,0 0 1 0 0,0 0-1 0 0,1 0 0 0 0,-1 0 1 0 0,0 0-1 0 0,1 0 0 0 0,-1 1 0 0 0,0-1 1 0 0,0 0-1 0 0,1 0 0 0 0,-1 0 1 0 0,0 0-1 0 0,0 0 0 0 0,0 0 1 0 0,1 0-1 0 0,-1 1 0 0 0,0-1 0 0 0,-7 24-6 0 0,0-11-72 0 0,-35 45-425 0 0,-46 85 0 0 0,84-135 527 0 0,0-1 1 0 0,1 0-1 0 0,-1 1 0 0 0,-1 10 1 0 0,1-4 0 0 0,-2 9 85 0 0,-1 23 129 0 0,6-44-203 0 0,1 0 1 0 0,-1 0-1 0 0,1 0 0 0 0,0 0 0 0 0,0 1 1 0 0,0-1-1 0 0,1 4 0 0 0,4 32 274 0 0,-4-29-14 0 0,7 0-62 0 0,23 27-31 0 0,-30-35-193 0 0,-1 0 0 0 0,1 0 0 0 0,-1 0 1 0 0,1-1-1 0 0,0 1 0 0 0,0 0 0 0 0,-1 0 0 0 0,1-1 0 0 0,0 1 0 0 0,0-1 0 0 0,0 1 0 0 0,0 0 1 0 0,0-1-1 0 0,0 0 0 0 0,0 1 0 0 0,0-1 0 0 0,1 1 0 0 0,30 9 178 0 0,-31-10-175 0 0,0 1-1 0 0,1-1 0 0 0,-1 0 0 0 0,0 1 1 0 0,1-1-1 0 0,-1 0 0 0 0,0 0 0 0 0,1 0 0 0 0,-1 0 1 0 0,2 0-1 0 0,31-2 115 0 0,-32 2-116 0 0,-1 0 0 0 0,1 0 0 0 0,-1-1 0 0 0,1 1 0 0 0,-1 0 1 0 0,1-1-1 0 0,-1 1 0 0 0,0-1 0 0 0,3 0 0 0 0,101-49 150 0 0,-92 42-647 0 0,-1 1 0 0 0,0-1 0 0 0,0-1 0 0 0,-1 0 0 0 0,0-1 0 0 0,16-19 0 0 0,-12 9-7130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7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9215 0 0,'0'0'12334'0'0,"3"9"-11864"0"0,8 30-43 0 0,-9-29 710 0 0,-1 1-1045 0 0,0 34 0 0 0,0-21-12 0 0,1-8-67 0 0,6 46 70 0 0,1-8-47 0 0,-3-23 59 0 0,43 188 169 0 0,35 163 468 0 0,-48-240-414 0 0,-13-61-288 0 0,0 14 12 0 0,-7-28-43 0 0,-5-12-307 0 0,-9-47 60 0 0,-6-9-1607 0 0,-19-5-6426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8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6911 0 0,'0'7'878'0'0,"-2"0"0"0"0,1 0 0 0 0,-1 0 0 0 0,-3 9 0 0 0,0 1-196 0 0,-2 7 385 0 0,4-17-862 0 0,1 0 1 0 0,0 0 0 0 0,1 0 0 0 0,-1 0 0 0 0,1 1 0 0 0,0-1 0 0 0,1 14 0 0 0,0-20-63 0 0,1 1 0 0 0,-1 0 1 0 0,1-1-1 0 0,0 1 1 0 0,-1 0-1 0 0,1-1 0 0 0,0 1 1 0 0,0-1-1 0 0,0 1 1 0 0,0-1-1 0 0,2 3 0 0 0,-2-3-27 0 0,0 0 0 0 0,0 0 0 0 0,0 0 0 0 0,0 1 0 0 0,0-1 0 0 0,0 0-1 0 0,0 1 1 0 0,-1-1 0 0 0,1 0 0 0 0,0 1 0 0 0,-1-1 0 0 0,0 1 0 0 0,1-1 0 0 0,-1 1 0 0 0,0-1-1 0 0,0 1 1 0 0,1 2 0 0 0,-2 17 684 0 0,3 22 0 0 0,-1-35-825 0 0,4 60 538 0 0,-1-40-182 0 0,47 224 734 0 0,-26-132-715 0 0,14 175 0 0 0,-34 17-214 0 0,-3-27-177 0 0,-1-267 18 0 0,-1-8-18 0 0,1 0-1 0 0,4 20 1 0 0,4 23-51 0 0,-7-40-4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2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41 230 455 0 0,'0'1'56'0'0,"-15"20"-530"0"0,2-9 5091 0 0,13-12-4204 0 0,-1 0 0 0 0,1 0 0 0 0,-1 0 0 0 0,1 0 0 0 0,-1 1 0 0 0,1-1 0 0 0,-1 0 0 0 0,1 0 0 0 0,-1 0 0 0 0,0 0 0 0 0,0-1-296 0 0,1 1 0 0 0,-1 0 0 0 0,1-1 0 0 0,0 1 0 0 0,-1 0 0 0 0,1-1 0 0 0,-1 1 1 0 0,1-1-1 0 0,0 1 0 0 0,0-1 0 0 0,-1 1 0 0 0,1-1 0 0 0,0 1 0 0 0,0-1 0 0 0,-1 1 0 0 0,1-1 1 0 0,0 1-1 0 0,0-1 0 0 0,0 1 0 0 0,0-1 0 0 0,0 1 0 0 0,0-1 0 0 0,0 0 0 0 0,0 1 0 0 0,0-1 1 0 0,0 1-1 0 0,0-1 0 0 0,0 1 0 0 0,0-1 0 0 0,0 1 0 0 0,1-2 0 0 0,6-20 452 0 0,-6 19-280 0 0,0-2-188 0 0,1 0 0 0 0,0 1 0 0 0,0-1 0 0 0,0 1 0 0 0,1 0 0 0 0,0-1 0 0 0,0 1 0 0 0,0 0 1 0 0,6-6 2744 0 0,0 10-2517 0 0,39-4 367 0 0,-36 5-609 0 0,48 1-70 0 0,-40-1-11 0 0,-2-1 35 0 0,30-4-1 0 0,-5 0 41 0 0,-19 1-1 0 0,29-8 32 0 0,-26 4 135 0 0,-3 0-147 0 0,172-43 965 0 0,-180 46-994 0 0,-6 1 40 0 0,0 2 0 0 0,19-2 0 0 0,50-2 56 0 0,1 7-146 0 0,-48 2-69 0 0,30 8-12 0 0,-34-5-180 0 0,-12-2 144 0 0,47 15-384 0 0,9 5 94 0 0,-59-20 358 0 0,41 12-86 0 0,-5-3 72 0 0,-24-8 88 0 0,24 4 40 0 0,-24-6 8 0 0,27 2 33 0 0,-25-5 129 0 0,27-1 57 0 0,-27-2 9 0 0,28-6-9 0 0,-27 3-56 0 0,194-53 472 0 0,333-59-742 0 0,-501 108-96 0 0,1 4-1 0 0,-1 1 1 0 0,1 3 0 0 0,0 3 0 0 0,84 12-1 0 0,88 30 333 0 0,5 0 203 0 0,2-17-195 0 0,-20-28-312 0 0,-38-2-322 0 0,-64 5-67 0 0,1-1-41 0 0,132 19-1 0 0,-233-19 396 0 0,0 1 0 0 0,20 7 0 0 0,-17-4 41 0 0,-2-2-68 0 0,0 0 0 0 0,14 7-1 0 0,-14-5 54 0 0,-8-4-557 0 0,1 1 0 0 0,0 0 0 0 0,-1 0 0 0 0,0 1 0 0 0,8 4 0 0 0,-4-2-1041 0 0,-1-1-4262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77 8287 0 0,'-1'0'95'0'0,"0"0"0"0"0,0 0 0 0 0,0 0-1 0 0,0-1 1 0 0,0 1 0 0 0,0 0 0 0 0,0-1 0 0 0,0 1-1 0 0,0 0 1 0 0,0-1 0 0 0,0 1 0 0 0,0-1-1 0 0,0 0 1 0 0,1 1 0 0 0,-1-1 0 0 0,0 0-1 0 0,0 1 1 0 0,1-1 0 0 0,-1 0 0 0 0,0-1 0 0 0,0 2-141 0 0,1-1 1 0 0,0 1-1 0 0,-1-1 1 0 0,1 1-1 0 0,0-1 1 0 0,-1 0-1 0 0,1 1 1 0 0,0-1-1 0 0,0 1 1 0 0,0-1-1 0 0,0 0 1 0 0,0 1-1 0 0,0-1 1 0 0,0 0-1 0 0,0 1 1 0 0,0-1-1 0 0,0 1 1 0 0,0-1-1 0 0,0 0 1 0 0,0 1-1 0 0,0-1 1 0 0,0 0-1 0 0,1 1 1 0 0,-1-1-1 0 0,0 1 1 0 0,0-1-1 0 0,1 1 1 0 0,-1-1 0 0 0,1 0-1 0 0,-1 1 1 0 0,1-1 327 0 0,13 1 5594 0 0,-7 30-5519 0 0,-7-29-329 0 0,0 0 0 0 0,1-1 0 0 0,-1 1 0 0 0,0 0 0 0 0,1 0 0 0 0,-1 0 0 0 0,0 0 0 0 0,0-1 0 0 0,0 1 0 0 0,0 0 0 0 0,0 0 0 0 0,0 0 0 0 0,0 0 0 0 0,0 0 0 0 0,0 0-1 0 0,0-1 1 0 0,-1 1 0 0 0,1 0 0 0 0,0 0 0 0 0,-3 6 2661 0 0,12 2-2297 0 0,25 26-16 0 0,-26-26 215 0 0,-1 1-318 0 0,18 30-34 0 0,-16-21-146 0 0,4 17-69 0 0,-11-32-24 0 0,0 0-1 0 0,-1 0 0 0 0,0 0 1 0 0,1 1-1 0 0,-2-1 0 0 0,1 1 1 0 0,0 6-1 0 0,0-1-27 0 0,3 20-146 0 0,0 1 0 0 0,-2 46 0 0 0,-1-18-323 0 0,0-15 311 0 0,-1 0 148 0 0,3 5 81 0 0,-1-13 176 0 0,-1-30 1622 0 0,-1 0-1742 0 0,2 18-69 0 0,-2-23-26 0 0,1-1-1 0 0,-1 1 1 0 0,0-1-1 0 0,0 0 1 0 0,0 1 0 0 0,0-1-1 0 0,0 1 1 0 0,0-1-1 0 0,0 1 1 0 0,0-1-1 0 0,0 0 1 0 0,-1 1 0 0 0,1-1-1 0 0,0 1 1 0 0,0-1-1 0 0,0 0 1 0 0,0 1-1 0 0,-1-1 1 0 0,1 1 0 0 0,0-1-1 0 0,0 0 1 0 0,-1 1-1 0 0,-7-2-212 0 0,-4-9-441 0 0,11 6 608 0 0,0 0-1 0 0,-1 1 1 0 0,1-1 0 0 0,0 0-1 0 0,1 0 1 0 0,-1 0 0 0 0,1 0-1 0 0,0 1 1 0 0,0-1 0 0 0,0 0 0 0 0,1-5-1 0 0,-1-4 0 0 0,-11-191 212 0 0,5 165-501 0 0,-1 0 0 0 0,-3 0-1 0 0,-14-40 1 0 0,16 58 285 0 0,4 10 55 0 0,-1-1 0 0 0,2 1-1 0 0,-3-14 1 0 0,5 22 73 0 0,1-1 0 0 0,-1 0 1 0 0,1 1-1 0 0,0-1 0 0 0,0 0 0 0 0,1 0 0 0 0,-1 1 0 0 0,1-1 0 0 0,0 0 0 0 0,0 1 0 0 0,0-1 0 0 0,0 1 0 0 0,1-1 0 0 0,2-3 0 0 0,16-23 587 0 0,-18 29-272 0 0,27-6-79 0 0,-21 5-258 0 0,0 0 91 0 0,-5 2-123 0 0,0-1 0 0 0,1 1 0 0 0,-1-1 0 0 0,0 1 0 0 0,0-1 0 0 0,0 0 0 0 0,5-3 0 0 0,1 1 15 0 0,0 0 2 0 0,0 1 0 0 0,0-2 0 0 0,9-4-1 0 0,-6 3-23 0 0,-1-1-10 0 0,-9 4-5 0 0,0 1 1 0 0,0 0 0 0 0,0 0-1 0 0,0 0 1 0 0,0 0 0 0 0,1 0-1 0 0,-1 0 1 0 0,0 1 0 0 0,3-1-1 0 0,41-10 6 0 0,-3 2-30 0 0,-35 8-67 0 0,-1 9 8 0 0,20 27 10 0 0,-27-34 65 0 0,1-1-1 0 0,-1 1 0 0 0,1-1 1 0 0,-1 1-1 0 0,1-1 0 0 0,-1 1 1 0 0,0-1-1 0 0,1 1 0 0 0,-1-1 1 0 0,1 1-1 0 0,-1-1 0 0 0,0 1 1 0 0,0 0-1 0 0,1-1 0 0 0,-1 1 1 0 0,0 0-1 0 0,0-1 0 0 0,0 1 1 0 0,0 0-1 0 0,0 1 0 0 0,-15 153-224 0 0,10-124 327 0 0,-1 0 0 0 0,-2 0 0 0 0,-13 33 0 0 0,14-48-40 0 0,-1 1-1 0 0,-16 26 1 0 0,19-36-41 0 0,0 0 0 0 0,-1 0 0 0 0,1-1 0 0 0,-1 0 0 0 0,0 0 0 0 0,-1 0 0 0 0,-13 9 0 0 0,18-14-35 0 0,1 0 0 0 0,-1-1 0 0 0,0 1 1 0 0,1 0-1 0 0,-1-1 0 0 0,0 1 0 0 0,1-1 0 0 0,-1 0 0 0 0,0 0 0 0 0,0 0 0 0 0,0 0 0 0 0,1 0 1 0 0,-1 0-1 0 0,0 0 0 0 0,0 0 0 0 0,1-1 0 0 0,-1 1 0 0 0,0-1 0 0 0,1 1 0 0 0,-1-1 0 0 0,0 0 0 0 0,1 1 1 0 0,-1-1-1 0 0,-2-2 0 0 0,3 2-11 0 0,0 0 1 0 0,-1 0 0 0 0,1 0-1 0 0,0 0 1 0 0,0 0 0 0 0,0 0-1 0 0,0-1 1 0 0,1 1 0 0 0,-1 0-1 0 0,0 0 1 0 0,0-1-1 0 0,1 1 1 0 0,-1 0 0 0 0,1-1-1 0 0,-1 1 1 0 0,1-1 0 0 0,0 1-1 0 0,-1-1 1 0 0,1 1 0 0 0,0-1-1 0 0,0 1 1 0 0,0-1-1 0 0,0 1 1 0 0,0-1 0 0 0,1 1-1 0 0,-1-1 1 0 0,0 1 0 0 0,1 0-1 0 0,-1-1 1 0 0,1-1 0 0 0,3-3-871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9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71 4607 0 0,'0'0'35'0'0,"0"0"-1"0"0,-1-1 0 0 0,1 1 0 0 0,0 0 0 0 0,0-1 0 0 0,0 1 1 0 0,0 0-1 0 0,0 0 0 0 0,0 0 0 0 0,0-1 0 0 0,-1 1 0 0 0,1 0 0 0 0,0 0 1 0 0,0-1-1 0 0,0 1 0 0 0,0 0 0 0 0,-1 0 0 0 0,1 0 0 0 0,0 0 1 0 0,0-1-1 0 0,0 1 0 0 0,-1 0 0 0 0,1 0 0 0 0,0 0 0 0 0,0 0 0 0 0,-1 0 1 0 0,1 0-1 0 0,0 0 0 0 0,0-1 0 0 0,-1 1 0 0 0,1 0 0 0 0,0 0 1 0 0,-1 0-1 0 0,1 0 0 0 0,-1 0 0 0 0,-12 2 642 0 0,7-2-190 0 0,-14-3 7881 0 0,20 4-8236 0 0,-11 15 1161 0 0,4-4-858 0 0,4-6-380 0 0,-1 9-44 0 0,-5 15 9 0 0,9-28 69 0 0,-1 4 43 0 0,-1 24 1009 0 0,4-21-703 0 0,9 28 62 0 0,-8-27 547 0 0,6-3-560 0 0,27 21-180 0 0,-27-21 134 0 0,2-7-267 0 0,36 0-138 0 0,-44 0-35 0 0,0-1 0 0 0,0 0 0 0 0,1 0 0 0 0,-1 0 0 0 0,0 0 0 0 0,0-1 0 0 0,0 1 0 0 0,0-1 0 0 0,-1 0 0 0 0,1 1 0 0 0,0-1 0 0 0,-1-1 0 0 0,1 1 0 0 0,3-4 0 0 0,3-2 0 0 0,0 0 3 0 0,-1 0 0 0 0,1 0-1 0 0,-1-1 1 0 0,-1 0 0 0 0,0 0 0 0 0,0-1-1 0 0,-1 0 1 0 0,0 0 0 0 0,-1 0 0 0 0,0-1-1 0 0,0 0 1 0 0,-1 0 0 0 0,-1 0 0 0 0,0 0-1 0 0,-1-1 1 0 0,0 1 0 0 0,1-16-1 0 0,-3 25 26 0 0,0 0 0 0 0,0-1 0 0 0,0 1 0 0 0,0 0-1 0 0,-1 0 1 0 0,1 0 0 0 0,-1-1 0 0 0,1 1 0 0 0,-1 0-1 0 0,0 0 1 0 0,0 0 0 0 0,0 0 0 0 0,0 0 0 0 0,0 0-1 0 0,-1 0 1 0 0,1 1 0 0 0,0-1 0 0 0,-1 0-1 0 0,1 1 1 0 0,-1-1 0 0 0,0 1 0 0 0,0-1 0 0 0,1 1-1 0 0,-4-2 1 0 0,3 3-14 0 0,0 0 0 0 0,0-1-1 0 0,0 1 1 0 0,0 0 0 0 0,0 0 0 0 0,0 0-1 0 0,0 0 1 0 0,1 1 0 0 0,-1-1 0 0 0,0 0-1 0 0,0 1 1 0 0,-2 0 0 0 0,-23 9 108 0 0,4 3-93 0 0,13-7-90 0 0,0-1 0 0 0,-16 7-1 0 0,23-11 43 0 0,0 0 0 0 0,-1-1-1 0 0,1 1 1 0 0,0 0-1 0 0,-1-1 1 0 0,1 0-1 0 0,-1 1 1 0 0,1-1-1 0 0,0-1 1 0 0,-1 1-1 0 0,1 0 1 0 0,-6-2-1 0 0,7 1-77 0 0,0 1-1 0 0,0-1 0 0 0,0 1 1 0 0,1 0-1 0 0,-1 0 0 0 0,0 0 1 0 0,0 0-1 0 0,0 1 1 0 0,0-1-1 0 0,0 0 0 0 0,1 1 1 0 0,-1-1-1 0 0,0 1 0 0 0,0-1 1 0 0,-2 3-1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0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3679 0 0,'-38'9'17309'0'0,"29"-3"-16674"0"0,2 1-555 0 0,0 6-41 0 0,0 0-1 0 0,0 1 0 0 0,2 0 1 0 0,-5 15-1 0 0,4 0-38 0 0,1 21 0 0 0,5-38 0 0 0,0 0 0 0 0,2 14 0 0 0,-1-20 0 0 0,0 0 0 0 0,0 0 0 0 0,1 0 0 0 0,-1 0 0 0 0,1 0 0 0 0,5 10 0 0 0,-2-10 4 0 0,-1 1-1 0 0,1-1 1 0 0,0 0-1 0 0,7 6 1 0 0,-10-10 6 0 0,0 0 1 0 0,0-1-1 0 0,0 1 1 0 0,0-1 0 0 0,0 0-1 0 0,0 1 1 0 0,2 0 0 0 0,38 21 85 0 0,-41-22-92 0 0,0-1 0 0 0,0 1 0 0 0,-1-1 0 0 0,1 1 0 0 0,0-1 0 0 0,0 0 0 0 0,0 1 0 0 0,0-1 0 0 0,0 0 0 0 0,0 0 0 0 0,0 1 0 0 0,0-1 0 0 0,0 0 0 0 0,0 0 0 0 0,0 0 0 0 0,0 0 0 0 0,0 0 0 0 0,0 0 0 0 0,0 0 0 0 0,-1-1 0 0 0,3 1 0 0 0,-3 0-4 0 0,14-3 40 0 0,23-7 1 0 0,-31 7-34 0 0,0 1 0 0 0,0-2-1 0 0,0 1 1 0 0,-1-1 0 0 0,0 0 0 0 0,0 0-1 0 0,0 0 1 0 0,0-1 0 0 0,-1 1 0 0 0,0-1 0 0 0,0-1-1 0 0,4-5 1 0 0,-2 4-3 0 0,1 1 44 0 0,13-10-36 0 0,-13 9-17 0 0,0 0-1 0 0,0-1 1 0 0,-1 0 0 0 0,0 0-1 0 0,0-1 1 0 0,-1 1 0 0 0,0-1-1 0 0,0 0 1 0 0,-1-1 0 0 0,0 1-1 0 0,3-17 1 0 0,-6 24 9 0 0,-1-1 0 0 0,1 1 0 0 0,-1 0 0 0 0,0-1 0 0 0,0 1 0 0 0,0 0 0 0 0,0-1 0 0 0,0 1 0 0 0,-1-1 0 0 0,1 1 0 0 0,-1 0 0 0 0,1 0 0 0 0,-1-1 0 0 0,0 1 0 0 0,0 0 0 0 0,0 0 0 0 0,0 0 0 0 0,0 0 0 0 0,-1 0 0 0 0,1 0 0 0 0,0 0 0 0 0,-1 0 0 0 0,0 0 0 0 0,1 1 0 0 0,-1-1 0 0 0,0 1 0 0 0,0-1 0 0 0,-3-1 0 0 0,-7-7 8 0 0,9 8-12 0 0,0 0 1 0 0,0 0-1 0 0,0 0 0 0 0,0 1 1 0 0,0-1-1 0 0,0 1 0 0 0,0 0 1 0 0,0 0-1 0 0,0 0 0 0 0,-1 0 0 0 0,-4 0 1 0 0,-21-7-22 0 0,25 6-13 0 0,0 0-1 0 0,-1 1 1 0 0,1 0 0 0 0,-1 0-1 0 0,1 1 1 0 0,-1-1 0 0 0,-6 1-1 0 0,-13-2-218 0 0,2-5-208 0 0,22 7 371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4607 0 0,'0'0'1538'0'0,"1"-3"-962"0"0,3-9-12 0 0,-3 9 373 0 0,-1 0-496 0 0,3-8-49 0 0,-2 9-16 0 0,-11 7 371 0 0,-20 14 4977 0 0,29-19-5607 0 0,0 0-1 0 0,1 1 1 0 0,-1-1-1 0 0,1 1 1 0 0,-1-1 0 0 0,1 1-1 0 0,-1-1 1 0 0,1 1 0 0 0,-1-1-1 0 0,1 1 1 0 0,-1 0-1 0 0,1-1 1 0 0,0 1 0 0 0,-1-1-1 0 0,1 1 1 0 0,0 0 0 0 0,0 0-1 0 0,-1 0 1 0 0,-2 22 91 0 0,1 10-167 0 0,2 11-41 0 0,0-1 0 0 0,0 2 0 0 0,-1 3 0 0 0,0-33 2 0 0,2 24 99 0 0,2 7 422 0 0,2-3 479 0 0,0-13-590 0 0,-3-23 391 0 0,1 0-539 0 0,9 21-52 0 0,-9-21 262 0 0,3-1-408 0 0,21 16-66 0 0,-20-17-67 0 0,1-8-214 0 0,23-8 154 0 0,-23 9-1 0 0,-4-3 10 0 0,1 1 88 0 0,-3 2 15 0 0,0 0 1 0 0,0 0 0 0 0,0 0-1 0 0,0-1 1 0 0,-1 1-1 0 0,1 0 1 0 0,2-5-1 0 0,20-31-123 0 0,-19 30 107 0 0,0-1 1 0 0,-1 0 0 0 0,4-9-1 0 0,-4 8 35 0 0,5-9-4 0 0,5-9 0 0 0,9-7 54 0 0,-3 6 40 0 0,-2 1 38 0 0,0 0 4 0 0,-2 2 8 0 0,-6 10-70 0 0,-1-3 4 0 0,-3 4 0 0 0,3-5-1 0 0,-8 17 56 0 0,-1 1-66 0 0,0-7-43 0 0,-8 34-78 0 0,5-16-3 0 0,0 3-83 0 0,1 0-1 0 0,0 0 1 0 0,-1 20 0 0 0,0 6-12 0 0,2-9 141 0 0,1 5 11 0 0,-1-24 7 0 0,1-7 1 0 0,0 0 1 0 0,0 1-1 0 0,0-1 0 0 0,0 0 1 0 0,1 0-1 0 0,-1 0 0 0 0,3 5 1 0 0,4 21 72 0 0,-5-21 220 0 0,1-1-202 0 0,12 24-23 0 0,-11-23 197 0 0,3-3-206 0 0,31 17-54 0 0,-29-18-17 0 0,1-1 0 0 0,11 3 0 0 0,-20-5 0 0 0,0-1 0 0 0,0 0 0 0 0,0 0 0 0 0,1 1 0 0 0,-1-1 0 0 0,0 0 0 0 0,0 0 0 0 0,0 0 0 0 0,1 0 0 0 0,-1 0 0 0 0,2-1 0 0 0,35-7 8 0 0,-2-5 71 0 0,-35 12-70 0 0,-1 1 0 0 0,1 0 1 0 0,0 0-1 0 0,0-1 0 0 0,-1 1 1 0 0,1-1-1 0 0,0 1 0 0 0,-1-1 1 0 0,1 1-1 0 0,0-1 0 0 0,-1 1 1 0 0,1-1-1 0 0,0 0 0 0 0,13-15 81 0 0,-10 12-17 0 0,0-1-16 0 0,20-20 38 0 0,0 2-22 0 0,0-4-5 0 0,-19 21-55 0 0,-3 4-1 0 0,1-1 0 0 0,-1 1 0 0 0,0-1 0 0 0,0 0 0 0 0,0 1 0 0 0,2-6-1 0 0,7-13 16 0 0,1-9 25 0 0,-8 16-43 0 0,0 0 0 0 0,5-29 0 0 0,-5-48-8 0 0,-5 73-70 0 0,1 7-25 0 0,1 0-1 0 0,-1-1 1 0 0,4-13 0 0 0,-1 18 39 0 0,6-7 20 0 0,-7 11-100 0 0,2 10-1146 0 0,16 32 401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1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4607 0 0,'-11'15'10034'0'0,"10"-10"-8317"0"0,-2 1-1246 0 0,2-4-280 0 0,0-1 0 0 0,0 1 0 0 0,0 0 0 0 0,1 1-1 0 0,-1-1 1 0 0,0 0 0 0 0,1 0 0 0 0,0 0 0 0 0,-1 0 0 0 0,1 0-1 0 0,0 3 1 0 0,-2 21 1001 0 0,2-20-637 0 0,0 3-276 0 0,1 26-58 0 0,1-17-46 0 0,10 28-141 0 0,6 11-34 0 0,-3-11-34 0 0,-12-37-137 0 0,0 0-208 0 0,9 28 146 0 0,-9-28-208 0 0</inkml:trace>
  <inkml:trace contextRef="#ctx0" brushRef="#br0" timeOffset="1">269 430 2303 0 0,'0'0'3328'0'0,"6"-2"-1605"0"0,16-5-8 0 0,-11 1-110 0 0,2-5-956 0 0,0-1 1 0 0,-1 0-1 0 0,0-1 0 0 0,-2 0 1 0 0,1-1-1 0 0,-1 0 0 0 0,-1-1 1 0 0,11-23-1 0 0,-19 35-589 0 0,7-16 184 0 0,0 0 1 0 0,-2-1-1 0 0,0 0 0 0 0,5-31 0 0 0,-11 50-215 0 0,1 1-1 0 0,-1 0 0 0 0,0 0 1 0 0,0-1-1 0 0,0 1 1 0 0,0 0-1 0 0,0-1 0 0 0,0 1 1 0 0,0 0-1 0 0,0-1 1 0 0,0 1-1 0 0,0 0 0 0 0,0-1 1 0 0,0 1-1 0 0,0 0 1 0 0,0-1-1 0 0,0 1 0 0 0,0 0 1 0 0,-1-1-1 0 0,1 1 1 0 0,0 0-1 0 0,0-1 0 0 0,0 1 1 0 0,0 0-1 0 0,-1 0 1 0 0,1-1-1 0 0,0 1 0 0 0,0 0 1 0 0,0 0-1 0 0,-1-1 1 0 0,1 1-1 0 0,0 0 0 0 0,-1 0 1 0 0,1 0-1 0 0,0 0 1 0 0,0-1-1 0 0,-1 1 0 0 0,1 0 1 0 0,-1 0-1 0 0,1 0 247 0 0,-3 4-56 0 0,-25 29 365 0 0,22-26-473 0 0,0 0 1 0 0,1 1 0 0 0,-1 0 0 0 0,2 0 0 0 0,-1 0-1 0 0,1 0 1 0 0,0 1 0 0 0,-3 13 0 0 0,3-14-45 0 0,-4 12 61 0 0,3-11 3 0 0,1 0 1 0 0,-4 14 0 0 0,4-12-83 0 0,-9 33 172 0 0,6-14-93 0 0,5-22-1 0 0,3 0-7 0 0,0 27-7 0 0,-1-26-1 0 0,3-1 1 0 0,11 25 6 0 0,-10-24 121 0 0,5-8-140 0 0,29 5-68 0 0,-19-5 27 0 0,28-5-153 0 0,-37 6-94 0 0,32 7-17 0 0,-31-6-130 0 0,-3-4-531 0 0,2 0 483 0 0,21-3-2590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1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144 524 7367 0 0,'-4'-6'360'0'0,"1"0"-1"0"0,-1 0 1 0 0,0 0-1 0 0,0 0 1 0 0,-1 1-1 0 0,-9-10 0 0 0,10 12 20 0 0,0 0-1 0 0,0 1 1 0 0,0-1 0 0 0,0 1-1 0 0,0 0 1 0 0,-1 0-1 0 0,1 0 1 0 0,-1 0-1 0 0,1 1 1 0 0,-9-1-1 0 0,12 2-296 0 0,-1 0 1 0 0,1 0-1 0 0,0 0 0 0 0,-1 0 0 0 0,1 1 0 0 0,0-1 1 0 0,-1 0-1 0 0,1 1 0 0 0,0-1 0 0 0,0 1 0 0 0,0 0 1 0 0,-1-1-1 0 0,1 1 0 0 0,0 0 0 0 0,0 0 0 0 0,0-1 1 0 0,0 1-1 0 0,0 0 0 0 0,0 0 0 0 0,1 0 0 0 0,-1 0 1 0 0,0 1-1 0 0,0-1 0 0 0,0 2 0 0 0,-2 1 125 0 0,1 1 0 0 0,0 0 0 0 0,0 0-1 0 0,0 0 1 0 0,0 0 0 0 0,0 7 0 0 0,0-6-87 0 0,1-3-42 0 0,0 0-1 0 0,0 0 1 0 0,1 1-1 0 0,-1-1 1 0 0,1 0-1 0 0,0 0 0 0 0,1 6 1 0 0,-2 1 66 0 0,0-5-44 0 0,1 0 0 0 0,-1 0 0 0 0,2-1-1 0 0,-1 1 1 0 0,0 0 0 0 0,1 0 0 0 0,1 6 0 0 0,5 31 394 0 0,-1-23-4 0 0,8 16-29 0 0,-11-26-12 0 0,5-3-1 0 0,23 19-33 0 0,-23-19-142 0 0,1-9-66 0 0,-3 2-166 0 0,-1 0-19 0 0,-1 0 1 0 0,0 0 0 0 0,0-1-1 0 0,0 1 1 0 0,-1-1 0 0 0,1 0 0 0 0,0 0-1 0 0,-1 0 1 0 0,1 0 0 0 0,-1-1-1 0 0,1 0 1 0 0,-1 1 0 0 0,0-1-1 0 0,3-4 1 0 0,8-13 83 0 0,-1-1-1 0 0,-1 0 1 0 0,-1-1-1 0 0,-1 0 1 0 0,11-36-1 0 0,-7 10-229 0 0,12-84-1 0 0,-23 109 70 0 0,0 1 0 0 0,-2 0 0 0 0,-1-1 0 0 0,0 1 0 0 0,-2-1-1 0 0,0 1 1 0 0,-2 0 0 0 0,-8-29 0 0 0,1 18 310 0 0,-2 0-1 0 0,-17-32 497 0 0,32 78-567 0 0,8 61 95 0 0,-4-22-191 0 0,-3-23-7 0 0,21 211-224 0 0,-15-125-178 0 0,-4-59 201 0 0,-2-33 7 0 0,6 12 27 0 0,-6-26 13 0 0,1 1 1 0 0,15 31-73 0 0,-14-31-307 0 0,19-25-9567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2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414 3 4143 0 0,'0'0'319'0'0,"-1"0"-210"0"0,-5-3 1717 0 0,3 4-822 0 0,-31 9 2748 0 0,16-5-1586 0 0,3-3-210 0 0,-43 15 3270 0 0,55-16-4593 0 0,-1 2-62 0 0,-13 6-232 0 0,13-7-97 0 0,0 0-18 0 0,-2 1-110 0 0,0 0-1 0 0,1-1 1 0 0,-1 1 0 0 0,0-1 0 0 0,-1-1 0 0 0,1 1 0 0 0,-8 0-1 0 0,-1-3-27 0 0,-7 7-22 0 0,-4 7-62 0 0,-1 0-58 0 0,24-10 47 0 0,1-1 0 0 0,-1 1-1 0 0,0 0 1 0 0,1 0 0 0 0,-1 0-1 0 0,1 0 1 0 0,-2 4 0 0 0,1-1-1 0 0,1-1 1 0 0,-1 1 0 0 0,1-1-1 0 0,0 1 1 0 0,-1 7 0 0 0,-2 31 9 0 0,5-35 57 0 0,5-1 12 0 0,17 21-38 0 0,-22-29-28 0 0,1 1 0 0 0,-1 0-1 0 0,1-1 1 0 0,-1 1 0 0 0,1-1 0 0 0,-1 1 0 0 0,1-1-1 0 0,-1 1 1 0 0,1-1 0 0 0,-1 1 0 0 0,1-1 0 0 0,-1 1-1 0 0,1-1 1 0 0,0 0 0 0 0,-1 1 0 0 0,1-1-1 0 0,0 0 1 0 0,-1 0 0 0 0,1 1 0 0 0,0-1 0 0 0,0 0-1 0 0,1 0 1 0 0,41 10 13 0 0,5 4-16 0 0,-37-11 0 0 0,-1 2 0 0 0,17 9 0 0 0,-23-12 0 0 0,0 0 0 0 0,0 1 0 0 0,0 0 0 0 0,-1 0 0 0 0,1 0 0 0 0,-1 1 0 0 0,1-1 0 0 0,-1 1 0 0 0,3 4 0 0 0,-4-4-1 0 0,-1-1-1 0 0,0 1 0 0 0,0-1 1 0 0,0 1-1 0 0,0-1 0 0 0,0 1 1 0 0,-1 0-1 0 0,1 6 0 0 0,-1-9-2 0 0,0 0-1 0 0,0 0 0 0 0,0 0 0 0 0,0 0 0 0 0,0 0 0 0 0,0 0 0 0 0,0 0 0 0 0,0 0 0 0 0,-1 0 0 0 0,1-1 0 0 0,0 1 0 0 0,0 0 0 0 0,-2 2 0 0 0,0 4-18 0 0,1-4 12 0 0,0 0 0 0 0,0 0 0 0 0,0-1 0 0 0,-1 1 0 0 0,1 0 0 0 0,-1 0 1 0 0,0-1-1 0 0,-3 5 0 0 0,-9 10-17 0 0,0 0-1 0 0,-1-1 1 0 0,-1 0 0 0 0,-22 16-1 0 0,-84 51-96 0 0,100-68 136 0 0,1 1 18 0 0,16-12-89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3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 3679 0 0,'0'0'7467'0'0,"-2"6"-6476"0"0,-9 24 3798 0 0,11-20-3908 0 0,1 38 2058 0 0,-3-41-2744 0 0,-8 19-17 0 0,7-20 1249 0 0,4-12-1618 0 0,0 5 255 0 0,0 5 388 0 0,6 31-380 0 0,-5-26 80 0 0,-3-10-85 0 0,-3-6-54 0 0,1-4-13 0 0,2 3-12 0 0,2 5-36 0 0,4-4 51 0 0,-3 5 381 0 0,2 10-279 0 0,13 24-4 0 0,-13-24-11 0 0,-1 1-22 0 0,10 26-70 0 0,-8-18-56 0 0,2 33-10 0 0,-1-6 46 0 0,-4 9-7 0 0,-3-10 82 0 0,0-26 3 0 0,-3 18-33 0 0,2-16 25 0 0,-2 21-24 0 0,2-21 24 0 0,-2 17-49 0 0,2-29-170 0 0,-1-8 436 0 0,1-6-2357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3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42 3223 0 0,'0'0'1692'0'0,"-2"-1"-936"0"0,-1 1-368 0 0,1-1-1 0 0,0 0 0 0 0,-1 0 0 0 0,1 0 0 0 0,0-1 0 0 0,0 1 0 0 0,0 0 0 0 0,0-1 0 0 0,-23-28 12536 0 0,66 55-12830 0 0,3-5-17 0 0,11 4-60 0 0,11 2-5 0 0,2-3 31 0 0,-48-16-29 0 0,19 9 0 0 0,0 7 59 0 0,-37-23-67 0 0,-1 1 1 0 0,0 0 0 0 0,0 0-1 0 0,0 0 1 0 0,1 0 0 0 0,-1 0-1 0 0,0 0 1 0 0,0 0 0 0 0,-1 0-1 0 0,1 0 1 0 0,1 2 0 0 0,3 4-6 0 0,-1-1 1 0 0,0 1-1 0 0,0 0 1 0 0,4 12-1 0 0,-6-13-7 0 0,-1-1 0 0 0,0 1 0 0 0,0 0 0 0 0,0-1 0 0 0,-1 1 0 0 0,0 0 0 0 0,0-1 0 0 0,-2 11-1 0 0,0-6-29 0 0,0 1-1 0 0,-6 15 0 0 0,-2-8-69 0 0,-4 4 43 0 0,-1-1 0 0 0,-34 36-1 0 0,28-38 70 0 0,-5 6 29 0 0,-45 52-1 0 0,55-56-14 0 0,-104 129 539 0 0,115-145-375 0 0,0-2 10 0 0,-13 8 6 0 0,14-8 496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28 3679 0 0,'0'0'2922'0'0,"-15"6"2926"0"0,14-7-5619 0 0,0 1 1 0 0,0 0 0 0 0,0-1-1 0 0,1 1 1 0 0,-1 0 0 0 0,0-1-1 0 0,1 1 1 0 0,-1-1 0 0 0,0 1 0 0 0,1-1-1 0 0,-1 0 1 0 0,0 1 0 0 0,1-1-1 0 0,-1 1 1 0 0,1-1 0 0 0,-1 0-1 0 0,1 0 1 0 0,0 1 0 0 0,-1-1-1 0 0,1 0 1 0 0,0 0 0 0 0,-1 1 0 0 0,1-1-1 0 0,0 0 1 0 0,0 0 0 0 0,0-1-1 0 0,0 2-159 0 0,0-1-1 0 0,-1 0 0 0 0,1 1 1 0 0,0-1-1 0 0,0 0 1 0 0,0 1-1 0 0,0-1 0 0 0,-1 0 1 0 0,1 1-1 0 0,0-1 1 0 0,-1 0-1 0 0,1 1 0 0 0,0-1 1 0 0,-1 1-1 0 0,1-1 0 0 0,-1 1 1 0 0,1-1-1 0 0,-1 1 1 0 0,1-1-1 0 0,-1 1 0 0 0,1-1 1 0 0,-1 1-1 0 0,0-1 1 0 0,1 1-1 0 0,-1 0 0 0 0,0 0 1 0 0,1-1-1 0 0,-1 1 1 0 0,0 0-1 0 0,1 0 0 0 0,-1 0 1 0 0,0-1-1 0 0,1 1 0 0 0,-1 0 1 0 0,0 0-1 0 0,1 0 1 0 0,-1 0-1 0 0,0 1 0 0 0,0-1 1 0 0,1 0-1 0 0,-2 0 0 0 0,-5 2 42 0 0,-1 0 0 0 0,1 0 0 0 0,0 1 0 0 0,0 0 0 0 0,0 0-1 0 0,-7 5 1 0 0,-37 28-185 0 0,31-21 119 0 0,-12 9-15 0 0,2 1-1 0 0,0 1 1 0 0,2 2-1 0 0,1 1 0 0 0,-33 47 1 0 0,31-33 49 0 0,1 1-1 0 0,3 2 1 0 0,-32 78 0 0 0,31-52 123 0 0,-32 141 0 0 0,16 76 243 0 0,34-198-203 0 0,7 116-1 0 0,4-162-89 0 0,2 0 0 0 0,1 0 0 0 0,3 0 0 0 0,22 67 0 0 0,-9-56 88 0 0,-8-30-27 0 0,-14-26-213 0 0,47 69 107 0 0,-40-60-98 0 0,1 0 0 0 0,0-1 0 0 0,1 0 1 0 0,-1-1-1 0 0,12 7 0 0 0,-5-5-38 0 0,23 11 0 0 0,-36-19 15 0 0,0 0 0 0 0,0 0 0 0 0,1 0 0 0 0,-1 0-1 0 0,0-1 1 0 0,1 1 0 0 0,-1-1 0 0 0,3 1-1 0 0,31 3-155 0 0,0-2-1 0 0,39-2 0 0 0,-9-6-707 0 0,119-27-1 0 0,-97 17-1379 0 0,-84 15 1252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1044 9671 0 0,'-4'2'486'0'0,"1"0"0"0"0,1 0 0 0 0,-1 1-1 0 0,0-1 1 0 0,1 0 0 0 0,-5 6 0 0 0,-7 5 4832 0 0,11-12-2986 0 0,2-7-1645 0 0,2-7-494 0 0,35-170-50 0 0,30-130-509 0 0,-46 238 620 0 0,3 0 0 0 0,35-76-1 0 0,-51 136-124 0 0,13-22-1 0 0,-16 31-92 0 0,-1 1 1 0 0,1 1-1 0 0,0-1 1 0 0,0 0-1 0 0,0 1 1 0 0,1 0-1 0 0,7-6 0 0 0,2 4-2 0 0,-10 6-13 0 0,6 8 0 0 0,-2-2-21 0 0,0 1 0 0 0,0 0 0 0 0,-1 1 0 0 0,12 15 0 0 0,-10-8-10 0 0,-2-1-1 0 0,0 1 0 0 0,0 0 0 0 0,8 32 0 0 0,13 74-190 0 0,-20-84 76 0 0,3 18-28 0 0,1 5 26 0 0,2 14 113 0 0,-7-44 56 0 0,6 24 12 0 0,-6-32 159 0 0,7 14 43 0 0,-11-27 251 0 0,7-6-279 0 0,30 8-11 0 0,-38-11-201 0 0,0 0 0 0 0,0 0 0 0 0,0-1 0 0 0,0 1-1 0 0,-1 0 1 0 0,1-1 0 0 0,0 1 0 0 0,0-1 0 0 0,0 1 0 0 0,-1-1-1 0 0,1 0 1 0 0,0 0 0 0 0,-1 0 0 0 0,1 0 0 0 0,-1 0 0 0 0,1 0 0 0 0,-1 0-1 0 0,0 0 1 0 0,1 0 0 0 0,-1-1 0 0 0,0 1 0 0 0,1-3 0 0 0,4-1 39 0 0,108-123 270 0 0,16-14-46 0 0,-81 95-278 0 0,83-87 5 0 0,-116 116-9 0 0,-2-1 0 0 0,0 0 1 0 0,-1-1-1 0 0,-1-1 0 0 0,18-41 1 0 0,-26 50-54 0 0,-1 1 0 0 0,0-1-1 0 0,-1-1 1 0 0,0 1 0 0 0,1-21 0 0 0,-3 24-35 0 0,0-1 0 0 0,-1 1-1 0 0,0 0 1 0 0,0 0 0 0 0,-1 0-1 0 0,0 0 1 0 0,-1 0-1 0 0,-4-10 1 0 0,1 9-177 0 0,0 1-40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212 360 13823 0 0,'-8'7'1121'0'0,"0"-1"1"0"0,0 0-1 0 0,-16 8 0 0 0,-12 9-112 0 0,22-11-806 0 0,1 0 1 0 0,0 0 0 0 0,1 1 0 0 0,1 1 0 0 0,0 0-1 0 0,-16 27 1 0 0,22-26 76 0 0,-5 24-8 0 0,7-30-33 0 0,7 2-14 0 0,10 31-1 0 0,-14-42-218 0 0,0 1 0 0 0,0-1 0 0 0,0 1 0 0 0,0-1 0 0 0,0 1 0 0 0,0-1 0 0 0,0 1 0 0 0,0-1 0 0 0,1 1 0 0 0,-1-1 0 0 0,0 1 0 0 0,0-1 0 0 0,0 0 0 0 0,1 1 0 0 0,-1-1 0 0 0,0 1 0 0 0,1-1 1 0 0,-1 0-1 0 0,0 1 0 0 0,1-1 0 0 0,-1 0 0 0 0,0 1 0 0 0,1-1 0 0 0,-1 0 0 0 0,1 0 0 0 0,-1 1 0 0 0,0-1 0 0 0,1 0 0 0 0,-1 0 0 0 0,1 0 0 0 0,-1 1 0 0 0,1-1 0 0 0,-1 0 0 0 0,1 0 0 0 0,5 1 20 0 0,-1 0-1 0 0,0 0 1 0 0,1-1 0 0 0,-1 1 0 0 0,0-1 0 0 0,1 0 0 0 0,-1-1-1 0 0,0 1 1 0 0,1-1 0 0 0,8-3 0 0 0,10-5 35 0 0,-1-1 0 0 0,0-2 0 0 0,31-21 1 0 0,59-50-146 0 0,-76 52-106 0 0,-2-1 0 0 0,52-60 0 0 0,-74 76 83 0 0,0-1 0 0 0,-2 0-1 0 0,0-1 1 0 0,0 0 0 0 0,-2-1-1 0 0,0 0 1 0 0,-2 0 0 0 0,9-32-1 0 0,-14 43 132 0 0,0-1-1 0 0,-1 0 1 0 0,0 1-1 0 0,-1-1 1 0 0,0 0-1 0 0,-1-12 0 0 0,0 17 30 0 0,1 1-1 0 0,-1-1 1 0 0,0 1-1 0 0,0-1 1 0 0,0 1-1 0 0,-1-1 1 0 0,1 1-1 0 0,-1 0 1 0 0,0 0-1 0 0,0 0 1 0 0,0 0-1 0 0,0 0 1 0 0,0 0-1 0 0,-1 0 1 0 0,0 1-1 0 0,1-1 1 0 0,-6-3 0 0 0,-1 1-5 0 0,1 1 1 0 0,-1 0 0 0 0,0 1 0 0 0,0-1 0 0 0,0 2 0 0 0,0-1 0 0 0,-1 1 0 0 0,1 1 0 0 0,-1 0 0 0 0,1 0 0 0 0,-1 1 0 0 0,1 0 0 0 0,-1 1 0 0 0,-12 2 0 0 0,0 0-3 0 0,0 2 0 0 0,1 1 0 0 0,0 0 0 0 0,0 2 0 0 0,-22 11 0 0 0,22-8-18 0 0,0 1 1 0 0,1 1-1 0 0,0 1 0 0 0,1 1 1 0 0,0 1-1 0 0,1 0 0 0 0,1 2 1 0 0,1 0-1 0 0,1 0 0 0 0,0 2 1 0 0,1 0-1 0 0,-13 25 0 0 0,13-11-60 0 0,3 1-143 0 0,9-27-91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191 110 4607 0 0,'-18'19'2087'0'0,"2"0"0"0"0,0 2 0 0 0,1 0 0 0 0,-14 27-1 0 0,-37 88 3311 0 0,63-129-5299 0 0,0-1-1 0 0,1 2 1 0 0,0-1 0 0 0,-3 11 0 0 0,3-5-36 0 0,-1-5 3 0 0,1 1 0 0 0,0-1 1 0 0,-2 12-1 0 0,3-8-18 0 0,-1-3 377 0 0,5-10-364 0 0,-1 1-56 0 0,-1-1 0 0 0,1 0 1 0 0,-1 0-1 0 0,1 0 0 0 0,-1 0 1 0 0,0 0-1 0 0,1 0 0 0 0,-1-1 1 0 0,0 1-1 0 0,0 0 1 0 0,0-1-1 0 0,0 1 0 0 0,0-1 1 0 0,0 1-1 0 0,0-1 0 0 0,-1 1 1 0 0,1-1-1 0 0,0 0 1 0 0,-1 1-1 0 0,1-1 0 0 0,0-3 1 0 0,2-11 37 0 0,3-22 1 0 0,-3 21-6 0 0,9-95 125 0 0,-1 4 88 0 0,-8 90-147 0 0,1 1 0 0 0,0-1 0 0 0,14-32 0 0 0,-17 46-85 0 0,1-1-1 0 0,0 1 1 0 0,1 0-1 0 0,-1 0 1 0 0,1 0-1 0 0,-1 0 1 0 0,1 1-1 0 0,0-1 1 0 0,1 1 0 0 0,-1-1-1 0 0,1 1 1 0 0,-1 0-1 0 0,1 0 1 0 0,0 1-1 0 0,0-1 1 0 0,0 1-1 0 0,0 0 1 0 0,1 0-1 0 0,-1 0 1 0 0,1 1-1 0 0,-1-1 1 0 0,1 1 0 0 0,-1 0-1 0 0,1 0 1 0 0,8 0-1 0 0,-7 1-4 0 0,0 1 0 0 0,0-1 0 0 0,0 1-1 0 0,11 3 1 0 0,40 17-115 0 0,96 47 0 0 0,-130-55-30 0 0,36 22 4 0 0,-34-18-33 0 0,14 15-141 0 0,-30-24-60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2759 0 0,'-1'5'627'0'0,"-1"5"-1413"0"0,3 4 3812 0 0,-1-2 517 0 0,3 42-1782 0 0,-3-27 30 0 0,-5 21 415 0 0,-16 68 0 0 0,9-77-722 0 0,-21 51 1 0 0,24-70-1182 0 0,-1 0 0 0 0,-1-1 1 0 0,-1 0-1 0 0,-14 18 0 0 0,11-22-20 0 0,8-12-85 0 0,7-3-192 0 0,-1-1-1 0 0,1 1 1 0 0,0 0 0 0 0,0 0 0 0 0,0-1 0 0 0,-1 1 0 0 0,1 0 0 0 0,0 0-1 0 0,0-1 1 0 0,0 1 0 0 0,0 0 0 0 0,0-1 0 0 0,-1 1 0 0 0,1 0 0 0 0,0-1 0 0 0,0 1-1 0 0,0 0 1 0 0,0-1 0 0 0,0 1 0 0 0,0 0 0 0 0,0-1 0 0 0,0 1 0 0 0,0 0-1 0 0,0-1 1 0 0,1 0 0 0 0,0-6 7 0 0,0 0-1 0 0,0 0 1 0 0,1 0-1 0 0,0 0 1 0 0,1 0-1 0 0,3-7 1 0 0,24-40-206 0 0,-22 40 117 0 0,20-32-324 0 0,59-75 0 0 0,-64 94 313 0 0,2 0 0 0 0,0 1 1 0 0,47-34-1 0 0,-62 53 168 0 0,1 0 0 0 0,-1 1 0 0 0,1 0 0 0 0,0 1 0 0 0,1 0 0 0 0,-1 1 0 0 0,1 0 0 0 0,0 1-1 0 0,0 0 1 0 0,0 1 0 0 0,0 0 0 0 0,17 1 0 0 0,-12 4 226 0 0,25 10-125 0 0,-32-10-56 0 0,0 9-13 0 0,-10-12-113 0 0,10 13 35 0 0,0 0 0 0 0,12 22 0 0 0,-19-29-26 0 0,0 0 0 0 0,-1 1-1 0 0,0-1 1 0 0,0 1-1 0 0,0 0 1 0 0,-1-1 0 0 0,0 1-1 0 0,0 10 1 0 0,-1-1-4 0 0,-1 0 1 0 0,-1 1-1 0 0,0-1 1 0 0,-1 0-1 0 0,-1-1 1 0 0,-1 1-1 0 0,0 0 1 0 0,-7 14-1 0 0,6-16-3 0 0,-1-1 0 0 0,-1 1 0 0 0,0-1-1 0 0,0-1 1 0 0,-1 1 0 0 0,-1-1 0 0 0,0-1-1 0 0,-20 18 1 0 0,27-27 4 0 0,1-1 0 0 0,0 1 0 0 0,-1-1 0 0 0,1 1 0 0 0,-1-1 0 0 0,0 0 0 0 0,1 0 0 0 0,-1 0 0 0 0,-5 1 0 0 0,8-2-4 0 0,-1 0 1 0 0,0 0-1 0 0,1 0 0 0 0,-1 0 1 0 0,1 0-1 0 0,-1 0 0 0 0,0 0 0 0 0,1 0 1 0 0,-1 0-1 0 0,1 0 0 0 0,-1-1 1 0 0,0 1-1 0 0,1 0 0 0 0,-1 0 0 0 0,1-1 1 0 0,-1 1-1 0 0,1 0 0 0 0,-1-1 1 0 0,1 1-1 0 0,-1-1 0 0 0,0 0 0 0 0,1 1 0 0 0,-1-1 0 0 0,1 0 0 0 0,0 0 0 0 0,-1 0 0 0 0,1 0 0 0 0,0 0 0 0 0,0 0 0 0 0,-1 0 0 0 0,1 0 0 0 0,0 0 0 0 0,0 0 0 0 0,0 1 0 0 0,0-1 0 0 0,0 0 0 0 0,0 0 0 0 0,1-1 0 0 0,0-6-2 0 0,1 1-1 0 0,0-1 1 0 0,1 1-1 0 0,-1 0 1 0 0,1 0-1 0 0,1 0 0 0 0,7-11 1 0 0,35-44-132 0 0,-41 57 116 0 0,32-40-42 0 0,3 1-1 0 0,1 3 1 0 0,2 1 0 0 0,88-62-1 0 0,-115 92 107 0 0,0 0 1 0 0,1 1-1 0 0,0 1 0 0 0,0 1 1 0 0,1 1-1 0 0,0 0 0 0 0,33-6 1 0 0,-35 13 64 0 0,-3 1-60 0 0,23 5-1 0 0,-25-3-26 0 0,0 0 0 0 0,12 8 0 0 0,-22-12-23 0 0,-1 0-1 0 0,1 1 1 0 0,0-1 0 0 0,0 1 0 0 0,0-1 0 0 0,-1 1 0 0 0,1 0 0 0 0,0-1-1 0 0,-1 1 1 0 0,1 0 0 0 0,0-1 0 0 0,-1 1 0 0 0,1 0 0 0 0,-1 0-1 0 0,1-1 1 0 0,-1 1 0 0 0,1 0 0 0 0,-1 0 0 0 0,0 0 0 0 0,1 0-1 0 0,-1 0 1 0 0,0 1 0 0 0,20 51 61 0 0,-19-51-60 0 0,0-1 0 0 0,-1 0 0 0 0,1 1 0 0 0,-1-1 0 0 0,0 0 0 0 0,1 1 0 0 0,-1-1 0 0 0,0 0 0 0 0,0 1 0 0 0,1-1 0 0 0,-1 1 0 0 0,0-1 0 0 0,-1 0 0 0 0,1 1 0 0 0,-1 2 0 0 0,-4 23 39 0 0,-2 1-1 0 0,-18 44 1 0 0,-6-7-299 0 0,-63 95 0 0 0,92-156 208 0 0,0-1-1133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275 678 4607 0 0,'0'0'3898'0'0,"-1"-2"-3422"0"0,-11-20 5286 0 0,11 20-4934 0 0,-10-14 3134 0 0,9 14-3400 0 0,1 1-392 0 0,0 0-118 0 0,1 0-35 0 0,-1 1 1 0 0,1-1-1 0 0,0 1 0 0 0,-1 0 1 0 0,1-1-1 0 0,0 1 0 0 0,-1 0 1 0 0,1-1-1 0 0,0 1 0 0 0,-1 0 0 0 0,1-1 1 0 0,-1 1-1 0 0,1 0 0 0 0,-1 0 1 0 0,1 0-1 0 0,-1-1 0 0 0,1 1 1 0 0,-1 0-1 0 0,0 0 0 0 0,-10-2 101 0 0,-3 1-54 0 0,-2 3-54 0 0,-1 3-10 0 0,-4 3 11 0 0,-16 6 36 0 0,34-13-32 0 0,-10 6 240 0 0,-4 2 545 0 0,-24 19-1 0 0,38-26-649 0 0,1 1-19 0 0,-1 1-89 0 0,-9 14 161 0 0,0 7-139 0 0,9-18-61 0 0,1 0 0 0 0,0 0-1 0 0,-2 8 1 0 0,1 19 8 0 0,3-27 45 0 0,3 23 75 0 0,-1-21-105 0 0,-1-1 51 0 0,1 0-5 0 0,8 26 14 0 0,-9-32-80 0 0,-1-1 1 0 0,1 1-1 0 0,-1 0 1 0 0,1-1-1 0 0,0 1 1 0 0,0-1-1 0 0,-1 1 1 0 0,3 1-1 0 0,24 32 5 0 0,6-6-26 0 0,-26-24-54 0 0,1-1 12 0 0,25 11 35 0 0,-32-15 19 0 0,0 1 0 0 0,0-1 0 0 0,0 1 0 0 0,0-1 0 0 0,0 1 0 0 0,0-1 0 0 0,0 0 0 0 0,0 0 0 0 0,0 0 0 0 0,0 1 0 0 0,0-1 0 0 0,0 0 0 0 0,2-1 0 0 0,36-2 4 0 0,1-7 58 0 0,-26 3 11 0 0,15-12 21 0 0,-3-2-11 0 0,-5-3-64 0 0,-5-3-16 0 0,-2-3 0 0 0,-4 0 0 0 0,-1 2 0 0 0,17-49 59 0 0,13-46 153 0 0,-34 103-186 0 0,-1 1 0 0 0,-1-1 0 0 0,-1 0-1 0 0,-1-29 1 0 0,-4-43-178 0 0,5 40 352 0 0,2-22 517 0 0,-3 50-962 0 0,-1-1 0 0 0,-3-29 0 0 0,0 25-73 0 0,1-1 127 0 0,2-5 194 0 0,-4-11 617 0 0,3 44-525 0 0,1 0-6 0 0,-2-11-42 0 0,0 12 36 0 0,-1-1-163 0 0,-4-11-381 0 0,24 49 72 0 0,-14-27 325 0 0,-2-2 11 0 0,0 21 30 0 0,-1-12-25 0 0,3 29 49 0 0,-1 14 138 0 0,-1-3 94 0 0,3 5 110 0 0,0 4 82 0 0,-2 4 94 0 0,-2 0-107 0 0,-2 0-160 0 0,2-56-218 0 0,-5 39-85 0 0,-2 9-316 0 0,1-14-158 0 0,-1-3-198 0 0,4-20 379 0 0,2-18 101 0 0,1 2 47 0 0,-1 2 136 0 0,1-5 15 0 0,-1 0 1 0 0,1 0-1 0 0,0 0 1 0 0,1 0-1 0 0,1 10 0 0 0,3 20 71 0 0,-4-26 54 0 0,3-1-3 0 0,11 24-77 0 0,-11-24-76 0 0,4-6-195 0 0,23 9 65 0 0,-24-8-9 0 0,-6-4-815 0 0,0-1 921 0 0,0 1-1 0 0,0 0 0 0 0,0 0 1 0 0,0-1-1 0 0,0 1 0 0 0,0 0 0 0 0,1 0 1 0 0,-1 0-1 0 0,0 0 0 0 0,2-1 0 0 0,1 0-142 0 0,0-2-681 0 0,-5 1-535 0 0,-4-8-3464 0 0,-13-20 0 0 0,12 21 1790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45 11519 0 0,'1'-1'48'0'0,"-1"1"1"0"0,0 0-1 0 0,0-1 0 0 0,0 1 0 0 0,0-1 0 0 0,0 1 0 0 0,1 0 0 0 0,-1-1 0 0 0,0 1 0 0 0,0-1 0 0 0,0 1 1 0 0,0 0-1 0 0,0-1 0 0 0,0 1 0 0 0,-1-1 0 0 0,1 1 0 0 0,0 0 0 0 0,0-1 0 0 0,0 1 0 0 0,0-1 0 0 0,0 1 1 0 0,0 0-1 0 0,-1-1 0 0 0,1 1 0 0 0,0 0 0 0 0,0-1 0 0 0,-1 1 0 0 0,1 0 0 0 0,0-1 0 0 0,0 1 0 0 0,-1 0 0 0 0,1 0 1 0 0,0-1-1 0 0,-1 1 0 0 0,1 0 0 0 0,0 0 0 0 0,-1 0 0 0 0,1-1 0 0 0,-1 1 0 0 0,1 0 0 0 0,0 0 0 0 0,-1 0 1 0 0,-22-5 1960 0 0,15 4-1333 0 0,-163-22 3432 0 0,139 22-4176 0 0,-1 1-1 0 0,0 1 0 0 0,-41 7 0 0 0,69-7 7 0 0,-1 0 0 0 0,1 0 0 0 0,0 0 0 0 0,0 0 0 0 0,0 1 0 0 0,0 0 0 0 0,1 0 0 0 0,-1 0 0 0 0,0 0 0 0 0,1 1 0 0 0,-1 0 0 0 0,1 0 0 0 0,0 0 0 0 0,0 0 0 0 0,0 1 1 0 0,-5 6-1 0 0,7-8 65 0 0,1 0 0 0 0,0 1 0 0 0,0-1 0 0 0,0 0 0 0 0,0 1 0 0 0,0-1 0 0 0,0 1 0 0 0,0 4 1 0 0,-1 1 50 0 0,0 1 73 0 0,1-1 0 0 0,0 0-1 0 0,0 17 1 0 0,4-13 240 0 0,8 36 18 0 0,-9-36 494 0 0,5-3-425 0 0,21 27-41 0 0,-27-35-400 0 0,-1-1-1 0 0,1 1 1 0 0,-1 0-1 0 0,1 0 0 0 0,-1-1 1 0 0,1 1-1 0 0,0 0 0 0 0,-1-1 1 0 0,1 1-1 0 0,0 0 0 0 0,0-1 1 0 0,-1 1-1 0 0,1-1 0 0 0,0 1 1 0 0,0-1-1 0 0,0 0 0 0 0,0 1 1 0 0,1-1-1 0 0,9 3 41 0 0,0 0 0 0 0,0-1 0 0 0,0 0-1 0 0,0-1 1 0 0,1 0 0 0 0,-1-1 0 0 0,12-1 0 0 0,4-4 15 0 0,-1-1 1 0 0,0-2-1 0 0,34-13 1 0 0,-33 10-28 0 0,1 2 1 0 0,39-8-1 0 0,-66 16-40 0 0,1 1 0 0 0,-1 0-1 0 0,0 0 1 0 0,0 0-1 0 0,0 0 1 0 0,1 0-1 0 0,-1 0 1 0 0,0 0-1 0 0,0 0 1 0 0,0 0-1 0 0,0 0 1 0 0,1 1-1 0 0,-1-1 1 0 0,0 1-1 0 0,0-1 1 0 0,0 1 0 0 0,0-1-1 0 0,0 1 1 0 0,1 0-1 0 0,1 2 0 0 0,0-1 0 0 0,0 0 0 0 0,0 1 0 0 0,-1 0 0 0 0,1 0 0 0 0,-1 0 0 0 0,0 0 0 0 0,0 0 0 0 0,0 0 0 0 0,0 0 0 0 0,1 5 0 0 0,-2-4-2 0 0,0 0 1 0 0,0 0-1 0 0,-1 0 0 0 0,1 0 0 0 0,-1 0 0 0 0,0 0 1 0 0,0 1-1 0 0,-2 5 0 0 0,1-1-75 0 0,-2 2-5 0 0,-9 31 2 0 0,9-32-26 0 0,3-7 96 0 0,0-1 1 0 0,-1 1-1 0 0,1 0 0 0 0,-1-1 1 0 0,1 1-1 0 0,-1-1 0 0 0,-1 3 1 0 0,1-3-129 0 0,0 0 0 0 0,1 0 1 0 0,-1 0-1 0 0,1 0 0 0 0,-1-1 1 0 0,1 1-1 0 0,0 0 0 0 0,0 0 1 0 0,0 0-1 0 0,0 0 0 0 0,0 2 1 0 0,12-10-8837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 18431 0 0,'2'-5'292'0'0,"-1"3"-166"0"0,-1 1 1 0 0,1 0 0 0 0,-1-1 0 0 0,1 1 0 0 0,0-1-1 0 0,0 1 1 0 0,-1 0 0 0 0,1-1 0 0 0,0 1 0 0 0,0 0-1 0 0,0 0 1 0 0,1 0 0 0 0,2-3 1365 0 0,-4 17-1013 0 0,3 38-107 0 0,-2-48-326 0 0,-1 1 0 0 0,0-1 1 0 0,0 0-1 0 0,-1 0 0 0 0,1 1 1 0 0,-1 3-1 0 0,-57 229 866 0 0,33-135-668 0 0,5 0 0 0 0,4 1 1 0 0,-5 173-1 0 0,20-255-201 0 0,3 35 137 0 0,2 3-226 0 0,0-30-60 0 0,9 23-13 0 0,-13-49 96 0 0,1 1-1 0 0,0-1 1 0 0,0 1-1 0 0,-1-1 1 0 0,2 1 0 0 0,1 3-1 0 0,17 30-324 0 0,-15-27-79 0 0,4-2-1516 0 0,33 27-5999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11055 0 0,'0'0'5235'0'0,"8"9"-3823"0"0,1 2-982 0 0,29 30 1541 0 0,-5-8-820 0 0,-14-13-122 0 0,124 138 142 0 0,206 219-335 0 0,-303-325-822 0 0,-2 1 0 0 0,44 71 0 0 0,-73-102-48 0 0,-2 2-1 0 0,-1-1 1 0 0,-1 2 0 0 0,-1 0-1 0 0,-1 0 1 0 0,-1 0 0 0 0,-1 1-1 0 0,6 47 1 0 0,-12-52 5 0 0,-1 0-1 0 0,-1-1 1 0 0,0 1 0 0 0,-2 0-1 0 0,0-1 1 0 0,-1 0 0 0 0,-2 0-1 0 0,0 0 1 0 0,-1 0 0 0 0,0-1-1 0 0,-2 0 1 0 0,-18 29 0 0 0,10-21 37 0 0,-2-2 0 0 0,-1 0 0 0 0,-1-1 0 0 0,0-2 1 0 0,-2 0-1 0 0,-1-1 0 0 0,-43 29 0 0 0,-10-1 247 0 0,-137 64 0 0 0,-92 17-177 0 0,248-109-375 0 0,56-20 70 0 0,3-1-42 0 0,7-2-10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36 4607 0 0,'-4'-3'164'0'0,"0"1"-1"0"0,0 0 0 0 0,-1 0 0 0 0,1 0 0 0 0,-1 0 0 0 0,0 0 1 0 0,1 1-1 0 0,-1 0 0 0 0,0 0 0 0 0,-7 0 0 0 0,2-1-67 0 0,-27-4 393 0 0,1 1-1 0 0,-1 2 1 0 0,-66 2 0 0 0,86 2-401 0 0,0 1 0 0 0,1 1 0 0 0,-1 0 1 0 0,0 1-1 0 0,1 1 0 0 0,0 0 0 0 0,0 2 1 0 0,1-1-1 0 0,-1 2 0 0 0,-22 15 0 0 0,31-18 35 0 0,0 0-1 0 0,0 0 0 0 0,1 1 0 0 0,0 0 0 0 0,0 0 0 0 0,0 1 1 0 0,1-1-1 0 0,0 1 0 0 0,0 1 0 0 0,-7 14 0 0 0,5-11 33 0 0,2-3 82 0 0,1 1 1 0 0,-1 0-1 0 0,-4 14 0 0 0,-8 19 453 0 0,10-21 12 0 0,-3 19 9 0 0,7-30 29 0 0,5 44 777 0 0,-2-44-129 0 0,14-2-665 0 0,-12-6-677 0 0,0-1 0 0 0,0 0 0 0 0,0 1 0 0 0,0-1 0 0 0,0 0 0 0 0,0 0 0 0 0,1 0 0 0 0,-1-1 0 0 0,0 1 0 0 0,0 0 0 0 0,1-1 0 0 0,-1 0 0 0 0,0 1 0 0 0,1-1 0 0 0,-1 0 0 0 0,1 0 0 0 0,-1 0 1 0 0,0-1-1 0 0,1 1 0 0 0,-1 0 0 0 0,0-1 0 0 0,3-1 0 0 0,14-6 302 0 0,0-1 0 0 0,-1-1 0 0 0,32-23 1 0 0,47-45 313 0 0,10-7-287 0 0,-103 82-344 0 0,0 0 0 0 0,1 1 0 0 0,-1-1 0 0 0,1 1 0 0 0,5-2 0 0 0,-7 4 223 0 0,5 10-134 0 0,27 32-33 0 0,-33-40-82 0 0,-1-1 0 0 0,0 0 1 0 0,0 1-1 0 0,0-1 0 0 0,0 1 0 0 0,0 0 0 0 0,0-1 1 0 0,0 1-1 0 0,-1 0 0 0 0,1-1 0 0 0,0 1 1 0 0,-1 0-1 0 0,1 3 0 0 0,14 55 67 0 0,-8-27-12 0 0,-1-6-47 0 0,3 12 16 0 0,4 60 1 0 0,-5-12-18 0 0,-6 7-12 0 0,-4-27-21 0 0,2-60 1 0 0,0-1-1 0 0,0 1 1 0 0,-1-1 0 0 0,-2 10 0 0 0,-1 4-1198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65 5063 0 0,'-3'2'232'0'0,"-8"7"116"0"0,8-6 1227 0 0,0 0-680 0 0,-15 16 4305 0 0,26-31-1662 0 0,-7 10-3324 0 0,0 0-1 0 0,-1 0 1 0 0,1-1-1 0 0,0 1 1 0 0,-1 0 0 0 0,1 0-1 0 0,-1-1 1 0 0,0 1-1 0 0,0 0 1 0 0,0 0-1 0 0,0-1 1 0 0,0 1-1 0 0,-1 0 1 0 0,1 0-1 0 0,-1-1 1 0 0,1 1-1 0 0,-1 0 1 0 0,-1-4 0 0 0,0 3-147 0 0,0 1 0 0 0,1-1 1 0 0,-1 1-1 0 0,0-1 1 0 0,0 1-1 0 0,-1 0 1 0 0,1 0-1 0 0,0 0 0 0 0,-1 0 1 0 0,1 0-1 0 0,-1 0 1 0 0,1 1-1 0 0,-6-3 0 0 0,2 0-14 0 0,5 4-43 0 0,1-1-1 0 0,-1 0 1 0 0,0 1-1 0 0,0-1 1 0 0,1 1-1 0 0,-1-1 1 0 0,0 1-1 0 0,0-1 1 0 0,0 1-1 0 0,0 0 1 0 0,0-1-1 0 0,0 1 1 0 0,0 0-1 0 0,0 0 1 0 0,1-1-1 0 0,-1 1 1 0 0,0 0-1 0 0,0 0 1 0 0,0 0-1 0 0,0 0 1 0 0,0 0-1 0 0,0 1 1 0 0,0-1-1 0 0,0 0 1 0 0,0 0-1 0 0,0 1 1 0 0,0-1-1 0 0,0 0 1 0 0,0 1-1 0 0,1-1 1 0 0,-1 1 0 0 0,0-1-1 0 0,-1 2 0 0 0,-18 19 2 0 0,-6 18 0 0 0,5 2 31 0 0,5-5-15 0 0,13-28 52 0 0,3-2-50 0 0,0 1 1 0 0,-1 0 0 0 0,0-1-1 0 0,-3 13 1 0 0,1-6-1 0 0,1-1 62 0 0,4-2 11 0 0,6 29 9 0 0,-6-29 110 0 0,40 35-26 0 0,-34-36-99 0 0,0-5-16 0 0,39 24 23 0 0,-20-12-23 0 0,-26-15-75 0 0,0 0 0 0 0,0-1 0 0 0,0 1 0 0 0,0 0 0 0 0,0 0 0 0 0,0 0 1 0 0,0-1-1 0 0,0 1 0 0 0,0 0 0 0 0,0 1 0 0 0,0 0 0 0 0,23 30 19 0 0,-23-31-22 0 0,-1-1 1 0 0,1 1-1 0 0,-1-1 0 0 0,1 1 0 0 0,-1-1 0 0 0,0 1 1 0 0,1-1-1 0 0,-1 1 0 0 0,0-1 0 0 0,1 1 0 0 0,-1-1 1 0 0,0 1-1 0 0,0 0 0 0 0,0-1 0 0 0,0 1 0 0 0,1-1 1 0 0,-1 1-1 0 0,0 0 0 0 0,0-1 0 0 0,0 1 0 0 0,0 0 1 0 0,0-1-1 0 0,0 1 0 0 0,-1-1 0 0 0,1 1 1 0 0,0 0-1 0 0,0-1 0 0 0,-1 2 0 0 0,-1 8 29 0 0,-1 1-1 0 0,-4 11 1 0 0,1-10-10 0 0,0-1-1 0 0,-1 0 1 0 0,0-1 0 0 0,0 1-1 0 0,-1-2 1 0 0,0 1-1 0 0,-16 13 1 0 0,5-6 4 0 0,-2-1 0 0 0,-36 23 0 0 0,28-22-6 0 0,-1-2 0 0 0,-52 20-1 0 0,64-29-66 0 0,0-1 0 0 0,0 0 0 0 0,0-2-1 0 0,-1 0 1 0 0,1-1 0 0 0,-25 0 0 0 0,40-2-79 0 0,0 0 0 0 0,1 0 0 0 0,-1 0 0 0 0,1 0 0 0 0,-1 0 0 0 0,0-1 0 0 0,1 1 0 0 0,-1-1 0 0 0,1 0 0 0 0,-1 0 1 0 0,1 0-1 0 0,-1 0 0 0 0,1 0 0 0 0,-5-3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0 8287 0 0,'0'0'639'0'0,"-3"1"-415"0"0,-7 2-53 0 0,-120 44 7058 0 0,49-17-4261 0 0,-12 2-1483 0 0,-81 29 344 0 0,171-59-1358 0 0,10 5-363 0 0,21 24-148 0 0,-27-30 35 0 0,-1 0 0 0 0,1 0 1 0 0,-1-1-1 0 0,1 1 0 0 0,0 0 0 0 0,-1-1 0 0 0,1 1 0 0 0,0 0 1 0 0,0-1-1 0 0,-1 1 0 0 0,1-1 0 0 0,0 1 0 0 0,0-1 0 0 0,0 0 1 0 0,0 1-1 0 0,0-1 0 0 0,0 0 0 0 0,1 0 0 0 0,70 18-179 0 0,19 3 186 0 0,98 38 0 0 0,-172-50 89 0 0,24 16-9 0 0,-31-19 5 0 0,-4 4 1 0 0,17 31 0 0 0,-23-41-86 0 0,1 1 1 0 0,-1-1-1 0 0,1 1 0 0 0,-1-1 0 0 0,0 1 0 0 0,1-1 1 0 0,-1 1-1 0 0,0-1 0 0 0,0 1 0 0 0,1-1 1 0 0,-1 1-1 0 0,0-1 0 0 0,0 1 0 0 0,0 0 0 0 0,0-1 1 0 0,0 1-1 0 0,0-1 0 0 0,0 1 0 0 0,0-1 1 0 0,0 1-1 0 0,0 0 0 0 0,0-1 0 0 0,0 1 0 0 0,0-1 1 0 0,0 1-1 0 0,0 0 0 0 0,-1-1 0 0 0,1 1 1 0 0,0-1-1 0 0,0 1 0 0 0,-1-1 0 0 0,0 2 0 0 0,-3 6 8 0 0,0 0 0 0 0,-1 0 0 0 0,0 0-1 0 0,-1-1 1 0 0,0 1 0 0 0,-13 12-1 0 0,1-6 23 0 0,-1-1 0 0 0,0-1 0 0 0,-1 0-1 0 0,0-2 1 0 0,-1 0 0 0 0,-37 12 0 0 0,6-6 54 0 0,-91 14 0 0 0,-69-8-727 0 0,196-22-1158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0,'0'0'3059'0'0,"4"11"-2116"0"0,10 33-29 0 0,-11-33 560 0 0,3-2-784 0 0,-1-2-579 0 0,-1-1 0 0 0,1 1 0 0 0,0-1 0 0 0,6 5 0 0 0,-10-10-123 0 0,1 0-1 0 0,-1 0 1 0 0,1 0 0 0 0,-1 0 0 0 0,1 0 0 0 0,-1-1-1 0 0,1 1 1 0 0,0-1 0 0 0,-1 1 0 0 0,1-1-1 0 0,0 0 1 0 0,-1 0 0 0 0,1 1 0 0 0,0-1 0 0 0,0 0-1 0 0,-1-1 1 0 0,1 1 0 0 0,0 0 0 0 0,-1 0-1 0 0,1-1 1 0 0,0 1 0 0 0,-1-1 0 0 0,1 1 0 0 0,0-1-1 0 0,-1 0 1 0 0,3-1 0 0 0,4-3-451 0 0,0 0 0 0 0,0-1 0 0 0,12-11 0 0 0,-2 2-559 0 0,-9 9 934 0 0,28-20-1464 0 0,-33 24 1752 0 0,-1 0-1 0 0,0 1 0 0 0,1-1 0 0 0,0 1 0 0 0,-1 0 0 0 0,1-1 0 0 0,0 2 1 0 0,-1-1-1 0 0,6 0 0 0 0,-2 9 918 0 0,19 26 41 0 0,-25-33-1099 0 0,-1 0 0 0 0,1 0 0 0 0,0-1 0 0 0,-1 1 0 0 0,1 0 0 0 0,-1 0 0 0 0,1 0 0 0 0,-1 0 0 0 0,1 0 0 0 0,-1 0 0 0 0,0 0 0 0 0,1 0 0 0 0,-1 0 0 0 0,0 0 0 0 0,0 0 0 0 0,0 0 0 0 0,0 2 0 0 0,3 9 188 0 0,-2-5-85 0 0,0 0 1 0 0,0 0-1 0 0,-1 1 0 0 0,-1 13 1 0 0,-1 53 571 0 0,-3 1-447 0 0,4-61-255 0 0,-3 37 105 0 0,3-16-138 0 0,1-26-99 0 0,7-5-92 0 0,-3 0 151 0 0,-2-3 29 0 0,-1 0 1 0 0,0 0-1 0 0,1 0 1 0 0,-1 0-1 0 0,1 0 0 0 0,-1 0 1 0 0,1 0-1 0 0,-1 0 1 0 0,1-1-1 0 0,0 1 1 0 0,-1-1-1 0 0,1 1 1 0 0,0-1-1 0 0,0 1 0 0 0,-1-1 1 0 0,1 0-1 0 0,0 0 1 0 0,0 0-1 0 0,0 0 1 0 0,-1 0-1 0 0,1 0 1 0 0,0-1-1 0 0,0 1 0 0 0,-1-1 1 0 0,1 1-1 0 0,0-1 1 0 0,-1 1-1 0 0,1-1 1 0 0,1-1-1 0 0,105-82-1358 0 0,-5 4-1376 0 0,-74 59 1731 0 0,43-28-2177 0 0,-60 41 2597 0 0,0 1-1 0 0,0 1 1 0 0,25-9-1 0 0,-35 15 699 0 0,0-1 1 0 0,0 0-1 0 0,0 1 1 0 0,1-1-1 0 0,-1 1 1 0 0,0 0-1 0 0,0 0 0 0 0,3 0 1 0 0,1 0 97 0 0,-1-1 1111 0 0,2 7-619 0 0,21 16 3 0 0,-21-17 431 0 0,-4 6-734 0 0,8 33-10 0 0,-8-33-136 0 0,-4-1-1090 0 0,0 28 255 0 0,1-29-89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1375 0 0,'45'-36'459'0'0,"-44"35"209"0"0,0 0 0 0 0,0 1 0 0 0,1-1 0 0 0,-1 0 0 0 0,0 0 0 0 0,1 1 0 0 0,-1-1 0 0 0,1 1 0 0 0,-1-1 0 0 0,3 0 0 0 0,5-1 3227 0 0,-3 3-1574 0 0,1 2-1568 0 0,-5-2-300 0 0,1 0 1 0 0,0-1-1 0 0,-1 1 1 0 0,1 0 0 0 0,-1-1-1 0 0,1 0 1 0 0,5 1-1 0 0,-3 9 590 0 0,17 30-451 0 0,-13-19-89 0 0,3 22-77 0 0,-7-20-238 0 0,-2-8-156 0 0,7 48 73 0 0,-3 4-94 0 0,-4-3-24 0 0,-4-41-41 0 0,-7 42-204 0 0,2-28 23 0 0,5-28 3 0 0,-1 0 19 0 0,-6 28 78 0 0,6-28 37 0 0,5 1-386 0 0,12 27 505 0 0,-14-37-14 0 0,-1 1-1 0 0,0 0 1 0 0,0-1 0 0 0,0 1-1 0 0,0 0 1 0 0,1-1 0 0 0,-1 1 0 0 0,0-1-1 0 0,1 1 1 0 0,-1-1 0 0 0,0 1-1 0 0,1-1 1 0 0,-1 1 0 0 0,1-1 0 0 0,-1 1-1 0 0,1-1 1 0 0,-1 1 0 0 0,1-1 0 0 0,-1 0-1 0 0,1 1 1 0 0,-1-1 0 0 0,1 0-1 0 0,0 1 1 0 0,-1-1 0 0 0,2 0 0 0 0,29 13 207 0 0,-23-9 2 0 0,-2-1-10 0 0,20 11-47 0 0,-19-10-20 0 0,-1-1-3 0 0,26 14-23 0 0,-26-14-107 0 0,-1 0 0 0 0,1-1-1 0 0,11 4 1 0 0,-17-6-6 0 0,1 0 0 0 0,-1 0 0 0 0,1 0 0 0 0,-1 0 0 0 0,0 0 0 0 0,1 0 0 0 0,-1 0 0 0 0,1 0 0 0 0,-1 0 0 0 0,1 0 0 0 0,-1 0 0 0 0,1 0 0 0 0,-1 0 0 0 0,1 0 0 0 0,-1 0 0 0 0,1-1 0 0 0,-1 1 0 0 0,0 0 0 0 0,1 0 0 0 0,-1-1 0 0 0,1 1 0 0 0,-1 0 0 0 0,0 0 0 0 0,1-1 1 0 0,-1 1-1 0 0,0 0 0 0 0,1-1 0 0 0,-1 1 0 0 0,0 0 0 0 0,0-1 0 0 0,1 1 0 0 0,-1-1 0 0 0,0 1 0 0 0,0-1 0 0 0,0 1 0 0 0,0 0 0 0 0,1-1 0 0 0,-1 1 0 0 0,0-1 0 0 0,0 1 0 0 0,0-1 0 0 0,0 1 0 0 0,0-1 0 0 0,0 1 0 0 0,0-1 0 0 0,0 1 0 0 0,-1-1 0 0 0,-5-26-5 0 0,4 23-2 0 0,-8-30-35 0 0,-30-116 31 0 0,-25-415 11 0 0,56 466 0 0 0,7 70 0 0 0,-7-89 0 0 0,9 97 0 0 0,0 0 0 0 0,2 0 0 0 0,5-30 0 0 0,-6 46 1 0 0,0 1 0 0 0,1-1 0 0 0,-1 1 0 0 0,1-1 0 0 0,0 1 0 0 0,0-1 0 0 0,1 1 0 0 0,-1 0 0 0 0,1 0 0 0 0,4-4 0 0 0,-5 6 8 0 0,0 0-1 0 0,0 0 0 0 0,0 0 0 0 0,1 0 1 0 0,-1 1-1 0 0,1-1 0 0 0,-1 1 1 0 0,1-1-1 0 0,0 1 0 0 0,-1 0 0 0 0,1 0 1 0 0,0 1-1 0 0,0-1 0 0 0,0 0 0 0 0,-1 1 1 0 0,1 0-1 0 0,4 0 0 0 0,18 1 89 0 0,-8 4 5 0 0,7 6-44 0 0,0 1 0 0 0,-1 0-1 0 0,0 2 1 0 0,27 21 0 0 0,-11 0 2 0 0,-1 2-1 0 0,56 71 1 0 0,-82-92-39 0 0,12 21 0 0 0,-14-21-17 0 0,-2 0 0 0 0,12 30-1 0 0,-15-30-8 0 0,-1 1 0 0 0,2 20 0 0 0,-5-36 0 0 0,-1 1 0 0 0,0-1 0 0 0,1 1 0 0 0,-1 0 0 0 0,0-1-1 0 0,0 1 1 0 0,0-1 0 0 0,-1 1 0 0 0,1 0 0 0 0,0-1 0 0 0,0 1-1 0 0,-1-1 1 0 0,1 1 0 0 0,-1-1 0 0 0,-1 3 0 0 0,-1 4-16 0 0,-1 4-18 0 0,-1 0 0 0 0,0 0 0 0 0,-1-1-1 0 0,0 0 1 0 0,-1 0 0 0 0,-15 18 0 0 0,6-12-48 0 0,-2-1 1 0 0,0-1-1 0 0,0-1 0 0 0,-2 0 0 0 0,1-2 0 0 0,-2 0 1 0 0,-40 17-1 0 0,33-18 16 0 0,0-2 0 0 0,-1 0 0 0 0,1-2 0 0 0,-1-2 0 0 0,-55 5 0 0 0,67-10-64 0 0,1 0-1 0 0,-26-4 0 0 0,36 3-170 0 0,-1 0-1 0 0,1 0 0 0 0,0-1 0 0 0,0 0 0 0 0,0 0 1 0 0,0-1-1 0 0,0 1 0 0 0,1-1 0 0 0,-8-6 1 0 0,-1-5-6348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12439 0 0,'0'0'4032'0'0,"-2"9"-2542"0"0,1 2-1006 0 0,0-3-101 0 0,0-1 1 0 0,-1 0 0 0 0,0 0 0 0 0,-3 10-1 0 0,1-4-102 0 0,-14 42 1041 0 0,8-29-987 0 0,-68 178 698 0 0,10-49-903 0 0,46-103-251 0 0,-1 10-210 0 0,22-59 276 0 0,0 0-1 0 0,0 0 0 0 0,0 0 0 0 0,0 0 0 0 0,1 0 1 0 0,-1 4-1 0 0,-1 6-80 0 0,0-6-62 0 0,1 1-1 0 0,0 0 1 0 0,0 11 0 0 0,6-9-882 0 0,16 38-238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7367 0 0,'9'-3'656'0'0,"3"-2"-528"0"0,0 2-128 0 0,0 0 1336 0 0,15-3 232 0 0,-2 0 56 0 0,17-4 8 0 0,14-4 88 0 0,9-4 16 0 0,-1 0 8 0 0,-2 3 0 0 0,-5 2-2104 0 0,-9 2-424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2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2759 0 0,'0'0'6488'0'0,"-2"6"-4998"0"0,-5 18-61 0 0,5-18 1262 0 0,0-1-2018 0 0,-7 15-265 0 0,7-15 220 0 0,-1-4-1237 0 0,-11 5 6635 0 0,11 0-5946 0 0,-9 18-53 0 0,6-15 15 0 0,-28 20 125 0 0,31-26-27 0 0,-1 0-4 0 0,-12 10-1 0 0,12-10-7 0 0,3-1-108 0 0,0-1 0 0 0,0 1 1 0 0,0-1-1 0 0,0 0 0 0 0,0 1 0 0 0,0-1 0 0 0,0 0 1 0 0,0 0-1 0 0,-3 2 0 0 0,0 0 19 0 0,1 0 77 0 0,-1 2-17 0 0,-11 14-10 0 0,12-14-1 0 0,-1 1-15 0 0,-15 23-47 0 0,-2 9 16 0 0,2-3 29 0 0,6-10-48 0 0,-4 7 19 0 0,4-3-20 0 0,8-15 20 0 0,-5 19-16 0 0,8-27 3 0 0,0 0 0 0 0,0 1 0 0 0,-1 11 0 0 0,2-8-8 0 0,0-3 43 0 0,0 2-11 0 0,-3 45 22 0 0,1 5 58 0 0,1 1 11 0 0,0-11-133 0 0,1 9-11 0 0,6-2 0 0 0,5-13 13 0 0,-4-27 67 0 0,10 14 68 0 0,-12-22 20 0 0,1-1-8 0 0,14 23-61 0 0,-14-22-31 0 0,-1-2-4 0 0,22 28-25 0 0,7-1-98 0 0,-18-22-9 0 0,21 15 15 0 0,-5 4 29 0 0,-25-23-63 0 0,0-2-469 0 0,17 17 369 0 0,-17-16-11 0 0,0-5-418 0 0,20 5 442 0 0,-19-4 13 0 0,13-2-243 0 0,0 1-2660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107 189 3655 0 0,'0'0'76'0'0,"-4"4"16"0"0,-13 10 7 0 0,8-3 300 0 0,2-1 32 0 0,2-3 679 0 0,0 1 1 0 0,-8 16-1 0 0,-6 14 1144 0 0,11-19-80 0 0,-6 21-400 0 0,10-30-176 0 0,4 2-35 0 0,-1 38-170 0 0,1-37-673 0 0,6-5-294 0 0,21 25-61 0 0,-26-32-353 0 0,0 0 0 0 0,0 0 0 0 0,-1 0-1 0 0,1 0 1 0 0,0 0 0 0 0,0 0 0 0 0,0 0 0 0 0,0-1 0 0 0,0 1 0 0 0,0 0 0 0 0,0-1 0 0 0,2 2 0 0 0,26 12-695 0 0,-25-12 482 0 0,-1-1 0 0 0,0 1 1 0 0,0-1-1 0 0,1 1 0 0 0,-1-1 0 0 0,1 0 0 0 0,0 0 1 0 0,5 0-1 0 0,0 0-169 0 0,7 2-725 0 0,-8-2 779 0 0,-3-1 81 0 0,-1 1 1 0 0,1-1-1 0 0,-1 0 0 0 0,1 0 1 0 0,8-2-1 0 0,-10 2 242 0 0,41-8-1676 0 0,-41 8 1547 0 0,-1 0 1 0 0,0-1-1 0 0,0 1 1 0 0,0-1-1 0 0,0 0 0 0 0,0 0 1 0 0,0 0-1 0 0,0 0 0 0 0,0 0 1 0 0,0 0-1 0 0,0 0 0 0 0,0-1 1 0 0,-1 1-1 0 0,1-1 1 0 0,0 1-1 0 0,-1-1 0 0 0,1 0 1 0 0,-1 1-1 0 0,1-3 0 0 0,-1 2 130 0 0,-1 1 0 0 0,0 0 0 0 0,0-1 0 0 0,0 1 0 0 0,0-1 0 0 0,0 1 0 0 0,0 0 0 0 0,-1-1 0 0 0,1 1-1 0 0,0 0 1 0 0,-1-1 0 0 0,1 1 0 0 0,-1 0 0 0 0,1-1 0 0 0,-1 1 0 0 0,0 0 0 0 0,1 0 0 0 0,-1-1 0 0 0,0 1 0 0 0,0 0 0 0 0,0 0-1 0 0,0 0 1 0 0,0 0 0 0 0,-1-1 0 0 0,-5-3 676 0 0,1 0 0 0 0,-15-9 0 0 0,10 8 258 0 0,7 4-622 0 0,1-1-1 0 0,-1 0 0 0 0,1 1 1 0 0,0-1-1 0 0,0 0 0 0 0,0 0 1 0 0,0-1-1 0 0,0 1 0 0 0,1 0 1 0 0,-1-1-1 0 0,-1-5 0 0 0,3 7-301 0 0,0-1-1 0 0,0 1 1 0 0,1-1-1 0 0,-1 1 1 0 0,1-1-1 0 0,0 1 1 0 0,-1-1-1 0 0,1 0 1 0 0,1 1-1 0 0,-1-1 0 0 0,0 1 1 0 0,1-1-1 0 0,-1 0 1 0 0,1 1-1 0 0,0-1 1 0 0,0 1-1 0 0,0-1 1 0 0,0 1-1 0 0,2-4 1 0 0,3-4-399 0 0,1 1 0 0 0,0 0-1 0 0,0 0 1 0 0,0 1 0 0 0,13-11 0 0 0,48-35-3443 0 0,-27 23 1533 0 0,70-69 1668 0 0,-43 28 5578 0 0,-49 52 2896 0 0,-16 29-7435 0 0,6 28-175 0 0,-7-27-76 0 0,-2 2-18 0 0,0 4-82 0 0,6 29 1 0 0,-5-38-65 0 0,1 0 1 0 0,0 0 0 0 0,0 0-1 0 0,1 0 1 0 0,0-1 0 0 0,0 1-1 0 0,6 7 1 0 0,-6-10-28 0 0,1 1 0 0 0,-1-1 0 0 0,1-1 1 0 0,0 1-1 0 0,0 0 0 0 0,0-1 0 0 0,0 0 0 0 0,1 0 0 0 0,-1 0 0 0 0,10 3 0 0 0,-6-3-168 0 0,0 0 1 0 0,0-1-1 0 0,1 0 0 0 0,-1 0 0 0 0,1-1 1 0 0,9 0-1 0 0,3-1-1281 0 0,-1-1-1 0 0,1-1 1 0 0,-1-1 0 0 0,35-10 0 0 0,-9-2-3521 0 0,78-37 0 0 0,-80 32 5395 0 0,-1 2 3426 0 0,-33 15-17 0 0,5 5 6192 0 0,-13 8-9447 0 0,1 2-412 0 0,-2-6-15 0 0,0 0 0 0 0,0 0 0 0 0,0 1 0 0 0,-1 9 0 0 0,0-4 182 0 0,-1 3-211 0 0,-1-3 60 0 0,2-1 1 0 0,1 24-1 0 0,-1-23-67 0 0,0-2-4 0 0,0 0 1 0 0,1-1-1 0 0,2 12 0 0 0,-2-8-40 0 0,0-3 26 0 0,0 1-1 0 0,6 19 1 0 0,6 17 20 0 0,-11-41-107 0 0,1 0 1 0 0,-1-1-1 0 0,1 1 0 0 0,0-1 1 0 0,0 0-1 0 0,5 6 0 0 0,-7-10 2 0 0,0 0-1 0 0,0 0 1 0 0,-1 0-1 0 0,1-1 0 0 0,0 1 1 0 0,0 0-1 0 0,0-1 1 0 0,0 1-1 0 0,0-1 1 0 0,0 1-1 0 0,0-1 0 0 0,0 1 1 0 0,0-1-1 0 0,0 0 1 0 0,0 0-1 0 0,0 1 0 0 0,0-1 1 0 0,0 0-1 0 0,0 0 1 0 0,0 0-1 0 0,0 0 0 0 0,0 0 1 0 0,0 0-1 0 0,1 0 1 0 0,-1-1-1 0 0,0 1 0 0 0,0 0 1 0 0,2-1-1 0 0,0-1-315 0 0,0 0-1 0 0,0 0 1 0 0,0 0 0 0 0,0 0-1 0 0,-1-1 1 0 0,5-4-1 0 0,11-12-7687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1336 0 1839 0 0,'0'0'231'0'0,"-12"4"5949"0"0,11-3-6121 0 0,-5 5 408 0 0,1 1 0 0 0,0 0 0 0 0,0 0 0 0 0,-4 11 0 0 0,8-15-296 0 0,0 0 0 0 0,0 0-1 0 0,0 0 1 0 0,0 0 0 0 0,1 0-1 0 0,0 0 1 0 0,-1 0 0 0 0,1 0 0 0 0,0 0-1 0 0,0 0 1 0 0,1 1 0 0 0,-1-1-1 0 0,1 0 1 0 0,0 0 0 0 0,1 5-1 0 0,10 19 769 0 0,-12-26-439 0 0,5 9-429 0 0,-2-3-60 0 0,4 7 5 0 0,-1-1 0 0 0,-1 1-1 0 0,7 23 1 0 0,4 67 1036 0 0,20 86 1440 0 0,-23-140-2264 0 0,-5-10-208 0 0,1 9-20 0 0,-5-10 41 0 0,-1-1 0 0 0,-2 1-1 0 0,-2 0 1 0 0,-1-1 0 0 0,-13 67-1 0 0,1-45 313 0 0,8-36-247 0 0,1 0 0 0 0,1 0 0 0 0,-2 37 1 0 0,9 5-97 0 0,-1 20-10 0 0,-2-74 0 0 0,-1 0 0 0 0,-1 0 0 0 0,0 0 0 0 0,-1-1 0 0 0,-4 14 0 0 0,1-11 0 0 0,0-1 1 0 0,-1 0-1 0 0,0 0 0 0 0,-1 0 0 0 0,0-1 0 0 0,-1 0 0 0 0,-17 17 0 0 0,10-13-3 0 0,-1-1 0 0 0,0-1 0 0 0,-1-1 0 0 0,-28 15 0 0 0,-51 32-173 0 0,-49 26-308 0 0,62-40 217 0 0,-121 90 0 0 0,127-84 546 0 0,-45 35 290 0 0,89-59-946 0 0,2 1-1 0 0,1 1 0 0 0,-40 52 1 0 0,56-61 126 0 0,-19 40 1 0 0,-4 6-259 0 0,11-22 546 0 0,3 0 0 0 0,-26 69-1 0 0,29-63 726 0 0,15-36-519 0 0,-23 58-1504 0 0,26-62 1239 0 0,0-1-1 0 0,1 1 1 0 0,0 0 0 0 0,0 1 0 0 0,1 11-1 0 0,0 5 1326 0 0,-7 37 1 0 0,-1 12-1671 0 0,8-65 326 0 0,1 0 0 0 0,0-1 0 0 0,0 1 0 0 0,1 0 0 0 0,1-1 0 0 0,0 1 0 0 0,0-1 0 0 0,1 0 0 0 0,1 0 1 0 0,5 14-1 0 0,14 33 805 0 0,-20-50-502 0 0,-2 0-14 0 0,8 37 87 0 0,-3 63-250 0 0,-6-105-169 0 0,2 4-4 0 0,-1 2 59 0 0,-1-5 11 0 0,1 0 0 0 0,-1 0 0 0 0,1 0 0 0 0,0-1 0 0 0,0 1 0 0 0,0 0 0 0 0,3 5 0 0 0,8 22-25 0 0,-9-23 127 0 0,3 2 16 0 0,15 31 10 0 0,-16-30 244 0 0,0-2-162 0 0,17 30-20 0 0,-16-29-76 0 0,-1 0-20 0 0,22 37-60 0 0,-2 1-28 0 0,-20-39-52 0 0,2 1-12 0 0,21 29 75 0 0,-27-37 7 0 0,0 0 1 0 0,1 0-1 0 0,-1 0 1 0 0,1-1-1 0 0,0 1 1 0 0,-1 0-1 0 0,1-1 1 0 0,3 2 0 0 0,36 28 23 0 0,-31-23 282 0 0,2-3-192 0 0,35 15-4 0 0,-35-15 160 0 0,0 1-202 0 0,37 18-49 0 0,-24-13 18 0 0,36 12-33 0 0,8-1-10 0 0,-2-4 0 0 0,-8-1-18 0 0,-47-13-69 0 0,-3 4-56 0 0,33 32 90 0 0,-9 0 58 0 0,-27-32 173 0 0,0 1-76 0 0,18 26-4 0 0,-18-27-28 0 0,1 2-1 0 0,21 30 21 0 0,-21-30-2 0 0,1-1-20 0 0,24 27-67 0 0,-26-29-17 0 0,0-1 0 0 0,-1 1 0 0 0,10 14 0 0 0,-9-10 4 0 0,-5-10 4 0 0,0 0 1 0 0,0 0-1 0 0,0 0 0 0 0,0 0 1 0 0,0 0-1 0 0,-1 0 0 0 0,1 1 1 0 0,0-1-1 0 0,-1 0 0 0 0,1 0 1 0 0,-1 1-1 0 0,0-1 0 0 0,1 2 1 0 0,5 22-116 0 0,5 12 105 0 0,-7-25 25 0 0,-3-7 26 0 0,0-1 1 0 0,0 1 0 0 0,0 0 0 0 0,1 10 0 0 0,2 30 113 0 0,-4-38-137 0 0,0 19 46 0 0,-5 18 8 0 0,1-18-42 0 0,0 6 20 0 0,0 0-31 0 0,1-2-11 0 0,0 1 0 0 0,3 2 0 0 0,2 4 0 0 0,5 6 0 0 0,5 4 0 0 0,3 3 73 0 0,-4-17 5 0 0,-10-27-66 0 0,1-1 1 0 0,-1 0-1 0 0,2 0 1 0 0,-1 0-1 0 0,6 9 1 0 0,-3-5-4 0 0,5 7 33 0 0,26 34 22 0 0,-9-11-53 0 0,-20-28-11 0 0,-1 0 0 0 0,5 14 0 0 0,-6-14-5 0 0,-2-2-12 0 0,0 0 0 0 0,0 1 0 0 0,2 9 0 0 0,3 18 2 0 0,1 14 79 0 0,-4-18 0 0 0,-3-12-179 0 0,-1 0-1 0 0,-1 0 0 0 0,-2 1 1 0 0,-6 40-1 0 0,5-47-293 0 0,1 1-156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991 186 455 0 0,'4'-4'1039'0'0,"0"0"0"0"0,-1 0-1 0 0,1 0 1 0 0,-1 0 0 0 0,6-10-1 0 0,-8 12-714 0 0,0-1 0 0 0,-1 1 0 0 0,1 0 0 0 0,-1-1 0 0 0,1 1 0 0 0,-1 0 0 0 0,0-1 0 0 0,0 1 0 0 0,0 0 0 0 0,0-1-1 0 0,0 1 1 0 0,0 0 0 0 0,-1-1 0 0 0,1 1 0 0 0,-1 0 0 0 0,0 0 0 0 0,-1-3 0 0 0,0 0-168 0 0,0-1-1 0 0,-1 1 1 0 0,1 0-1 0 0,-1 0 1 0 0,-1 0 0 0 0,1 1-1 0 0,-1-1 1 0 0,1 1 0 0 0,-1 0-1 0 0,-1 0 1 0 0,-5-5-1 0 0,4 5-99 0 0,-1 0 1 0 0,0 0-1 0 0,0 0 0 0 0,0 1 0 0 0,0 0 0 0 0,0 0 0 0 0,-15-2 0 0 0,-6-1 106 0 0,1 2 0 0 0,-1 0 0 0 0,1 2 0 0 0,-1 1 0 0 0,0 2 0 0 0,0 0 0 0 0,0 2 0 0 0,1 1 1 0 0,-1 1-1 0 0,1 2 0 0 0,0 0 0 0 0,1 2 0 0 0,0 1 0 0 0,0 1 0 0 0,1 1 0 0 0,1 1 0 0 0,0 1 0 0 0,0 2 0 0 0,-34 29 0 0 0,26-16-2 0 0,1 3 0 0 0,2 0 0 0 0,1 2 0 0 0,1 1 0 0 0,2 1 0 0 0,2 1-1 0 0,1 1 1 0 0,2 1 0 0 0,2 1 0 0 0,1 0 0 0 0,2 1 0 0 0,-10 46 0 0 0,16-38-22 0 0,1 1 0 0 0,3 1-1 0 0,2-1 1 0 0,5 78 0 0 0,1-107 116 0 0,10 37 8 0 0,-3-29-10 0 0,14 29-52 0 0,-23-54-171 0 0,1 0-1 0 0,0 0 1 0 0,0 0 0 0 0,0 0-1 0 0,3 4 1 0 0,30 43 139 0 0,-32-47-137 0 0,0-1 1 0 0,0 1-1 0 0,0-1 0 0 0,5 6 0 0 0,38 35 76 0 0,-43-40-93 0 0,0-1 1 0 0,0 0 0 0 0,1-1-1 0 0,-1 1 1 0 0,5 2 0 0 0,45 29 66 0 0,-50-32-69 0 0,0 0-1 0 0,1 0 1 0 0,-1 0 0 0 0,0-1-1 0 0,1 1 1 0 0,4 0-1 0 0,50 18 76 0 0,-54-18-72 0 0,0-1-1 0 0,-1 0 1 0 0,1 0 0 0 0,0 0-1 0 0,8 0 1 0 0,-1 0 1 0 0,22 3 62 0 0,62-2 0 0 0,229-22 150 0 0,-280 17-275 0 0,0-2 0 0 0,0-3 0 0 0,79-23 0 0 0,-98 22 17 0 0,0-1-1 0 0,-1 0 1 0 0,0-2 0 0 0,-1-1-1 0 0,0-1 1 0 0,-1 0 0 0 0,36-33-1 0 0,-51 41-11 0 0,-1-1 0 0 0,0 0-1 0 0,0 0 1 0 0,0 0-1 0 0,-1-1 1 0 0,0 0-1 0 0,0 0 1 0 0,-1 0 0 0 0,0 0-1 0 0,2-10 1 0 0,-4 13-42 0 0,-1 0 0 0 0,0 0 1 0 0,0 0-1 0 0,-1 0 0 0 0,0 0 1 0 0,1 0-1 0 0,-2 0 0 0 0,1 0 1 0 0,0 0-1 0 0,-1 0 0 0 0,0 0 1 0 0,0 0-1 0 0,-1 0 0 0 0,1 0 1 0 0,-1 0-1 0 0,0 0 0 0 0,-1 1 1 0 0,1-1-1 0 0,-5-6 1 0 0,-20-18-1393 0 0,17 19 54 0 0,-8-11-5102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47 2847 0 0,'-53'-3'744'0'0,"-25"8"4591"0"0,47-2-965 0 0,-50-3 0 0 0,75 0-3973 0 0,1-1 0 0 0,-1 0 0 0 0,0 0 0 0 0,1-1 0 0 0,-1 0 0 0 0,-5-2 0 0 0,11 4-385 0 0,0 0 1 0 0,-1 0-1 0 0,1 0 1 0 0,0 0-1 0 0,0 0 1 0 0,0 0 0 0 0,-1-1-1 0 0,1 1 1 0 0,0 0-1 0 0,0 0 1 0 0,0 0-1 0 0,0 0 1 0 0,-1-1 0 0 0,1 1-1 0 0,0 0 1 0 0,0 0-1 0 0,0 0 1 0 0,0 0-1 0 0,0-1 1 0 0,0 1 0 0 0,0 0-1 0 0,0 0 1 0 0,-1-1-1 0 0,1 1 1 0 0,0 0-1 0 0,0 0 1 0 0,0 0 0 0 0,0-1-1 0 0,0 1 1 0 0,0 0-1 0 0,0 0 1 0 0,0-1 0 0 0,0 1-1 0 0,1 0 1 0 0,-1 0-1 0 0,0 0 1 0 0,0-1-1 0 0,0 1 1 0 0,0 0 0 0 0,0 0-1 0 0,0 0 1 0 0,0-1-1 0 0,0 1 1 0 0,1 0-1 0 0,-1 0 1 0 0,0 0 0 0 0,0-1-1 0 0,0 1 1 0 0,0 0-1 0 0,1 0 1 0 0,-1 0-1 0 0,0 0 1 0 0,0 0 0 0 0,0 0-1 0 0,1-1 1 0 0,-1 1-1 0 0,0 0 1 0 0,1 0-1 0 0,12-6 76 0 0,11 0-17 0 0,0 1 0 0 0,35-1 1 0 0,46 1 140 0 0,-86 5-200 0 0,223-2 459 0 0,-61 2-127 0 0,-134-1-264 0 0,5 4-76 0 0,-41-2-161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21 9215 0 0,'-6'-3'4817'0'0,"-17"-8"-2402"0"0,8 8-2032 0 0,0 2 0 0 0,0-1 1 0 0,0 2-1 0 0,0 0 0 0 0,-20 3 0 0 0,23-2-255 0 0,-27 2 48 0 0,1 2 0 0 0,-39 10 0 0 0,62-12-141 0 0,1 2 1 0 0,0-1-1 0 0,0 2 0 0 0,0 0 0 0 0,1 1 1 0 0,0 0-1 0 0,0 1 0 0 0,-15 13 0 0 0,23-18-24 0 0,1 2 0 0 0,0-1-1 0 0,0 0 1 0 0,0 1 0 0 0,1 0-1 0 0,0 0 1 0 0,0 0 0 0 0,0 0-1 0 0,0 0 1 0 0,1 1 0 0 0,0-1-1 0 0,0 1 1 0 0,1 0 0 0 0,-2 8-1 0 0,1 19 24 0 0,7 9 136 0 0,-4-32 52 0 0,6 1 8 0 0,23 33 17 0 0,-22-33 60 0 0,5-7 21 0 0,0 0-227 0 0,-7-1-51 0 0,0-1-1 0 0,0 0 0 0 0,0-1 1 0 0,1 1-1 0 0,-1-1 0 0 0,1 0 0 0 0,-1-1 1 0 0,1 0-1 0 0,-1 0 0 0 0,12-1 1 0 0,-3-2 15 0 0,1-1 1 0 0,-1-1-1 0 0,1 0 1 0 0,-1-1 0 0 0,-1 0-1 0 0,1-1 1 0 0,17-13 0 0 0,-3 1 66 0 0,-2-1 1 0 0,36-34-1 0 0,-57 47-116 0 0,-4 5-13 0 0,-1 0 0 0 0,1 1-1 0 0,0-1 1 0 0,-1 1 0 0 0,1-1 0 0 0,0 1 0 0 0,0 0 0 0 0,3-3-1 0 0,-4 4-34 0 0,-1 0 29 0 0,0 0 1 0 0,0 0 0 0 0,0 0 0 0 0,0 0 0 0 0,1 0 0 0 0,-1 0-1 0 0,0 0 1 0 0,0 0 0 0 0,0 0 0 0 0,0 0 0 0 0,0 0 0 0 0,0 0-1 0 0,0 0 1 0 0,0 0 0 0 0,0 0 0 0 0,0 0 0 0 0,1 0-1 0 0,-1 0 1 0 0,0 0 0 0 0,0 0 0 0 0,0 0 0 0 0,0 0 0 0 0,0 0-1 0 0,0 0 1 0 0,0 0 0 0 0,0 0 0 0 0,0 0 0 0 0,0 0 0 0 0,1 0-1 0 0,-1 0 1 0 0,0 0 0 0 0,0 0 0 0 0,0 0 0 0 0,0 0-1 0 0,0 0 1 0 0,0 0 0 0 0,0 0 0 0 0,0 0 0 0 0,0 1 0 0 0,0-1-1 0 0,0 0 1 0 0,0 0 0 0 0,0 0 0 0 0,0 0 0 0 0,0 0 0 0 0,0 0-1 0 0,1 16-228 0 0,-1 47 123 0 0,-5 96 108 0 0,5-107 74 0 0,0-31-40 0 0,0-6 20 0 0,0 0 1 0 0,4 18 0 0 0,1 10 26 0 0,-1-22-14 0 0,8 21-81 0 0,-9-31-128 0 0,7-11-66 0 0,40-2-15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10135 0 0,'-3'1'150'0'0,"1"-1"0"0"0,-1 1-1 0 0,1 1 1 0 0,0-1 0 0 0,0 0-1 0 0,-1 0 1 0 0,1 1 0 0 0,0-1-1 0 0,0 1 1 0 0,0 0 0 0 0,0 0 0 0 0,1 0-1 0 0,-1 0 1 0 0,0 0 0 0 0,1 0-1 0 0,-2 3 1 0 0,-2 4 798 0 0,0 0 1 0 0,-5 18-1 0 0,4-10-592 0 0,-6 17 707 0 0,1 0 1 0 0,1 0 0 0 0,-6 47-1 0 0,15-75-892 0 0,1 0-1 0 0,-1 0 0 0 0,1 1 1 0 0,0 8-1 0 0,2 10 999 0 0,7-17-989 0 0,-9-8-180 0 0,12 9 63 0 0,19 12 0 0 0,-30-21-56 0 0,1 1 0 0 0,-1 0 0 0 0,1-1 0 0 0,-1 1 0 0 0,1-1 0 0 0,-1 0 0 0 0,1 1 0 0 0,0-1 0 0 0,-1 0 0 0 0,1 0 0 0 0,-1 0 0 0 0,1 0 0 0 0,0 0 0 0 0,-1-1 0 0 0,1 1 0 0 0,-1 0 0 0 0,1-1 0 0 0,-1 1 0 0 0,1-1 0 0 0,-1 1 0 0 0,1-1 0 0 0,-1 0 0 0 0,1 0 0 0 0,-1 0 0 0 0,3-2 0 0 0,3-1 17 0 0,16-10 32 0 0,34-26-1 0 0,-40 27-41 0 0,1 0 0 0 0,0 1-1 0 0,33-15 1 0 0,-25 18 28 0 0,-21 8-40 0 0,0 0 0 0 0,0 0-1 0 0,-1 1 1 0 0,1 0-1 0 0,0-1 1 0 0,5 2-1 0 0,33 9-22 0 0,-34-7-81 0 0,-2 5 2 0 0,-7-8 100 0 0,5 6-17 0 0,0 1 0 0 0,0-1-1 0 0,-1 1 1 0 0,7 13 0 0 0,-8-12 6 0 0,0 0 1 0 0,-1 0-1 0 0,0 1 1 0 0,-1-1 0 0 0,2 17-1 0 0,-3-17 9 0 0,0 0-1 0 0,0 0 1 0 0,-1 0 0 0 0,-2 9-1 0 0,2-11 3 0 0,-5 14 0 0 0,-4 8 0 0 0,5-11 0 0 0,5-17-4 0 0,0 0 0 0 0,0 0-1 0 0,0 0 1 0 0,0 0 0 0 0,0 0-1 0 0,0 0 1 0 0,0 1 0 0 0,0-1 0 0 0,-1 0-1 0 0,1 0 1 0 0,0 0 0 0 0,0 0-1 0 0,0 0 1 0 0,0 0 0 0 0,0 1 0 0 0,0-1-1 0 0,0 0 1 0 0,0 0 0 0 0,0 0-1 0 0,0 0 1 0 0,1 0 0 0 0,-1 0 0 0 0,0 1-1 0 0,0-1 1 0 0,0 0 0 0 0,0 0 0 0 0,0 0-1 0 0,0 0 1 0 0,0 0 0 0 0,0 0-1 0 0,0 0 1 0 0,0 1 0 0 0,0-1 0 0 0,0 0-1 0 0,1 0 1 0 0,-1 0 0 0 0,0 0-1 0 0,0 0 1 0 0,0 0 0 0 0,0 0 0 0 0,0 0-1 0 0,0 0 1 0 0,0 0 0 0 0,1 0-1 0 0,-1 0 1 0 0,0 0 0 0 0,0 0 0 0 0,0 0-1 0 0,0 0 1 0 0,0 0 0 0 0,0 0-1 0 0,1 0 1 0 0,-1 0 0 0 0,0 0 0 0 0,0 0-1 0 0,0 0 1 0 0,0 0 0 0 0,0 0-1 0 0,0 0 1 0 0,1 0 0 0 0,-1 0 0 0 0,0 0-1 0 0,0 0 1 0 0,7-4-485 0 0,-7 4 444 0 0,9-7-1727 0 0,3-3-5424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9215 0 0,'-7'2'1069'0'0,"0"2"-1"0"0,1-1 0 0 0,-1 1 0 0 0,1 0 0 0 0,0 0 1 0 0,0 0-1 0 0,0 1 0 0 0,-8 8 0 0 0,-2 2-956 0 0,-294 246 3754 0 0,303-255-3833 0 0,0 0 0 0 0,0 1 0 0 0,-10 13 0 0 0,15-18 555 0 0,13 4-535 0 0,32 20-26 0 0,-32-19 48 0 0,0-5-17 0 0,54 12 6 0 0,-54-12-55 0 0,-1 0 9 0 0,0 0 1 0 0,16 6-1 0 0,23 9-7 0 0,-41-13-11 0 0,1 0 0 0 0,-1 0 0 0 0,1 1 0 0 0,11 8 0 0 0,-15-9 0 0 0,1 1 0 0 0,-1 0 0 0 0,1 1 0 0 0,-1-1 0 0 0,-1 1 0 0 0,1 0 0 0 0,3 7 0 0 0,-6-10 0 0 0,-1 0 0 0 0,1 1 0 0 0,-1-1 0 0 0,0 1 0 0 0,0-1 0 0 0,0 1 0 0 0,-1 0 0 0 0,1-1 0 0 0,-1 1 0 0 0,0 0 0 0 0,0 0 0 0 0,-1 5 0 0 0,0-1-7 0 0,-1 0 0 0 0,0 0 0 0 0,0 0-1 0 0,-1-1 1 0 0,0 1 0 0 0,0-1 0 0 0,-1 0 0 0 0,0 1-1 0 0,-6 7 1 0 0,2-4-7 0 0,-1 1-1 0 0,-1-2 1 0 0,0 1 0 0 0,-18 14-1 0 0,-74 47-228 0 0,84-61 149 0 0,0-1-1 0 0,-1-1 0 0 0,-39 14 1 0 0,43-20 246 0 0,7-4-1368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26 15663 0 0,'0'-1'155'0'0,"1"0"0"0"0,-1 0 0 0 0,0 0 0 0 0,0 0 0 0 0,0 1 0 0 0,0-1 0 0 0,0 0 0 0 0,0 0 0 0 0,0 0 0 0 0,-1 0 0 0 0,1 0 0 0 0,0 1 0 0 0,0-1 0 0 0,-1 0 0 0 0,1 0 0 0 0,0 0 0 0 0,-1 1 0 0 0,1-1 0 0 0,-1 0 0 0 0,1 0 0 0 0,-1 1 0 0 0,1-1 0 0 0,-1 0 0 0 0,0 1 0 0 0,1-1 0 0 0,-1 1 0 0 0,0-1 0 0 0,1 1 0 0 0,-1-1 0 0 0,0 1 0 0 0,0-1 0 0 0,1 1 0 0 0,-1 0 0 0 0,0-1 0 0 0,0 1 0 0 0,0 0 0 0 0,0 0 0 0 0,1 0 0 0 0,-1 0 0 0 0,0-1 0 0 0,0 1 0 0 0,0 0 0 0 0,-1 1 0 0 0,-3-1-30 0 0,0 1 0 0 0,1 0-1 0 0,-1 0 1 0 0,1 0 0 0 0,0 0 0 0 0,-1 1-1 0 0,1-1 1 0 0,-7 5 0 0 0,-32 22 193 0 0,42-28-308 0 0,-317 246 68 0 0,291-218-203 0 0,25-25 50 0 0,11-3 17 0 0,131-11 47 0 0,-122 9 53 0 0,1 1 0 0 0,0 1 1 0 0,0 1-1 0 0,-1 0 0 0 0,1 1 0 0 0,24 7 0 0 0,-8 0 80 0 0,-1 2-1 0 0,46 20 1 0 0,-41-11 72 0 0,72 47 0 0 0,-93-50-87 0 0,26 31-73 0 0,-42-46-29 0 0,-1-1-1 0 0,1 1 1 0 0,-1 0-1 0 0,1-1 1 0 0,-1 1-1 0 0,0 0 1 0 0,0 0-1 0 0,0-1 0 0 0,0 1 1 0 0,0 0-1 0 0,1 3 1 0 0,15 41 19 0 0,-17-45-21 0 0,1 1-1 0 0,-1-1 1 0 0,1 1 0 0 0,-1-1 0 0 0,1 1 0 0 0,-1-1 0 0 0,0 1 0 0 0,0-1-1 0 0,0 1 1 0 0,0-1 0 0 0,0 1 0 0 0,0 0 0 0 0,0-1 0 0 0,-1 2-1 0 0,-1 16 0 0 0,-1-1-1 0 0,-1 0 1 0 0,0 0 0 0 0,-2-1-1 0 0,0 1 1 0 0,-10 20-1 0 0,8-25-285 0 0,0-1 0 0 0,-1 0 0 0 0,0 0 1 0 0,0-1-1 0 0,-16 13 0 0 0,14-14-787 0 0,-2 0 0 0 0,1-1 0 0 0,-1 0 0 0 0,-26 13 0 0 0,4-8-6671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26 601 20271 0 0,'0'0'2528'0'0,"29"61"-1816"0"0,-22 14-352 0 0,-8-25-40 0 0,-5-5-16 0 0,-3-3 304 0 0,-15 21-800 0 0,3-36-424 0 0</inkml:trace>
  <inkml:trace contextRef="#ctx0" brushRef="#br0" timeOffset="1">345 14 8287 0 0,'4'-13'12696'0'0,"-32"46"-11296"0"0,-7 7-752 0 0,14-23-480 0 0,0 1-96 0 0,2 4-72 0 0,2-5-6176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348 114 2759 0 0,'0'-2'5507'0'0,"-9"-21"-78"0"0,7 17-4494 0 0,0 0 1 0 0,-1 0 0 0 0,1 0 0 0 0,-1 1 0 0 0,-4-7 0 0 0,3 8-738 0 0,1 0 1 0 0,-1 0-1 0 0,1 0 0 0 0,-1 1 0 0 0,0 0 1 0 0,-1-1-1 0 0,1 1 0 0 0,0 1 1 0 0,-1-1-1 0 0,0 1 0 0 0,0 0 1 0 0,1 0-1 0 0,-1 0 0 0 0,0 1 1 0 0,0-1-1 0 0,-1 1 0 0 0,1 0 1 0 0,0 1-1 0 0,-8-1 0 0 0,5 1-170 0 0,1 1 0 0 0,-1 0 0 0 0,1 0 0 0 0,-1 1 0 0 0,1-1 0 0 0,0 2 0 0 0,0-1 0 0 0,0 1 0 0 0,0 0 0 0 0,0 0 0 0 0,1 1 0 0 0,-1 0 0 0 0,-6 6 0 0 0,-12 11 39 0 0,18-15-50 0 0,0 2-1 0 0,0-1 1 0 0,-6 10 0 0 0,6-5-14 0 0,0-1 0 0 0,1 1 1 0 0,-5 14-1 0 0,5-12-3 0 0,2 0 0 0 0,-1 1 0 0 0,-1 15 0 0 0,4-11 0 0 0,0-1 0 0 0,2 26 0 0 0,5 16 20 0 0,-5-58-9 0 0,1 0 1 0 0,-1 0-1 0 0,0 0 0 0 0,1 0 0 0 0,-1 0 1 0 0,1 0-1 0 0,0 0 0 0 0,0 2 0 0 0,13 27 116 0 0,-10-24 1 0 0,4-4-11 0 0,-1-1-96 0 0,-4-1-15 0 0,-1 1 0 0 0,1-1 0 0 0,0 0 0 0 0,0-1 0 0 0,0 1 0 0 0,0-1 0 0 0,0 1 0 0 0,0-1 0 0 0,0 0 0 0 0,0 0 0 0 0,0 0 0 0 0,0 0 0 0 0,0-1 0 0 0,0 1 0 0 0,0-1 0 0 0,0 0 0 0 0,4-1-1 0 0,8-7 33 0 0,0-1-1 0 0,0 0 0 0 0,-1-1 0 0 0,19-20 0 0 0,-1 3 21 0 0,71-69 213 0 0,-95 94-112 0 0,13 1 25 0 0,-16 1-7 0 0,2 6-4 0 0,21 15-11 0 0,-27-19-150 0 0,0 0-1 0 0,0-1 1 0 0,0 1 0 0 0,0 0 0 0 0,0 0 0 0 0,0 0-1 0 0,-1 0 1 0 0,1 0 0 0 0,0-1 0 0 0,-1 1 0 0 0,1 1-1 0 0,0 0 1 0 0,5 6 38 0 0,-3-4-19 0 0,0-1-1 0 0,-1 1 1 0 0,1 0-1 0 0,-1 0 1 0 0,0 0 0 0 0,0 1-1 0 0,1 5 1 0 0,2 1 6 0 0,-2-6-12 0 0,0 1 0 0 0,-1-1-1 0 0,0 1 1 0 0,0 0-1 0 0,1 10 1 0 0,1-5 1 0 0,-2-4-2 0 0,0 0 1 0 0,-1 1-1 0 0,1-1 0 0 0,0 11 0 0 0,3 33 1 0 0,-4-1 11 0 0,-3-31-93 0 0,-5 18-62 0 0,5-28-10 0 0,-1-6-69 0 0,2-1 87 0 0,-15 7-176 0 0,16-8 207 0 0,-1-1 0 0 0,0 0 0 0 0,1 0 1 0 0,-1 0-1 0 0,1 0 0 0 0,-1 0 0 0 0,0 0 1 0 0,1 0-1 0 0,-1 0 0 0 0,0 0 0 0 0,1 0 1 0 0,-1 0-1 0 0,0-1 0 0 0,1 1 0 0 0,-1 0 0 0 0,1 0 1 0 0,-1-1-1 0 0,1 1 0 0 0,-1 0 0 0 0,0-1 1 0 0,1 1-1 0 0,-1 0 0 0 0,1-1 0 0 0,0 1 1 0 0,-1-1-1 0 0,1 1 0 0 0,-1-1 0 0 0,1 1 0 0 0,0-1 1 0 0,-1 1-1 0 0,1-1 0 0 0,0 0 0 0 0,-1 1 1 0 0,1-2-1 0 0,-7-17-8235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2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 3679 0 0,'0'0'762'0'0,"-6"-20"2620"0"0,7-4 1224 0 0,-2 24-4598 0 0,1 0 1 0 0,0-1-1 0 0,0 1 1 0 0,0 0 0 0 0,0 0-1 0 0,0 0 1 0 0,0-1-1 0 0,0 1 1 0 0,0 0 0 0 0,0 0-1 0 0,0-1 1 0 0,0 1-1 0 0,0 0 1 0 0,0 0-1 0 0,0-1 1 0 0,0 1 0 0 0,0 0-1 0 0,0 0 1 0 0,0-1-1 0 0,0 1 1 0 0,0 0 0 0 0,0 0-1 0 0,0 0 1 0 0,1-1-1 0 0,-1 1 1 0 0,0 0 0 0 0,0-1-1 0 0,7-3-4352 0 0,23-10 10036 0 0,-28 22-4942 0 0,6 23 33 0 0,-6-24 129 0 0,-4 12 495 0 0,-3 4 817 0 0,1 8-59 0 0,3-24-2089 0 0,1 21 573 0 0,1-23-638 0 0,-1 1-1 0 0,1 0 1 0 0,1-1 0 0 0,1 8-1 0 0,1-4-2 0 0,1 1-1 0 0,6 9 0 0 0,-7-11 59 0 0,4-3 62 0 0,24 14 3 0 0,-24-14 493 0 0,1 1-513 0 0,27 19-38 0 0,-27-19-4 0 0,-3 1 19 0 0,18 21-6 0 0,-18-21 63 0 0,3 1-85 0 0,25 21-36 0 0,-17-15 24 0 0,21 22-36 0 0,-31-28-12 0 0,0-1 0 0 0,-1 1 0 0 0,8 13 0 0 0,7 21-13 0 0,-16-25-54 0 0,1 24 0 0 0,-3 11 54 0 0,-5-9 13 0 0,-7 11 69 0 0,8-44-40 0 0,-7 30 130 0 0,-4 10 47 0 0,10-40-173 0 0,-9 29 127 0 0,-4 7 27 0 0,0-5-65 0 0,13-34-112 0 0,1-3 1 0 0,0 0 1 0 0,0-1 0 0 0,-1 1-1 0 0,1-1 1 0 0,-1 1-1 0 0,-3 4 1 0 0,-12 18 15 0 0,-4 3 15 0 0,0-5-31 0 0,1-5-11 0 0,-71 51-118 0 0,76-60 105 0 0,-1 2 0 0 0,-6 5 77 0 0,20-14-37 0 0,0-1 42 0 0,1 2-32 0 0,-2 1-66 0 0,2-4-9 0 0,0 1 0 0 0,0-1 0 0 0,1 1 0 0 0,-1-1 0 0 0,0 1-1 0 0,1-1 1 0 0,0 1 0 0 0,-1 0 0 0 0,1-1 0 0 0,0 1-1 0 0,-1 0 1 0 0,1 3 0 0 0,-3 29-503 0 0,-1-10 506 0 0,3-18-45 0 0,0 0-240 0 0,-1-1 41 0 0,-2 5 426 0 0,3 1-7569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 7831 0 0,'0'6'1145'0'0,"0"0"-1"0"0,0 0 1 0 0,3 12-1 0 0,-2-12-824 0 0,0 1-1 0 0,-1-1 1 0 0,0 1 0 0 0,0 0 0 0 0,-1 9-1 0 0,0-3-55 0 0,0 17 1139 0 0,-6 29 0 0 0,6-52-1122 0 0,-1 1 0 0 0,1-1-1 0 0,-1 1 1 0 0,-1-1 0 0 0,1 0 0 0 0,-1 0 0 0 0,-1-1-1 0 0,1 1 1 0 0,-1 0 0 0 0,-6 8 0 0 0,9-14-239 0 0,0 0 1 0 0,0 0-1 0 0,0 0 1 0 0,0-1-1 0 0,0 1 1 0 0,0 0-1 0 0,0 0 0 0 0,0 0 1 0 0,0-1-1 0 0,0 1 1 0 0,0-1-1 0 0,0 1 1 0 0,-1-1-1 0 0,1 1 1 0 0,0-1-1 0 0,0 0 1 0 0,-1 1-1 0 0,1-1 0 0 0,-2 0 1 0 0,2 0-15 0 0,0-1 1 0 0,0 1 0 0 0,0 0-1 0 0,0-1 1 0 0,0 1-1 0 0,1 0 1 0 0,-1-1-1 0 0,0 1 1 0 0,0-1 0 0 0,0 0-1 0 0,0 1 1 0 0,1-1-1 0 0,-1 0 1 0 0,0 1-1 0 0,1-1 1 0 0,-1 0 0 0 0,0 0-1 0 0,0-1 1 0 0,-1-2 9 0 0,0 0 0 0 0,0 0 1 0 0,1 0-1 0 0,0-1 1 0 0,0 1-1 0 0,0 0 1 0 0,0 0-1 0 0,0-1 0 0 0,1-7 1 0 0,0-1-30 0 0,2 0 0 0 0,0 0 1 0 0,0 0-1 0 0,1 0 0 0 0,1 1 1 0 0,0-1-1 0 0,1 1 0 0 0,0 0 1 0 0,1 0-1 0 0,0 1 0 0 0,8-12 0 0 0,-9 15-5 0 0,0 2 0 0 0,1-1-1 0 0,0 0 1 0 0,0 1 0 0 0,0 0-1 0 0,1 1 1 0 0,-1-1 0 0 0,1 1-1 0 0,1 0 1 0 0,-1 1 0 0 0,1 0-1 0 0,0 0 1 0 0,0 1 0 0 0,0 0-1 0 0,0 0 1 0 0,0 1 0 0 0,15-3-1 0 0,-14 5-3 0 0,0-1 0 0 0,-1 1 0 0 0,1 1 0 0 0,9 1 0 0 0,13 3 3 0 0,1 3-1 0 0,-1 0 0 0 0,-1 2 1 0 0,49 23-1 0 0,-58-23 22 0 0,21 15 0 0 0,31 28-1 0 0,-70-51-18 0 0,0 0 0 0 0,0 1 1 0 0,0-1-1 0 0,0 1 0 0 0,0 0 1 0 0,-1 0-1 0 0,4 5 0 0 0,9 12 1 0 0,16 29-1 0 0,-23-33-11 0 0,-1-1 1 0 0,6 22-1 0 0,-12-35-1 0 0,-1 0 0 0 0,1 0-1 0 0,-1 0 1 0 0,1-1 0 0 0,-1 1 0 0 0,0 0 0 0 0,1 0 0 0 0,-1 0 0 0 0,0 0 0 0 0,0 0 0 0 0,-1 2-1 0 0,1 4-9 0 0,-1 4-9 0 0,0-1 1 0 0,-1 1-1 0 0,0-1 1 0 0,-1 1-1 0 0,-6 14 1 0 0,4-12 8 0 0,-1-2 0 0 0,-1 1 0 0 0,0-1 1 0 0,-12 15-1 0 0,16-23 13 0 0,0 0 1 0 0,0 0-1 0 0,-1 0 0 0 0,1-1 1 0 0,-1 0-1 0 0,0 1 0 0 0,0-1 1 0 0,0-1-1 0 0,0 1 0 0 0,-1-1 0 0 0,1 1 1 0 0,-1-1-1 0 0,0-1 0 0 0,1 1 1 0 0,-10 1-1 0 0,12-2 2 0 0,0-1-1 0 0,0 0 0 0 0,0 0 1 0 0,0 0-1 0 0,0-1 0 0 0,0 1 1 0 0,0 0-1 0 0,0-1 0 0 0,0 1 1 0 0,1-1-1 0 0,-1 1 0 0 0,0-1 1 0 0,0 0-1 0 0,0 0 0 0 0,0 0 1 0 0,1 0-1 0 0,-1 0 1 0 0,0-1-1 0 0,1 1 0 0 0,-1 0 1 0 0,1-1-1 0 0,0 1 0 0 0,-1-1 1 0 0,1 1-1 0 0,0-1 0 0 0,0 0 1 0 0,0 1-1 0 0,0-1 0 0 0,0 0 1 0 0,0-2-1 0 0,-1-1-245 0 0,1 1 0 0 0,-1 0 1 0 0,1-1-1 0 0,0 1 0 0 0,0-7 0 0 0,1 5-793 0 0,0 1 1 0 0,0 0-1 0 0,1 0 1 0 0,0-6-1 0 0,8-19-5579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60 455 0 0,'-7'-6'2237'0'0,"6"6"-2122"0"0,1 0 0 0 0,0 0 0 0 0,-1-1 0 0 0,1 1 0 0 0,0 0 0 0 0,-1 0 0 0 0,1-1 0 0 0,0 1 0 0 0,0 0 0 0 0,-1 0-1 0 0,1-1 1 0 0,0 1 0 0 0,0 0 0 0 0,-1-1 0 0 0,1 1 0 0 0,0 0 0 0 0,0-1 0 0 0,0 1 0 0 0,0 0 0 0 0,0-1 0 0 0,-1 1 0 0 0,1-1 0 0 0,0 1-1 0 0,0 0 1 0 0,0-1 0 0 0,0 1 0 0 0,0-1 0 0 0,0 1 0 0 0,0 0 0 0 0,0-1 0 0 0,0 1 0 0 0,1 0 0 0 0,-1-1 0 0 0,0 1 0 0 0,0-1 0 0 0,0 1-1 0 0,0 0 1 0 0,0-1 0 0 0,1 1 0 0 0,-1 0 0 0 0,0-1 0 0 0,1 1 0 0 0,1-7 1035 0 0,-1 5-815 0 0,0 0 0 0 0,0 0-1 0 0,0-1 1 0 0,0 1-1 0 0,-1 0 1 0 0,1-1-1 0 0,-1 1 1 0 0,1 0 0 0 0,-1-1-1 0 0,0 1 1 0 0,0-5-1 0 0,-1 7-330 0 0,1 0 0 0 0,0 0-1 0 0,0 0 1 0 0,0 0-1 0 0,-1-1 1 0 0,1 1 0 0 0,0 0-1 0 0,0 0 1 0 0,0 0-1 0 0,-1 0 1 0 0,1 0 0 0 0,0 0-1 0 0,0 0 1 0 0,-1 0-1 0 0,1 0 1 0 0,0 0 0 0 0,0 0-1 0 0,0 0 1 0 0,-1 0-1 0 0,1 1 1 0 0,0-1 0 0 0,0 0-1 0 0,0 0 1 0 0,-1 0-1 0 0,1 0 1 0 0,0 0 0 0 0,0 0-1 0 0,0 0 1 0 0,0 1 0 0 0,-1-1-1 0 0,1 0 1 0 0,0 0-1 0 0,0 0 1 0 0,0 0 0 0 0,0 1-1 0 0,0-1 1 0 0,0 0-1 0 0,-1 0 1 0 0,1 0 0 0 0,0 0-1 0 0,0 1 1 0 0,0-1-1 0 0,-5 8-302 0 0,1-2 496 0 0,2 0-1 0 0,-1 0 0 0 0,1 1 1 0 0,0-1-1 0 0,0 1 1 0 0,1-1-1 0 0,-1 8 0 0 0,0 6 812 0 0,0 22 0 0 0,2-28-757 0 0,0-3-175 0 0,1-1-1 0 0,-1 0 0 0 0,2 1 1 0 0,0-1-1 0 0,0 0 0 0 0,6 15 1 0 0,3 16-39 0 0,-8-32 98 0 0,-3-6-101 0 0,0 0-1 0 0,0 0 1 0 0,0 0 0 0 0,1 0 0 0 0,-1 0 0 0 0,2 4 0 0 0,0-2 61 0 0,-1 1-1 0 0,0-1 1 0 0,0 0 0 0 0,1 11-1 0 0,-3 94 681 0 0,-1-36-239 0 0,3-57-389 0 0,1 0-1 0 0,7 32 1 0 0,-8-47-167 0 0,1 8 76 0 0,2 0 8 0 0,1 2-54 0 0,-1-4 8 0 0,-1 1-1 0 0,0-1 1 0 0,3 16-1 0 0,-3-14-6 0 0,-1-5 1 0 0,-1 1 1 0 0,1-1 0 0 0,-1 1-1 0 0,0 0 1 0 0,0 6 0 0 0,2 18 66 0 0,-2 1 1 0 0,-2 34-1 0 0,-5-26-45 0 0,-15 55-1 0 0,-3 7-25 0 0,15-14 473 0 0,8-58-469 0 0,-2 0 0 0 0,-8 30 0 0 0,10-50-30 0 0,-2 0-1 0 0,1-1 0 0 0,-1 0 1 0 0,0 0-1 0 0,-1 0 0 0 0,0 0 1 0 0,0 0-1 0 0,-1-1 0 0 0,0 1 1 0 0,0-1-1 0 0,0 0 0 0 0,-1-1 1 0 0,0 0-1 0 0,-1 1 0 0 0,-7 4 1 0 0,-18 15 113 0 0,-46 48 0 0 0,47-43-509 0 0,-43 33-1 0 0,67-60 392 0 0,0 0 0 0 0,0 0-1 0 0,0-1 1 0 0,0 0 0 0 0,-10 2 0 0 0,8-2 36 0 0,0 0 0 0 0,0 1 0 0 0,-10 6 0 0 0,-71 56-13 0 0,45-31 0 0 0,34-27 1 0 0,-1-1-1 0 0,-1-1 1 0 0,1 0-1 0 0,-14 4 0 0 0,9-3-1 0 0,-22 12 0 0 0,34-16-6 0 0,0 0 0 0 0,0 1 0 0 0,0 0 0 0 0,1 0 0 0 0,-1 0-1 0 0,1 0 1 0 0,0 1 0 0 0,-4 5 0 0 0,-46 56-665 0 0,34-43 580 0 0,-19 27 0 0 0,25-28 92 0 0,0 1 0 0 0,2 1 0 0 0,0 0 0 0 0,-8 27 0 0 0,14-37 86 0 0,0-1 0 0 0,0 0 0 0 0,-15 21-1 0 0,13-22-54 0 0,1 0 1 0 0,0 0-1 0 0,1 1 0 0 0,-7 16 0 0 0,-5 21 68 0 0,12-34-100 0 0,0-1 0 0 0,1 1-1 0 0,0 0 1 0 0,-2 22 0 0 0,7-29 67 0 0,0-1 0 0 0,1 0-1 0 0,0 1 1 0 0,0-1 0 0 0,1 0-1 0 0,4 13 1 0 0,-2-10 47 0 0,-2-1 0 0 0,1 1 0 0 0,0 13 0 0 0,-4 45-52 0 0,0-41-49 0 0,3 52-1 0 0,1-70 84 0 0,1 1-55 0 0,-1-2 34 0 0,0 1 0 0 0,8 13-1 0 0,-11-22 311 0 0,4 7-270 0 0,2 3-97 0 0,-2-4-2 0 0,0 0-1 0 0,-1 1 1 0 0,3 9 0 0 0,-1-2-5 0 0,9 25-10 0 0,5 5 0 0 0,-14-36 7 0 0,0 0-1 0 0,0 0 1 0 0,1 0 0 0 0,0-1-1 0 0,0 0 1 0 0,0 0-1 0 0,1-1 1 0 0,9 7 0 0 0,7 9 9 0 0,-21-21 43 0 0,9 7-4 0 0,31 28-29 0 0,-32-27 50 0 0,-1-2-1 0 0,38 35-20 0 0,0 0-45 0 0,-43-40-10 0 0,0 1 0 0 0,0-1 0 0 0,0-1 0 0 0,7 5 0 0 0,45 23 11 0 0,-33-17 5 0 0,-7-6 35 0 0,25 19-1 0 0,-31-17 14 0 0,34 33-11 0 0,1 10-42 0 0,-10-9 0 0 0,-21-27 42 0 0,14 15 11 0 0,-21-23 0 0 0,0 0-11 0 0,29 32-42 0 0,5 13-11 0 0,0 6 0 0 0,5 2 0 0 0,-6-15 11 0 0,-32-37 42 0 0,-2 1 0 0 0,25 39-31 0 0,-26-37-8 0 0,1 0 0 0 0,4 15 0 0 0,5 24-3 0 0,-3-3-11 0 0,0 2 0 0 0,-3-5 0 0 0,-3-4 0 0 0,4 18 53 0 0,-5-26-29 0 0,2 6 46 0 0,0 0 18 0 0,-1 1-30 0 0,-4-15-56 0 0,-1 1-1 0 0,-1 0 0 0 0,-1-1 1 0 0,-1 1-1 0 0,-1-1 0 0 0,-2 1 1 0 0,-10 35-1 0 0,10-40 26 0 0,-3 36-1 0 0,5-11-10 0 0,3-35-5 0 0,-5 77 210 0 0,-9 4-168 0 0,-30 107-1 0 0,12-64-26 0 0,5-27 46 0 0,15-64 3 0 0,1 0 1 0 0,-8 86 0 0 0,18-14-23 0 0,3-83-53 0 0,1 15 0 0 0,0-2 0 0 0,-2-7 0 0 0,-2-7 0 0 0,1-24-64 0 0,-1 0 0 0 0,0 0 0 0 0,0-1 0 0 0,-1 1 0 0 0,0 0 0 0 0,-1-1 0 0 0,0 0 0 0 0,-6 12 0 0 0,10-21-154 0 0,1-7-1897 0 0,0 3-2298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0,'3'0'507'0'0,"-1"1"0"0"0,1-1 0 0 0,0 1 1 0 0,-1 0-1 0 0,1-1 0 0 0,-1 1 0 0 0,4 2 0 0 0,-4-1-177 0 0,1-1 1 0 0,-1 0 0 0 0,1 0 0 0 0,-1 0 0 0 0,1-1-1 0 0,0 1 1 0 0,3 0 0 0 0,5 3-26 0 0,2 2-185 0 0,41 13 1154 0 0,-39-15-1082 0 0,0 0 303 0 0,27 12 0 0 0,7 3 249 0 0,-18-9 66 0 0,198 55 1280 0 0,262 27-794 0 0,-389-77-2196 0 0,0-5 0 0 0,136-3 0 0 0,-171-10-580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9671 0 0,'0'0'59'0'0,"0"0"0"0"0,0 1 0 0 0,-1-1 0 0 0,1 0 0 0 0,0 1-1 0 0,0-1 1 0 0,0 1 0 0 0,0-1 0 0 0,0 0 0 0 0,0 1 0 0 0,0-1-1 0 0,0 1 1 0 0,0-1 0 0 0,0 1 0 0 0,0-1 0 0 0,0 0 0 0 0,0 1-1 0 0,0-1 1 0 0,0 1 0 0 0,0-1 0 0 0,1 0 0 0 0,-1 1 0 0 0,0-1-1 0 0,0 0 1 0 0,0 1 0 0 0,1-1 0 0 0,-1 0 0 0 0,0 1 0 0 0,0-1-1 0 0,1 0 1 0 0,-1 1 0 0 0,0-1 0 0 0,1 0 0 0 0,-1 0 0 0 0,0 0-1 0 0,1 1 1 0 0,-1-1 0 0 0,1 0 0 0 0,-1 0 0 0 0,0 0 0 0 0,1 0-1 0 0,-1 1 1 0 0,1-1 0 0 0,3 2 2106 0 0,7 6-905 0 0,34 24-312 0 0,-15-13-138 0 0,22 11-137 0 0,1-2-1 0 0,72 26 1 0 0,-84-42-467 0 0,-1-2 0 0 0,1-1 0 0 0,1-3 0 0 0,0-1 0 0 0,-1-2 1 0 0,1-2-1 0 0,50-5 0 0 0,-55 0-100 0 0,-14 1-15 0 0,0 1 1 0 0,28 1-1 0 0,71 13 16 0 0,-62-11-118 0 0,8-2-316 0 0,-40 1-161 0 0,24 1-37 0 0,-27 1-104 0 0,23 5-399 0 0,-23-2-175 0 0,-10-2 710 0 0,7 3-187 0 0,13 5-3970 0 0,22 6-362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0,'1'2'101'0'0,"-1"-1"0"0"0,0 0 0 0 0,0 0 0 0 0,1 0 0 0 0,-1 0 0 0 0,1 1-1 0 0,-1-1 1 0 0,1 0 0 0 0,0 0 0 0 0,-1 0 0 0 0,1 0 0 0 0,0 0-1 0 0,0 0 1 0 0,0-1 0 0 0,-1 1 0 0 0,1 0 0 0 0,0 0 0 0 0,0-1 0 0 0,0 1-1 0 0,2 0 1 0 0,1 2 1967 0 0,7 5-906 0 0,32 23-80 0 0,-18-16-33 0 0,34 14-8 0 0,-27-15-94 0 0,36 13-394 0 0,-33-14-175 0 0,37 12-33 0 0,-38-13-29 0 0,31 13-91 0 0,-34-15-38 0 0,27 9-10 0 0,-30-9-10 0 0,27 8-40 0 0,-28-9-21 0 0,-12-3-71 0 0,45 18 144 0 0,-14-3-47 0 0,-24-9 10 0 0,40 23 144 0 0,-50-28-242 0 0,-1-1 27 0 0,0 0 1 0 0,12 11-1 0 0,-11-9-29 0 0,33 25 151 0 0,4 6-172 0 0,10 5-42 0 0,-13-13-91 0 0,-37-25-44 0 0,3 0-11 0 0,34 17-5 0 0,-35-17-16 0 0,0-1-356 0 0,34 18 512 0 0,-44-23 32 0 0,0 1-1 0 0,1 0 0 0 0,-1-1 1 0 0,0 1-1 0 0,0 0 0 0 0,0 0 1 0 0,0 0-1 0 0,0 0 0 0 0,0 0 1 0 0,0 0-1 0 0,0 0 0 0 0,1 2 1 0 0,-2-2 2 0 0,0-1 0 0 0,1 1 0 0 0,-1 0 0 0 0,0-1 0 0 0,0 1 0 0 0,0-1 0 0 0,0 1 0 0 0,0 0 0 0 0,0-1 1 0 0,0 1-1 0 0,0 0 0 0 0,0-1 0 0 0,0 1 0 0 0,0-1 0 0 0,-1 1 0 0 0,1-1 0 0 0,0 1 0 0 0,0 0 0 0 0,-1 0 1 0 0,-1 2 11 0 0,0-1 1 0 0,0 0 0 0 0,0 0 0 0 0,0 1 0 0 0,0-1 0 0 0,-1-1 0 0 0,-4 4 0 0 0,2-1 3 0 0,-78 57 566 0 0,53-41-515 0 0,1 2-1 0 0,-46 43 0 0 0,-81 104 516 0 0,138-149-507 0 0,2 1 1 0 0,1 1-1 0 0,-16 29 0 0 0,-2 3 29 0 0,-44 59 251 0 0,-6-3 0 0 0,-175 177-1 0 0,55-113-753 0 0,171-153 190 0 0,24-16-358 0 0,0 0 0 0 0,0 1-1 0 0,1 0 1 0 0,-13 13 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4607 0 0,'-90'162'13544'0'0,"85"-152"-13085"0"0,1 0-1 0 0,0 0 1 0 0,1 1-1 0 0,-3 16 0 0 0,-4 41 286 0 0,9-57-630 0 0,0 0-20 0 0,0 0 1 0 0,1 14-1 0 0,0-7-40 0 0,0-2-2 0 0,1 28 188 0 0,17 192 1 0 0,-14-198-200 0 0,25 308 261 0 0,-26 4-105 0 0,-27-22-18 0 0,1-43-110 0 0,0 57-5 0 0,-15 251 288 0 0,43-107 120 0 0,-4-472-455 0 0,8 200 132 0 0,-9-161-134 0 0,-3-1 0 0 0,-10 57 0 0 0,-7-22 9 0 0,-43 120 0 0 0,47-160-19 0 0,-43 99 38 0 0,13-39 202 0 0,35-78-166 0 0,-7 15 148 0 0,3 0 0 0 0,-15 66 0 0 0,20-45-99 0 0,5-36-128 0 0,-1 9 0 0 0,-1 0 0 0 0,-2-5 0 0 0,3-4 0 0 0,5-28 0 0 0,1 0 0 0 0,0 0 0 0 0,-1 0 0 0 0,1 0 0 0 0,0 0 0 0 0,-1 0 0 0 0,1 0 0 0 0,0 0 0 0 0,0 0 0 0 0,0 0 0 0 0,0 0 0 0 0,0 0 0 0 0,0 0 0 0 0,1 0 0 0 0,-1 0 0 0 0,0 0 0 0 0,0 0 0 0 0,1 0 0 0 0,-1 0 0 0 0,1 0 0 0 0,-1 0 0 0 0,1 0 0 0 0,0 1 0 0 0,2 1-1 0 0,0 0-1 0 0,1 0 1 0 0,-1 0-1 0 0,1-1 1 0 0,-1 1-1 0 0,1-1 1 0 0,0 0-1 0 0,0 0 1 0 0,8 2-1 0 0,0 0-21 0 0,1 0 0 0 0,18 1 0 0 0,7 1-46 0 0,-11-4 45 0 0,-4 0-48 0 0,24 0-2 0 0,17-2 10 0 0,-42 0 54 0 0,40-4-53 0 0,3-2 51 0 0,13-1 12 0 0,1 1 0 0 0,7 2 0 0 0,250 25 0 0 0,-177-8 64 0 0,216-9 0 0 0,75-60 2 0 0,-84 5 113 0 0,-242 36-123 0 0,-76 7-25 0 0,1 2 0 0 0,83 2 1 0 0,42 20 81 0 0,-24-2-10 0 0,-99-9-61 0 0,6 0-31 0 0,197 29 53 0 0,-157-22-61 0 0,0-3-1 0 0,1-5 1 0 0,105-10 0 0 0,-122 2 56 0 0,21-1 289 0 0,118-22 1 0 0,-170 18-220 0 0,4-1-76 0 0,4 1-42 0 0,-5 5-11 0 0,-3 3 0 0 0,-2 7 11 0 0,-2 5 31 0 0,0 6-20 0 0,0 4 20 0 0,-1 0-31 0 0,0-2-11 0 0,3 1-19 0 0,-34-14-4 0 0,31 9-134 0 0,-35-11 128 0 0,30 6-162 0 0,-31-7 143 0 0,-2-1-16 0 0,0 0 1 0 0,0-1 0 0 0,11 1 0 0 0,10 1-114 0 0,-21-2-107 0 0,0-2-48 0 0,28-3-391 0 0,-33 0 191 0 0,10-16-68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 5983 0 0,'0'0'251'0'0,"0"-1"-1"0"0,0 1 0 0 0,0-1 1 0 0,-1 1-1 0 0,1 0 0 0 0,0-1 0 0 0,0 1 1 0 0,0 0-1 0 0,-1-1 0 0 0,1 1 1 0 0,0 0-1 0 0,-1-1 250 0 0,1 1-249 0 0,0 0-1 0 0,-1-1 0 0 0,1 1 1 0 0,0 0-1 0 0,-1 0 0 0 0,1 0 1 0 0,0-1-1 0 0,-1 1 0 0 0,1 0 0 0 0,0 0 1 0 0,-1 0-1 0 0,1 0 0 0 0,0 0 1 0 0,-1 0-1 0 0,1 0 0 0 0,-1 0 0 0 0,1 0 1 0 0,0 0-1 0 0,-1 0 0 0 0,1 0 1 0 0,-1 0-1 0 0,-18 2 3184 0 0,14-1-2675 0 0,-1 0-429 0 0,0 1 0 0 0,1 0 0 0 0,-1 1-1 0 0,1 0 1 0 0,-1-1 0 0 0,1 2 0 0 0,-8 5 0 0 0,-2 0-157 0 0,6-3-153 0 0,1 0 0 0 0,0 1-1 0 0,0 0 1 0 0,0 0 0 0 0,1 1 0 0 0,0 0 0 0 0,1 0-1 0 0,0 1 1 0 0,0 0 0 0 0,-8 16 0 0 0,6-8-23 0 0,1 0 0 0 0,1 0 0 0 0,0 1 0 0 0,1 0 0 0 0,-3 24 0 0 0,6-26 3 0 0,1 0 0 0 0,0 1 0 0 0,2-1 0 0 0,2 23 0 0 0,8 8 0 0 0,10 16 16 0 0,-20-59-5 0 0,1 0-1 0 0,-1 0 1 0 0,1 0 0 0 0,0 0-1 0 0,3 3 1 0 0,28 47 34 0 0,-31-51-24 0 0,0 0 0 0 0,0 0-1 0 0,0 0 1 0 0,0 0-1 0 0,0-1 1 0 0,5 5-1 0 0,34 33 142 0 0,-40-38-145 0 0,1-1 0 0 0,0 1 0 0 0,0 0 0 0 0,0-1 0 0 0,0 1 0 0 0,0-1 0 0 0,0 0 0 0 0,4 2 0 0 0,40 20 131 0 0,-44-22-136 0 0,0 0 0 0 0,0 0 0 0 0,-1 0 0 0 0,1 0 0 0 0,0-1 0 0 0,0 1 0 0 0,0-1 0 0 0,0 1 0 0 0,0-1 0 0 0,2 0 0 0 0,40 5 116 0 0,-42-4-114 0 0,0-1 1 0 0,0 0-1 0 0,0 0 0 0 0,0 0 0 0 0,0 0 0 0 0,0 0 1 0 0,0 0-1 0 0,4-2 0 0 0,15-2 18 0 0,1-1 0 0 0,-1-2 0 0 0,31-13 0 0 0,-39 13-97 0 0,-1 1-1 0 0,-1-2 1 0 0,1 1-1 0 0,-1-2 1 0 0,-1 1-1 0 0,13-13 0 0 0,-8 3-219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5527 0 0,'-3'4'513'0'0,"1"0"0"0"0,-1 0 0 0 0,1 0 0 0 0,0 1 0 0 0,0-1 0 0 0,0 1 0 0 0,1-1 0 0 0,-1 1 0 0 0,0 9-1 0 0,0 1 1232 0 0,1 24-1 0 0,1-35-1767 0 0,2 8 759 0 0,5 20-79 0 0,-5-24-15 0 0,3 3-17 0 0,17 30-66 0 0,-16-31 492 0 0,5-1-547 0 0,35 27-75 0 0,-34-27 345 0 0,49-7-271 0 0,-59-2-496 0 0,0 0 1 0 0,1 0 0 0 0,-1-1-1 0 0,0 1 1 0 0,1-1 0 0 0,-1 0-1 0 0,0 1 1 0 0,0-1 0 0 0,0 0-1 0 0,0 0 1 0 0,0-1 0 0 0,0 1-1 0 0,0 0 1 0 0,0-1 0 0 0,0 1-1 0 0,0-1 1 0 0,-1 1 0 0 0,1-1-1 0 0,2-3 1 0 0,1-1-20 0 0,0 0-76 0 0,-1 0 1 0 0,1 0-1 0 0,-1 0 1 0 0,0 0-1 0 0,-1-1 1 0 0,0 0-1 0 0,0 1 1 0 0,0-1-1 0 0,-1 0 1 0 0,0 0-1 0 0,0-1 1 0 0,-1 1-1 0 0,1-15 1 0 0,-1 17 84 0 0,-1 0 0 0 0,-1 0 0 0 0,1 0 0 0 0,0 0 0 0 0,-1 0 0 0 0,0 0 0 0 0,0 0 0 0 0,-1 0 0 0 0,0 1 0 0 0,1-1 0 0 0,-1 0 0 0 0,-1 1 1 0 0,1-1-1 0 0,-1 1 0 0 0,0 0 0 0 0,0 0 0 0 0,0 0 0 0 0,0 0 0 0 0,-1 0 0 0 0,1 1 0 0 0,-6-4 0 0 0,-3-1 176 0 0,0 1-1 0 0,0 0 0 0 0,-1 1 1 0 0,0 0-1 0 0,0 1 0 0 0,-1 0 1 0 0,1 2-1 0 0,-1-1 0 0 0,0 1 1 0 0,0 1-1 0 0,-26 0 0 0 0,34 2-161 0 0,0 1 1 0 0,0-1-1 0 0,0 2 0 0 0,1-1 1 0 0,-1 1-1 0 0,-9 3 0 0 0,14-4-33 0 0,-1-1 0 0 0,0 1-1 0 0,1 0 1 0 0,-1 0 0 0 0,0 0 0 0 0,1 0 0 0 0,-1 0-1 0 0,1 1 1 0 0,0-1 0 0 0,-1 0 0 0 0,1 0-1 0 0,0 1 1 0 0,0-1 0 0 0,0 1 0 0 0,0 0-1 0 0,0-1 1 0 0,0 1 0 0 0,0-1 0 0 0,1 1 0 0 0,-1 0-1 0 0,1 0 1 0 0,-1 0 0 0 0,1-1 0 0 0,-1 1-1 0 0,1 2 1 0 0,0-4-32 0 0,0 1 0 0 0,0 0 0 0 0,0-1-1 0 0,0 1 1 0 0,1-1 0 0 0,-1 1 0 0 0,0-1 0 0 0,0 1-1 0 0,0-1 1 0 0,1 1 0 0 0,-1-1 0 0 0,0 0 0 0 0,1 1 0 0 0,-1-1-1 0 0,0 1 1 0 0,1-1 0 0 0,-1 1 0 0 0,1-1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4607 0 0,'0'1'121'0'0,"0"1"0"0"0,0 0-1 0 0,0-1 1 0 0,0 1 0 0 0,0-1-1 0 0,1 1 1 0 0,-1 0-1 0 0,1-1 1 0 0,-1 1 0 0 0,11 10 8904 0 0,-1-5-7410 0 0,29 19-23 0 0,-29-20 1027 0 0,0-1-2229 0 0,33 12-54 0 0,-41-17-327 0 0,-1 1 0 0 0,1-1 0 0 0,-1 1 0 0 0,0-1-1 0 0,1 1 1 0 0,-1-1 0 0 0,1 0 0 0 0,-1 0 0 0 0,1 0 0 0 0,-1 0 0 0 0,1 0 0 0 0,-1 0-1 0 0,1 0 1 0 0,-1 0 0 0 0,3-1 0 0 0,-3 0-13 0 0,0 1 0 0 0,-1 0 0 0 0,1-1 0 0 0,-1 1 0 0 0,1-1 1 0 0,-1 1-1 0 0,1-1 0 0 0,-1 1 0 0 0,0-1 0 0 0,1 1 0 0 0,-1-1 0 0 0,0 0 0 0 0,1 1 0 0 0,-1-1 1 0 0,0 1-1 0 0,0-1 0 0 0,1 0 0 0 0,-1 1 0 0 0,0-1 0 0 0,0 0 0 0 0,0 1 0 0 0,0-2 0 0 0,0-3-31 0 0,0 1 1 0 0,-1 0-1 0 0,0 0 0 0 0,0 0 0 0 0,0 0 0 0 0,-3-6 0 0 0,-9-21-241 0 0,8 21 283 0 0,1 1 0 0 0,0-1 0 0 0,1 0 0 0 0,0 0 0 0 0,0-1 0 0 0,1 1 0 0 0,-1-13 0 0 0,3 21 35 0 0,0 0-1 0 0,0 0 1 0 0,0 1-1 0 0,0-1 1 0 0,1 0-1 0 0,-1 0 1 0 0,1 1-1 0 0,-1-1 1 0 0,1 0-1 0 0,0 1 1 0 0,0-1-1 0 0,-1 0 0 0 0,1 1 1 0 0,0-1-1 0 0,1 1 1 0 0,-1 0-1 0 0,0-1 1 0 0,0 1-1 0 0,1 0 1 0 0,-1 0-1 0 0,0-1 1 0 0,1 1-1 0 0,-1 0 1 0 0,1 0-1 0 0,-1 1 1 0 0,1-1-1 0 0,0 0 1 0 0,-1 1-1 0 0,1-1 1 0 0,0 0-1 0 0,0 1 1 0 0,-1 0-1 0 0,1 0 1 0 0,2-1-1 0 0,-3 1-46 0 0,0 1 1 0 0,0-1-1 0 0,-1 0 0 0 0,1 0 1 0 0,0 1-1 0 0,0-1 0 0 0,0 0 0 0 0,0 1 1 0 0,-1-1-1 0 0,1 1 0 0 0,0-1 0 0 0,0 1 1 0 0,-1-1-1 0 0,1 1 0 0 0,1 1 0 0 0,-2-2-1 0 0,0 1 0 0 0,1-1 0 0 0,-1 1-1 0 0,0-1 1 0 0,1 1 0 0 0,-1-1 0 0 0,1 0-1 0 0,-1 1 1 0 0,0-1 0 0 0,1 0 0 0 0,-1 1-1 0 0,1-1 1 0 0,-1 0 0 0 0,1 0 0 0 0,-1 1-1 0 0,1-1 1 0 0,-1 0 0 0 0,1 0 0 0 0,-1 0-1 0 0,1 0 1 0 0,-1 0 0 0 0,1 0 0 0 0,-1 0-1 0 0,1 0 1 0 0,0 0 0 0 0,-1 0-1 0 0,1 0 1 0 0,-1 0 0 0 0,1 0 0 0 0,-1 0-1 0 0,1 0 1 0 0,-1-1 0 0 0,1 1 0 0 0,-1 0-1 0 0,1 0 1 0 0,-1 0 0 0 0,1-1 0 0 0,-1 1-1 0 0,1 0 1 0 0,-1-1 0 0 0,0 1 0 0 0,1-1-1 0 0,-1 1 1 0 0,1-1 0 0 0,11-17-6 0 0,-11 16 12 0 0,0-1 0 0 0,0 1 1 0 0,1 0-1 0 0,-1 0 0 0 0,1 0 0 0 0,0 0 0 0 0,3-3 0 0 0,-5 4 0 0 0,0 1-1 0 0,0 0 1 0 0,1 0-1 0 0,-1-1 1 0 0,0 1-1 0 0,1 0 1 0 0,-1 0-1 0 0,0 0 1 0 0,1 0-1 0 0,-1-1 1 0 0,0 1-1 0 0,1 0 1 0 0,-1 0-1 0 0,0 0 1 0 0,1 0 0 0 0,-1 0-1 0 0,1 0 1 0 0,-1 0-1 0 0,0 0 1 0 0,1 0-1 0 0,-1 0 1 0 0,0 0-1 0 0,1 0 1 0 0,-1 0-1 0 0,0 0 1 0 0,1 1-1 0 0,0-1 1 0 0,20 17-443 0 0,20 20 339 0 0,-31-28 6 0 0,1 0 32 0 0,31 26 44 0 0,-32-27-52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7367 0 0,'-1'0'96'0'0,"1"0"0"0"0,0 0 0 0 0,0 0-1 0 0,0-1 1 0 0,-1 1 0 0 0,1 0 0 0 0,0 0-1 0 0,0 0 1 0 0,0 0 0 0 0,-1-1-1 0 0,1 1 1 0 0,0 0 0 0 0,0 0 0 0 0,0 0-1 0 0,0-1 1 0 0,0 1 0 0 0,0 0 0 0 0,0 0-1 0 0,-1 0 1 0 0,1-1 0 0 0,0 1-1 0 0,0 0 1 0 0,0 0 0 0 0,0-1 0 0 0,0 1-1 0 0,0 0 1 0 0,0 0 0 0 0,0-1 0 0 0,0 1-1 0 0,0 0 1 0 0,0 0 0 0 0,0-1 0 0 0,0 1-1 0 0,0 0 1 0 0,1 0 0 0 0,-1 0-1 0 0,0-1 1 0 0,0 1 0 0 0,0 0 0 0 0,0-1 87 0 0,0 1 1 0 0,1-1-1 0 0,-1 0 0 0 0,0 1 1 0 0,0-1-1 0 0,0 1 1 0 0,1-1-1 0 0,-1 1 0 0 0,0 0 1 0 0,1-1-1 0 0,-1 1 1 0 0,0-1-1 0 0,1 1 1 0 0,-1 0-1 0 0,1-1 0 0 0,-1 1 1 0 0,0 0-1 0 0,1-1 1 0 0,-1 1-1 0 0,2-1 1 0 0,-1 1 61 0 0,0 0 1 0 0,0 1-1 0 0,1-1 1 0 0,-1 0-1 0 0,0 0 1 0 0,0 1-1 0 0,0-1 1 0 0,0 1 0 0 0,1-1-1 0 0,-1 1 1 0 0,0-1-1 0 0,4 4 2209 0 0,4 5-1874 0 0,30 27-164 0 0,-21-18-31 0 0,15 18-45 0 0,-15-15-159 0 0,21 27-70 0 0,-20-24-14 0 0,22 36-17 0 0,-1 2-121 0 0,-7-12-247 0 0,-27-39-64 0 0,-3-2-1239 0 0,10 30 653 0 0,-10-28-1114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1839 0 0,'-3'-2'2431'0'0,"6"-3"-718"0"0,5-1-843 0 0,-8 14 760 0 0,-2 7-711 0 0,2 44-233 0 0,1-2 1365 0 0,-11 102 1 0 0,6-137-1561 0 0,0 3 258 0 0,0 1 0 0 0,1 0 0 0 0,2 0-1 0 0,0 1 1 0 0,4 26 0 0 0,0-29-749 0 0,0 36 0 0 0,-3-59 0 0 0,0-1 0 0 0,0 0 0 0 0,0 0 0 0 0,0 1 0 0 0,0-1 0 0 0,0 0 0 0 0,-1 0 0 0 0,1 0 0 0 0,0 1 0 0 0,0-1 0 0 0,0 0 0 0 0,0 0 0 0 0,-1 0 0 0 0,1 0 0 0 0,0 1 0 0 0,0-1 0 0 0,0 0 0 0 0,-1 0 0 0 0,1 0 0 0 0,0 0 0 0 0,0 0 0 0 0,0 0 0 0 0,-1 0 0 0 0,1 0 0 0 0,0 0 0 0 0,0 0 0 0 0,-1 0 0 0 0,1 0 0 0 0,0 0 0 0 0,0 0 0 0 0,0 0 0 0 0,-1 0 0 0 0,1 0 0 0 0,0 0 0 0 0,0 0 0 0 0,-1 0 0 0 0,1 0 0 0 0,0 0 0 0 0,0 0 0 0 0,-1 0 0 0 0,1 0 0 0 0,0 0 0 0 0,0-1 0 0 0,0 1 0 0 0,0 0 0 0 0,-1 0 0 0 0,1 0 0 0 0,0 0 0 0 0,0-1 0 0 0,0 1 0 0 0,0 0 0 0 0,-1 0 0 0 0,1 0 0 0 0,0 0 0 0 0,0-1 0 0 0,0 1 0 0 0,0 0 0 0 0,0 0 0 0 0,0-1 0 0 0,0 1 0 0 0,0 0 0 0 0,0 0 0 0 0,0-1 0 0 0,0 1 0 0 0,0 0 0 0 0,0 0 0 0 0,0 0 0 0 0,0-1 0 0 0,0 1 0 0 0,-2-86-75 0 0,3-65 14 0 0,2 124 45 0 0,1 0 0 0 0,2 0 0 0 0,12-35 0 0 0,-14 49 23 0 0,-1-1 6 0 0,2 1 0 0 0,0-1 1 0 0,0 1-1 0 0,13-22 1 0 0,-13 26 52 0 0,-4 8-5 0 0,0-1 0 0 0,0 1 0 0 0,0-1 0 0 0,0 1 0 0 0,0 0 0 0 0,0-1 0 0 0,0 1 0 0 0,0 0 0 0 0,0-1 0 0 0,1 1 0 0 0,1-1 0 0 0,-2 1 555 0 0,7-3-440 0 0,21-14-17 0 0,-22 13-66 0 0,1 2-5 0 0,25-10-12 0 0,-25 10 76 0 0,5 6-72 0 0,37 11 0 0 0,-38-10 72 0 0,-2 2-80 0 0,28 21 0 0 0,-22-13-12 0 0,13 23-48 0 0,-1 5-12 0 0,-3-1 0 0 0,-2-6 11 0 0,-18-27-23 0 0,4-11-4707 0 0,26-9 3597 0 0,-26 9 122 0 0,-2-1-1614 0 0,28-15-1962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3223 0 0,'-2'3'385'0'0,"0"0"0"0"0,1 0 0 0 0,0 0 0 0 0,-1 0 0 0 0,1 0 0 0 0,0 0 0 0 0,1 0 0 0 0,-1 1 0 0 0,0-1 0 0 0,1 0 0 0 0,0 1 0 0 0,0-1 0 0 0,0 0 0 0 0,0 1 0 0 0,1-1 0 0 0,-1 0 0 0 0,2 5 0 0 0,-1-7-247 0 0,0 0 0 0 0,-1 0 0 0 0,1 0 1 0 0,0 0-1 0 0,0-1 0 0 0,0 1 0 0 0,0 0 1 0 0,1-1-1 0 0,-1 1 0 0 0,0-1 0 0 0,0 1 0 0 0,0-1 1 0 0,0 0-1 0 0,1 1 0 0 0,-1-1 0 0 0,0 0 1 0 0,0 0-1 0 0,1 0 0 0 0,-1 0 0 0 0,0 0 1 0 0,0 0-1 0 0,0 0 0 0 0,1 0 0 0 0,-1 0 0 0 0,0-1 1 0 0,0 1-1 0 0,1 0 0 0 0,0-1 0 0 0,6-2 510 0 0,0 0 0 0 0,13-8-1 0 0,-19 10-580 0 0,11-5 185 0 0,-5 2-151 0 0,0 0 0 0 0,-1 0-1 0 0,1-1 1 0 0,10-9 0 0 0,-20 16-156 0 0,0 0 102 0 0,-1-1 0 0 0,2 1 0 0 0,-1 0 0 0 0,0 0 1 0 0,0 0-1 0 0,1 0 0 0 0,-1 0 0 0 0,-1 3 1 0 0,1 0 152 0 0,1-1 1 0 0,-1 1-1 0 0,1-1 1 0 0,0 1-1 0 0,0-1 1 0 0,1 1-1 0 0,-1 0 0 0 0,1-1 1 0 0,0 1-1 0 0,0 0 1 0 0,1-1-1 0 0,-1 1 1 0 0,1 0-1 0 0,0-1 1 0 0,0 1-1 0 0,1-1 1 0 0,-1 0-1 0 0,3 6 1 0 0,-3-9 256 0 0,10 6-393 0 0,37 20-41 0 0,-46-27-28 0 0,-1 1 0 0 0,1 0 0 0 0,0 0 0 0 0,0-1-1 0 0,0 1 1 0 0,0-1 0 0 0,0 0 0 0 0,0 1 0 0 0,1-1 0 0 0,-1 0 0 0 0,0 0 0 0 0,0 0 0 0 0,0 0 0 0 0,0-1 0 0 0,0 1 0 0 0,0-1 0 0 0,0 1-1 0 0,0-1 1 0 0,0 0 0 0 0,0 0 0 0 0,3-1 0 0 0,5-3-118 0 0,-9 5 69 0 0,13-6-380 0 0,-14 6 346 0 0,1 0 1 0 0,-1 0-1 0 0,1 0 0 0 0,-1-1 1 0 0,1 1-1 0 0,-1 0 1 0 0,1-1-1 0 0,-1 1 0 0 0,1 0 1 0 0,-1-1-1 0 0,0 1 0 0 0,1-1 1 0 0,-1 1-1 0 0,0 0 1 0 0,1-1-1 0 0,-1 1 0 0 0,0-1 1 0 0,0 1-1 0 0,1-1 0 0 0,-1 1 1 0 0,0-2-1 0 0,0 2-18 0 0,0 0-1 0 0,0 0 0 0 0,0-1 1 0 0,0 1-1 0 0,0 0 0 0 0,-1 0 1 0 0,1 0-1 0 0,0 0 0 0 0,0 0 1 0 0,0-1-1 0 0,0 1 0 0 0,-1 0 1 0 0,1 0-1 0 0,0 0 0 0 0,0 0 1 0 0,0 0-1 0 0,-1 0 0 0 0,1 0 1 0 0,0-1-1 0 0,0 1 0 0 0,0 0 1 0 0,-1 0-1 0 0,1 0 0 0 0,0 0 1 0 0,0 0-1 0 0,0 0 0 0 0,-1 0 1 0 0,1 0-1 0 0,0 0 0 0 0,0 0 1 0 0,-1 0-1 0 0,1 0 0 0 0,0 0 1 0 0,0 1-1 0 0,-1-1 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5527 0 0,'4'-1'832'0'0,"0"-1"-1"0"0,0 1 0 0 0,-1-1 1 0 0,1 0-1 0 0,0 0 1 0 0,-1 0-1 0 0,0 0 0 0 0,1-1 1 0 0,-1 0-1 0 0,4-4 0 0 0,-2 3 115 0 0,0-1 46 0 0,0 0 0 0 0,0 0 0 0 0,-1-1 0 0 0,6-7 0 0 0,1-5 195 0 0,10-24-1 0 0,3-6-925 0 0,3 5-393 0 0,2 1 0 0 0,2 1 0 0 0,50-53 0 0 0,8 13-4725 0 0,-75 70-1731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3679 0 0,'15'24'3616'0'0,"-8"-13"-2801"0"0,23 36-14 0 0,-22-35 1318 0 0,-3-3-1640 0 0,16 27-21 0 0,-16-27 368 0 0,-3-6-554 0 0,-3-11-378 0 0,0 0 0 0 0,-1 0-1 0 0,0 0 1 0 0,-1 0 0 0 0,-4-9 0 0 0,-6-19-572 0 0,6 9 156 0 0,-16-68 2839 0 0,24 95-2273 0 0,-1 0 1 0 0,0 0 0 0 0,0 0-1 0 0,0 0 1 0 0,0 0 0 0 0,0 0 0 0 0,0 0-1 0 0,0 0 1 0 0,0 0 0 0 0,0 0-1 0 0,1 0 1 0 0,-1 0 0 0 0,0 0-1 0 0,0 0 1 0 0,0 0 0 0 0,0 0 0 0 0,0 0-1 0 0,0 0 1 0 0,0 0 0 0 0,0 0-1 0 0,0 0 1 0 0,1 0 0 0 0,-1 0 0 0 0,0 0-1 0 0,0 0 1 0 0,0 0 0 0 0,0 0-1 0 0,0 0 1 0 0,0 0 0 0 0,0 0-1 0 0,0 0 1 0 0,0-1 0 0 0,0 1 0 0 0,0 0-1 0 0,0 0 1 0 0,0 0 0 0 0,0 0-1 0 0,1 0 1 0 0,-1 0 0 0 0,0 0-1 0 0,0 0 1 0 0,0 0 0 0 0,0 0 0 0 0,0-1-1 0 0,0 1 1 0 0,0 0 0 0 0,0 0-1 0 0,0 0 1 0 0,0 0 0 0 0,0 0 0 0 0,0 0-1 0 0,0 0 1 0 0,0 0 0 0 0,0-1-1 0 0,0 1 1 0 0,0 0 0 0 0,0 0-1 0 0,-1 0 1 0 0,15 14 1170 0 0,-4-3 819 0 0,26 28-1643 0 0,-27-29 210 0 0,0-3-449 0 0,27 22-97 0 0,-27-21-147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46 1375 0 0,'-8'28'433'0'0,"-17"51"10232"0"0,13-46-8803 0 0,11-29-1441 0 0,0 0 0 0 0,-1 0-1 0 0,0 0 1 0 0,0 0 0 0 0,0 0-1 0 0,0 0 1 0 0,-1 0 0 0 0,0-1-1 0 0,0 1 1 0 0,1-1 0 0 0,-6 4-1 0 0,7-6-340 0 0,0 1-1 0 0,0-1 1 0 0,0 0-1 0 0,0 0 1 0 0,0 1-1 0 0,1-1 1 0 0,-1 0-1 0 0,0 1 1 0 0,1-1-1 0 0,-1 1 1 0 0,1-1-1 0 0,-1 1 1 0 0,1-1-1 0 0,0 1 1 0 0,0 2-1 0 0,-1 24 464 0 0,2-24-527 0 0,0 16 182 0 0,2 0-1 0 0,4 19 1 0 0,-6-33-198 0 0,5 16 104 0 0,11 40-17 0 0,8 23-17 0 0,-9-31-59 0 0,1-3 0 0 0,-13-42 10 0 0,2-12 0 0 0,-2 1-17 0 0,-2 1-3 0 0,1-1-1 0 0,-1 0 0 0 0,0 1 1 0 0,1-1-1 0 0,-1 0 0 0 0,0 0 1 0 0,0 0-1 0 0,0 0 0 0 0,-1-1 1 0 0,1 1-1 0 0,0-1 1 0 0,-1 1-1 0 0,0-1 0 0 0,1 1 1 0 0,-1-1-1 0 0,0 0 0 0 0,0 1 1 0 0,0-6-1 0 0,29-325-1704 0 0,-29 309 1513 0 0,-1-10 342 0 0,2 0-1 0 0,2-1 0 0 0,12-57 1 0 0,-15 88-89 0 0,0 0 1 0 0,1-1-1 0 0,-1 1 1 0 0,1 0 0 0 0,0 0-1 0 0,0 0 1 0 0,0 1-1 0 0,1-1 1 0 0,-1 0-1 0 0,6-5 1 0 0,1 3 32 0 0,-8 6-92 0 0,0 0 0 0 0,0 0 0 0 0,-1 0 0 0 0,1 0 0 0 0,0 0 0 0 0,0 0 0 0 0,-1 0 0 0 0,1 0 0 0 0,0 0 0 0 0,0 1 0 0 0,-1-1 1 0 0,1 0-1 0 0,0 1 0 0 0,-1-1 0 0 0,1 0 0 0 0,0 1 0 0 0,-1-1 0 0 0,2 1 0 0 0,17 8 3 0 0,21 12 0 0 0,-28-13-13 0 0,-1 1 0 0 0,22 20 0 0 0,-22-18-19 0 0,36 39-192 0 0,-18-18 75 0 0,-21-24-105 0 0,-1 1-436 0 0,29 39-184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6911 0 0,'0'1'287'0'0,"2"-1"-117"0"0,6 0 3736 0 0,23-4-1890 0 0,-13-1-111 0 0,4-4-661 0 0,37-20-1 0 0,-50 23-964 0 0,0 1 0 0 0,0-2 0 0 0,0 1 0 0 0,-1-1 0 0 0,0 0 0 0 0,0-1 0 0 0,9-13 0 0 0,-12 15-322 0 0,-2 0-1 0 0,1-1 1 0 0,-1 0 0 0 0,0 0 0 0 0,0 0-1 0 0,-1 0 1 0 0,1-1 0 0 0,0-6 0 0 0,-3 11-37 0 0,0 0 1 0 0,1 1 0 0 0,-1-1 0 0 0,0 1 0 0 0,-1-1 0 0 0,1 0-1 0 0,0 1 1 0 0,-1-1 0 0 0,1 1 0 0 0,-1-1 0 0 0,-2-3-1 0 0,2 4 13 0 0,1 1 1 0 0,-1-1-1 0 0,-1 1 0 0 0,1-1 0 0 0,0 1 0 0 0,0 0 0 0 0,0 0 0 0 0,-1-1 0 0 0,1 1 0 0 0,-1 0 0 0 0,1 0 1 0 0,-1 1-1 0 0,1-1 0 0 0,-1 0 0 0 0,1 0 0 0 0,-1 1 0 0 0,0-1 0 0 0,-3 0 0 0 0,1 0 59 0 0,0 1-1 0 0,-1 0 0 0 0,1 0 1 0 0,0 0-1 0 0,0 1 0 0 0,-1-1 1 0 0,1 1-1 0 0,0 0 0 0 0,0 0 1 0 0,0 1-1 0 0,0-1 0 0 0,0 1 1 0 0,0 0-1 0 0,0 0 0 0 0,-3 2 1 0 0,-2 2 256 0 0,0 0 0 0 0,1 1 1 0 0,0-1-1 0 0,1 2 1 0 0,-8 7-1 0 0,7-5 24 0 0,2-1-1 0 0,-1 1 0 0 0,1 0 1 0 0,1 1-1 0 0,0-1 0 0 0,0 1 1 0 0,-5 19-1 0 0,4-7-24 0 0,1 0-1 0 0,-2 37 1 0 0,7-43-88 0 0,4 28-21 0 0,-4-43-123 0 0,0 0 0 0 0,1 0 1 0 0,-1 1-1 0 0,0-1 0 0 0,1 0 0 0 0,-1 0 0 0 0,1-1 0 0 0,1 3 0 0 0,2 6 29 0 0,-1-5-8 0 0,-1 0-1 0 0,1 1 1 0 0,-2-1-1 0 0,3 8 0 0 0,6-5 40 0 0,28 25-3 0 0,-38-32-68 0 0,1 0 0 0 0,0 0 0 0 0,0 0-1 0 0,0-1 1 0 0,0 1 0 0 0,0 0 0 0 0,0-1 0 0 0,0 1-1 0 0,0-1 1 0 0,0 1 0 0 0,0-1 0 0 0,0 1 0 0 0,1-1-1 0 0,-1 0 1 0 0,0 1 0 0 0,0-1 0 0 0,0 0 0 0 0,1 0-1 0 0,1 0 1 0 0,18 2 42 0 0,23-2 0 0 0,-32-1 25 0 0,-1 0-1 0 0,0-1 0 0 0,0-1 1 0 0,0 0-1 0 0,0 0 1 0 0,-1-1-1 0 0,13-6 0 0 0,22-15-1088 0 0,-4-4-4751 0 0,-15 9-1247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10135 0 0,'-11'5'833'0'0,"0"-2"0"0"0,-1 1 0 0 0,1-2-1 0 0,-17 3 1 0 0,-5 0 393 0 0,28-4-1088 0 0,0 1 0 0 0,0-1 1 0 0,0 1-1 0 0,0-1 1 0 0,-7 5-1 0 0,10-5-72 0 0,1 0 0 0 0,-1 1 1 0 0,0-1-1 0 0,1 0 0 0 0,-1 0 1 0 0,1 1-1 0 0,0-1 0 0 0,-1 1 0 0 0,1-1 1 0 0,0 1-1 0 0,0 0 0 0 0,0 0 1 0 0,0-1-1 0 0,1 1 0 0 0,-1 0 0 0 0,0 0 1 0 0,1 0-1 0 0,-1 0 0 0 0,0 3 1 0 0,-1 11 445 0 0,2-12 568 0 0,3 5-514 0 0,9 28 2 0 0,-9-27 347 0 0,6-3-592 0 0,29 22-17 0 0,-28-22-38 0 0,1 0-159 0 0,33 21-83 0 0,-24-13 16 0 0,15 15-47 0 0,-34-30-3 0 0,0 1 1 0 0,0 0-1 0 0,0 0 0 0 0,0 0 0 0 0,0 0 0 0 0,0 0 1 0 0,0 0-1 0 0,0 0 0 0 0,-1 1 0 0 0,1-1 0 0 0,0 0 1 0 0,0 3-1 0 0,15 31-194 0 0,-15-35 190 0 0,-1 1 0 0 0,1 0 0 0 0,-1-1 0 0 0,0 1 0 0 0,1 0 0 0 0,-1-1 0 0 0,0 1 0 0 0,0 0 0 0 0,0-1 0 0 0,1 1 0 0 0,-1 0 0 0 0,0 0 0 0 0,0-1 0 0 0,0 1 1 0 0,0 0-1 0 0,0 0 0 0 0,0 0 0 0 0,-1 4-61 0 0,0-1 1 0 0,0 0 0 0 0,-1 0 0 0 0,1 0 0 0 0,-1 0 0 0 0,0 0-1 0 0,0-1 1 0 0,0 1 0 0 0,0 0 0 0 0,0-1 0 0 0,-1 1 0 0 0,0-1-1 0 0,0 0 1 0 0,0 0 0 0 0,0 0 0 0 0,-6 4 0 0 0,-2 0-290 0 0,0-1 1 0 0,-1 0-1 0 0,0-1 0 0 0,0 0 1 0 0,-19 4-1 0 0,-32 4-6025 0 0,38-10 1161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16127 0 0,'-12'31'712'0'0,"4"-14"152"0"0,1-1-696 0 0,-1-2-168 0 0,5-5 0 0 0,0-2 0 0 0,-1 2 608 0 0,-2 6 96 0 0,-3 6 8 0 0,-2 3 8 0 0,2-6-816 0 0,3-10-464 0 0,9-22-7456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11519 0 0,'-15'16'512'0'0,"8"-7"96"0"0,-1 2-480 0 0,2-2-128 0 0,2-3 0 0 0,-1 0 0 0 0,1 1 960 0 0,-5 4 160 0 0,-3 5 40 0 0,-3 5 8 0 0,1-3-688 0 0,4-4-144 0 0,4-5-24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232 431 8751 0 0,'2'-18'1562'0'0,"-2"14"-1435"0"0,1 1 0 0 0,-1 0 0 0 0,0 0 0 0 0,0 0 0 0 0,-1-1-1 0 0,1 1 1 0 0,-1 0 0 0 0,1 0 0 0 0,-1 0 0 0 0,0 0 0 0 0,0 0 0 0 0,0 0 0 0 0,-1 0 0 0 0,1 0 0 0 0,-1 0 0 0 0,1 1 0 0 0,-1-1 0 0 0,0 0 0 0 0,0 1 0 0 0,0-1 0 0 0,-1 1 0 0 0,1 0 0 0 0,0 0 0 0 0,-1 0 0 0 0,0 0 0 0 0,1 0 0 0 0,-1 1 0 0 0,0-1 0 0 0,0 1 0 0 0,0 0 0 0 0,0 0 0 0 0,0 0 0 0 0,0 0-1 0 0,0 0 1 0 0,0 0 0 0 0,0 1 0 0 0,-1 0 0 0 0,1 0 0 0 0,-4 0 0 0 0,1 0-8 0 0,0 1-1 0 0,0 0 1 0 0,0 0-1 0 0,0 0 0 0 0,0 1 1 0 0,0 0-1 0 0,0 0 1 0 0,0 0-1 0 0,1 1 1 0 0,-1 0-1 0 0,1 0 0 0 0,0 1 1 0 0,0-1-1 0 0,0 1 1 0 0,0 0-1 0 0,-4 5 1 0 0,3-1 122 0 0,-1 0 1 0 0,1 0 0 0 0,1 0 0 0 0,0 0-1 0 0,0 1 1 0 0,0 0 0 0 0,1 0 0 0 0,-5 18 0 0 0,7-14 147 0 0,0 29 280 0 0,5-32-355 0 0,10 30-62 0 0,-10-30 190 0 0,8-6-239 0 0,31 12-55 0 0,-41-16-143 0 0,-1 1-1 0 0,1-1 1 0 0,-1 1 0 0 0,1-1 0 0 0,0 0-1 0 0,-1 0 1 0 0,1 1 0 0 0,0-1-1 0 0,0 0 1 0 0,-1 0 0 0 0,1 0 0 0 0,0 0-1 0 0,-1 0 1 0 0,1 0 0 0 0,0 0 0 0 0,0 0-1 0 0,-1 0 1 0 0,1 0 0 0 0,0 0 0 0 0,-1-1-1 0 0,1 1 1 0 0,0 0 0 0 0,-1 0 0 0 0,1-1-1 0 0,0 1 1 0 0,0-1 0 0 0,12-6 29 0 0,0 0 1 0 0,0-1-1 0 0,0-1 1 0 0,-1 0-1 0 0,-1 0 1 0 0,12-13-1 0 0,-2-1-79 0 0,-1-2 0 0 0,-2-1 0 0 0,0 0 0 0 0,-2-1 0 0 0,0-1 0 0 0,-2 0 0 0 0,-2-1 0 0 0,0-1 0 0 0,-2 0 0 0 0,-1 0 0 0 0,-2-1 0 0 0,7-56 0 0 0,-13 72 66 0 0,-1-23 1 0 0,0 34 10 0 0,-1-1 0 0 0,0 0 0 0 0,0 0 0 0 0,0 0 0 0 0,0 0 0 0 0,-1 1 0 0 0,1-1 0 0 0,-5-7-1 0 0,6 12-22 0 0,-1-1 0 0 0,1 1 0 0 0,0-1 0 0 0,0 1 0 0 0,-1-1 0 0 0,1 1 0 0 0,0-1 0 0 0,-1 1 0 0 0,1 0 0 0 0,-1-1 0 0 0,1 1 0 0 0,0 0 0 0 0,-1-1 0 0 0,1 1 0 0 0,-1 0 0 0 0,1 0-1 0 0,-1-1 1 0 0,1 1 0 0 0,-1 0 0 0 0,1 0 0 0 0,-1 0 0 0 0,1 0 0 0 0,-1 0 0 0 0,1-1 0 0 0,-1 1 0 0 0,0 0 0 0 0,1 0 0 0 0,-1 0 0 0 0,0 1 0 0 0,0-1 12 0 0,0 1 0 0 0,0-1 0 0 0,0 1-1 0 0,0-1 1 0 0,0 1 0 0 0,0 0 0 0 0,0 0 0 0 0,0-1 0 0 0,0 1 0 0 0,0 0 0 0 0,1 0 0 0 0,-2 1 0 0 0,-14 27 373 0 0,16-28-379 0 0,-5 15 281 0 0,-36 210 598 0 0,30-64-1727 0 0,11-112 781 0 0,3 4 41 0 0,0-32-31 0 0,6 17-4 0 0,-6-29-128 0 0,3-13-1735 0 0,27-8-5701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0,'0'0'4338'0'0,"4"8"-3093"0"0,0 2-756 0 0,4 5-14 0 0,7 8 3640 0 0,8 8-3250 0 0,-17-23 1491 0 0,2-3-2112 0 0,22 18-20 0 0,-23-17 184 0 0,1-8-327 0 0,28-11-14 0 0,-8-4-65 0 0,-26 15-9 0 0,0 0 0 0 0,1 0 0 0 0,-1 0 0 0 0,1 1 0 0 0,0-1 0 0 0,-1 1 0 0 0,7-2 0 0 0,-3 0-3 0 0,-5 3 8 0 0,-1 0 0 0 0,1 0 0 0 0,-1-1 0 0 0,1 1 0 0 0,-1 0 0 0 0,1 0 0 0 0,-1 0 1 0 0,1 0-1 0 0,-1-1 0 0 0,1 1 0 0 0,-1 0 0 0 0,1 0 0 0 0,-1 0 0 0 0,1 0 0 0 0,-1 0 0 0 0,1 0 0 0 0,-1 1 1 0 0,1-1-1 0 0,-1 0 0 0 0,1 0 0 0 0,-1 0 0 0 0,1 0 0 0 0,-1 1 0 0 0,1-1 0 0 0,-1 0 0 0 0,1 0 0 0 0,-1 1 0 0 0,7 2 0 0 0,0 0-1 0 0,-1 0 0 0 0,1 0 1 0 0,7 7-1 0 0,-9-6 7 0 0,0 1-1 0 0,-1 0 1 0 0,1 0-1 0 0,5 9 0 0 0,-4-6 79 0 0,-3 0-17 0 0,10 35-66 0 0,-9-30-52 0 0,-2-8-62 0 0,-1 0 0 0 0,0-1 0 0 0,0 1 0 0 0,0 0-1 0 0,-1 0 1 0 0,1 5 0 0 0,1-12-140 0 0,0 0 158 0 0,0 0-1 0 0,0 0 0 0 0,-1 0 1 0 0,1 0-1 0 0,-1 0 0 0 0,0-1 1 0 0,0 1-1 0 0,2-4 0 0 0,6-14-6590 0 0,2-2 414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14 218 2303 0 0,'-12'14'2437'0'0,"12"-14"-2376"0"0,-1 1-1 0 0,1-1 1 0 0,0 0-1 0 0,0 1 0 0 0,-1-1 1 0 0,3 12 10403 0 0,8-8-10369 0 0,30 13 22 0 0,-30-12 1438 0 0,1-3-1338 0 0,33 7-17 0 0,-33-7 128 0 0,0-2-248 0 0,33-1-53 0 0,-33 1 4 0 0,1 2-313 0 0,34 6 154 0 0,-35-6-34 0 0,1 0-357 0 0,36 7 499 0 0,-36-7 271 0 0,-7-2-199 0 0,-1 0 1 0 0,1 0 0 0 0,-1-1-1 0 0,1 0 1 0 0,-1 0-1 0 0,6-2 1 0 0,1 0 21 0 0,-2 2 145 0 0,-7-3-23 0 0,1-2-141 0 0,-1 0 1 0 0,0 0-1 0 0,0-1 0 0 0,-1 1 1 0 0,0 0-1 0 0,0-1 0 0 0,0 1 1 0 0,-1-1-1 0 0,0-10 0 0 0,-4-28-974 0 0,1 25-102 0 0,2-1 0 0 0,1-33 0 0 0,7 26 1201 0 0,-5 24 11 0 0,-1 0 1 0 0,0 1-1 0 0,0-1 1 0 0,0 0-1 0 0,0 0 1 0 0,-1 1-1 0 0,0-1 1 0 0,1 0-1 0 0,-1 0 1 0 0,-1-5-1 0 0,1 9-172 0 0,0-1 0 0 0,-1 1 0 0 0,1 0 0 0 0,0-1 0 0 0,0 1 0 0 0,-1 0-1 0 0,1-1 1 0 0,0 1 0 0 0,0 0 0 0 0,-1 0 0 0 0,1-1 0 0 0,0 1 0 0 0,-1 0 0 0 0,1 0 0 0 0,0-1 0 0 0,-1 1-1 0 0,1 0 1 0 0,0 0 0 0 0,-1 0 0 0 0,1 0 0 0 0,0 0 0 0 0,-1 0 0 0 0,1 0 0 0 0,-1-1 0 0 0,1 1-1 0 0,0 0 1 0 0,-1 0 0 0 0,1 0 0 0 0,-1 1 0 0 0,1-1 0 0 0,0 0 0 0 0,-1 0 0 0 0,1 0 0 0 0,0 0-1 0 0,-1 0 1 0 0,1 0 0 0 0,-1 0 0 0 0,1 1 0 0 0,0-1 0 0 0,-1 0 0 0 0,1 1 0 0 0,-19 9 455 0 0,16-8-359 0 0,-7 4 204 0 0,-12 8-158 0 0,-1 0-1 0 0,-1-2 0 0 0,0-1 1 0 0,-35 11-1 0 0,42-18-126 0 0,-21 2-1 0 0,11-2 388 0 0,25-3-383 0 0,0-1 0 0 0,0 1 0 0 0,0 0 0 0 0,0 0 0 0 0,1 0 0 0 0,-1 0 1 0 0,0 0-1 0 0,1 0 0 0 0,-1 0 0 0 0,1 0 0 0 0,-1 1 0 0 0,1-1 0 0 0,-1 0 0 0 0,1 1 0 0 0,0 0 0 0 0,0-1 0 0 0,0 1 0 0 0,0 0 0 0 0,0-1 0 0 0,0 1 0 0 0,0 0 0 0 0,1 0 0 0 0,-1 0 0 0 0,1-1 0 0 0,-1 1 0 0 0,1 0 1 0 0,-1 3-1 0 0,0 7 75 0 0,0-1 1 0 0,0 1 0 0 0,2 16 0 0 0,0-12 120 0 0,-2-2-110 0 0,4 5-50 0 0,-1-7 5 0 0,5 20-6 0 0,3 5-58 0 0,2-2-15 0 0,-9-24 1 0 0,-1-5 10 0 0,0-1-1 0 0,0 0 1 0 0,0 0-1 0 0,4 6 1 0 0,-2-2-2 0 0,-1-3 7 0 0,-1-1 1 0 0,1 0-1 0 0,0 0 0 0 0,0 0 0 0 0,5 6 0 0 0,10 14 76 0 0,-13-19 56 0 0,4 0-76 0 0,27 17 0 0 0,-27-17 0 0 0,1-4 0 0 0,30 9 0 0 0,-30-8 1 0 0,3-1-7 0 0,39 5-40 0 0,-28-5 28 0 0,31-3-52 0 0,-1 0-66 0 0,-44 1-53 0 0,1-1-156 0 0,34-5 90 0 0,-33 4-10 0 0,-2-1-414 0 0,32-9 399 0 0,-31 9 0 0 0,-4 0-1082 0 0,31-15 100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30 11519 0 0,'-9'-15'528'0'0,"6"11"-16"0"0,-6 0-325 0 0,1-2-14 0 0,4 6 614 0 0,-9 7 496 0 0,0 2 0 0 0,1-1 0 0 0,-21 20 0 0 0,27-20-370 0 0,1-2-629 0 0,3-4-176 0 0,0 0-1 0 0,0 0 1 0 0,0 1 0 0 0,1-1 0 0 0,0 1-1 0 0,-1-1 1 0 0,1 1 0 0 0,0-1 0 0 0,-1 6 0 0 0,-2-2 26 0 0,-5 24 474 0 0,6-24-499 0 0,2-3-72 0 0,0-1 1 0 0,0 1-1 0 0,1-1 1 0 0,-1 1-1 0 0,1-1 1 0 0,-1 1-1 0 0,1-1 1 0 0,0 1-1 0 0,0-1 1 0 0,0 5-1 0 0,0 1 13 0 0,1 27 171 0 0,2-2-94 0 0,-2-24-7 0 0,2 1-7 0 0,8 30-1 0 0,-9-30 133 0 0,8-9-158 0 0,-4-1-74 0 0,0 1-1 0 0,0-1 0 0 0,-1 0 1 0 0,1 0-1 0 0,9-2 1 0 0,-12 0-12 0 0,0 1 1 0 0,-1 0-1 0 0,1-1 1 0 0,-1 1-1 0 0,1-1 1 0 0,-1 0-1 0 0,0 0 1 0 0,0 0-1 0 0,0 0 1 0 0,0 0-1 0 0,0 0 1 0 0,0-1-1 0 0,2-3 1 0 0,20-39-194 0 0,-16 28 51 0 0,8-7-171 0 0,-14 20 145 0 0,5 10-1006 0 0,19 18 1034 0 0,-20-18 3 0 0,-4 3 23 0 0,10 36 77 0 0,7 13-1172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19207 0 0,'0'0'1920'0'0,"1"9"-1754"0"0,4 44 1079 0 0,1-3 29 0 0,4 7-826 0 0,-4-6-318 0 0,-5-24 4 0 0,-8 142 501 0 0,-15-19-427 0 0,14-102-293 0 0,0 2-31 0 0,6-39 22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11975 0 0,'0'0'4266'0'0,"-5"5"-2618"0"0,-21 24 886 0 0,17-19-2248 0 0,-6 4 333 0 0,1 1 0 0 0,-15 22 0 0 0,-9 24 209 0 0,-40 86 1 0 0,75-141-763 0 0,0 0-1 0 0,1 1 1 0 0,-1-1-1 0 0,-1 9 1 0 0,1-5-3 0 0,1-1 122 0 0,1-1-1 0 0,-1 24-7 0 0,2-24 110 0 0,9-5-151 0 0,28 11-8 0 0,-36-13-123 0 0,0-1 0 0 0,0 0 1 0 0,-1 1-1 0 0,1-1 0 0 0,0 0 0 0 0,0 1 0 0 0,0-1 1 0 0,0 0-1 0 0,0 0 0 0 0,0 0 0 0 0,0 0 0 0 0,0 0 1 0 0,0 0-1 0 0,0 0 0 0 0,0 0 0 0 0,0-1 0 0 0,2 1 0 0 0,65-17 118 0 0,54-12-27 0 0,-105 26-89 0 0,-1 0-1 0 0,0 2 1 0 0,1 0 0 0 0,-1 1-1 0 0,1 0 1 0 0,-1 2 0 0 0,27 4-1 0 0,-43-6-6 0 0,16 3 6 0 0,26 10-1 0 0,-34-10-5 0 0,0 0 0 0 0,0 1 0 0 0,0 1 0 0 0,-1-1 0 0 0,1 1 0 0 0,6 6 0 0 0,-7-4-5 0 0,0 0 1 0 0,0 1-1 0 0,7 11 0 0 0,-14-19 0 0 0,1 1 0 0 0,0 0 0 0 0,-1 0 0 0 0,1-1 0 0 0,-1 1 0 0 0,1 0 0 0 0,-1 0 0 0 0,1 0 0 0 0,-1 0 0 0 0,0 0 0 0 0,0 0 0 0 0,1 0 0 0 0,-1 0 0 0 0,0 0 0 0 0,0 0 0 0 0,0 0 0 0 0,0-1-1 0 0,0 3 1 0 0,1 36-120 0 0,-1-38 117 0 0,0 0-1 0 0,0 1 1 0 0,0-1-1 0 0,0 0 0 0 0,0 0 1 0 0,0 1-1 0 0,0-1 1 0 0,-1 0-1 0 0,1 0 1 0 0,0 0-1 0 0,-1 0 1 0 0,1 1-1 0 0,-1-1 1 0 0,-1 1-1 0 0,1 2-7 0 0,-6 9-55 0 0,1 0 0 0 0,-1-1 0 0 0,-1 0-1 0 0,-11 13 1 0 0,2-6-68 0 0,0-1 0 0 0,0-1 0 0 0,-2-1 1 0 0,0 0-1 0 0,-1-1 0 0 0,-23 12 0 0 0,33-22 91 0 0,1 0 0 0 0,0-1-1 0 0,-1 0 1 0 0,0 0 0 0 0,0-1 0 0 0,0-1 0 0 0,0 0 0 0 0,-1 0 0 0 0,1-1-1 0 0,0 0 1 0 0,-1-1 0 0 0,1 0 0 0 0,-1-1 0 0 0,1 0 0 0 0,0-1 0 0 0,-20-5-1 0 0,-8-5-607 0 0,-36-19-1 0 0,60 25 13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5063 0 0,'1'0'36'0'0,"-1"-1"-1"0"0,0 1 0 0 0,0-1 0 0 0,0 1 0 0 0,0 0 0 0 0,0-1 0 0 0,0 1 1 0 0,1 0-1 0 0,-1-1 0 0 0,0 1 0 0 0,0 0 0 0 0,0-1 0 0 0,1 1 0 0 0,-1 0 0 0 0,0 0 1 0 0,0-1-1 0 0,1 1 0 0 0,-1 0 0 0 0,0 0 0 0 0,1-1 0 0 0,-1 1 0 0 0,0 0 1 0 0,1 0-1 0 0,-1 0 0 0 0,0 0 0 0 0,1 0 0 0 0,-1-1 0 0 0,0 1 0 0 0,1 0 1 0 0,-1 0-1 0 0,1 0 0 0 0,-1 0 0 0 0,0 0 0 0 0,1 0 0 0 0,11-2 1345 0 0,5-4 1294 0 0,-1-2-1 0 0,32-19 1 0 0,-43 24-1722 0 0,-5 3-879 0 0,1 0 0 0 0,-1 0 0 0 0,0 0 0 0 0,0-1 0 0 0,1 1 1 0 0,-1 0-1 0 0,0 0 0 0 0,0 0 0 0 0,1 0 0 0 0,-1 0 0 0 0,0 0 0 0 0,0 0 0 0 0,1 0 0 0 0,-1 0 1 0 0,0 0-1 0 0,0 0 0 0 0,1 0 0 0 0,-1 0 0 0 0,0 0 0 0 0,1 0 0 0 0,-1 0 0 0 0,0 0 0 0 0,0 0 1 0 0,1 0-1 0 0,-1 0 0 0 0,0 0 0 0 0,0 1 0 0 0,0-1 0 0 0,1 0 0 0 0,-1 0 0 0 0,0 0 0 0 0,0 0 1 0 0,0 1-1 0 0,1-1 0 0 0,-1 0 0 0 0,0 0 0 0 0,0 0 0 0 0,0 1 0 0 0,0-1 0 0 0,1 0 0 0 0,-1 1 0 0 0,4 12 1009 0 0,-3-8-743 0 0,0-4 371 0 0,8 9-518 0 0,28 29-67 0 0,-28-29-27 0 0,4-2-9 0 0,39 26-5 0 0,-28-20-27 0 0,20 6-30 0 0,-21-12 48 0 0,37 6-6 0 0,-39-10-37 0 0,28 0 0 0 0,16-4 21 0 0,-11-6-42 0 0,-46 5-11 0 0,32-6 0 0 0,-37 6 0 0 0,0 0 0 0 0,0 0 0 0 0,-1 0 0 0 0,1 0 0 0 0,0-1 0 0 0,-1 1 0 0 0,1-1 0 0 0,0 1 0 0 0,-1-1 0 0 0,0 0 0 0 0,3-3 0 0 0,-4 5 0 0 0,-1 0 0 0 0,0 0 0 0 0,0-1 0 0 0,0 1 0 0 0,0 0 0 0 0,0 0 0 0 0,1 0 0 0 0,-1 0 0 0 0,0 0 0 0 0,0-1 0 0 0,0 1 0 0 0,0 0 0 0 0,0 0 0 0 0,0 0 0 0 0,0 0 0 0 0,0-1 0 0 0,0 1 0 0 0,0 0 0 0 0,1 0 0 0 0,-1 0 0 0 0,0-1 0 0 0,0 1 0 0 0,0 0 0 0 0,0 0 0 0 0,0 0 0 0 0,0-1 0 0 0,-1 1 0 0 0,1 0 0 0 0,0 0 0 0 0,0 0 0 0 0,0-1 0 0 0,0 1 0 0 0,0 0 0 0 0,0 0 0 0 0,0 0 0 0 0,0 0 0 0 0,0-1 0 0 0,0 1 0 0 0,-1 0 0 0 0,1 0 0 0 0,0 0 0 0 0,0 0 0 0 0,0-1 0 0 0,-12-1 0 0 0,-13 3 0 0 0,18 0 0 0 0,-24 5 0 0 0,30-6 0 0 0,-1 0 0 0 0,1 1 0 0 0,-1-1 0 0 0,1 1 0 0 0,-1-1 0 0 0,1 1 0 0 0,0 0 0 0 0,-1 0 0 0 0,1-1 0 0 0,0 1 0 0 0,0 0 0 0 0,-1 0 0 0 0,1 0 0 0 0,0 1 0 0 0,-2 1 0 0 0,3-2 1 0 0,0 0-1 0 0,-1 0 1 0 0,1 0-1 0 0,0 0 1 0 0,0 0-1 0 0,0 0 1 0 0,0 0-1 0 0,0 0 1 0 0,0 0-1 0 0,0 0 1 0 0,0 0-1 0 0,0 0 1 0 0,0 0-1 0 0,1 0 1 0 0,-1 0-1 0 0,0 0 1 0 0,0 0-1 0 0,1-1 1 0 0,-1 1-1 0 0,2 2 1 0 0,-2-3 52 0 0,10 6 0 0 0,-10-6-53 0 0,6 4 3 0 0,0 0-1 0 0,0 1 0 0 0,0-1 0 0 0,9 10 0 0 0,-14-11-2 0 0,1-1 0 0 0,-1 0 0 0 0,1 1 0 0 0,-1-1 0 0 0,0 1 0 0 0,0 0 0 0 0,0-1 0 0 0,-1 1 0 0 0,1 0 0 0 0,0 0 0 0 0,-1-1 0 0 0,0 1 0 0 0,0 4 0 0 0,0 4 0 0 0,-1-1 0 0 0,-2 14 0 0 0,-1 1 0 0 0,-9 227 140 0 0,9-147-77 0 0,3-60-27 0 0,-11 157 98 0 0,9-167-123 0 0,3 28 30 0 0,6 69-1922 0 0,4-129 1587 0 0,-10-3 293 0 0,8 2-113 0 0,0 0-1 0 0,0-1 1 0 0,11 2-1 0 0,-18-3 93 0 0,0-1 1 0 0,0 1 0 0 0,0 0-1 0 0,0 0 1 0 0,0 0 0 0 0,0 0-1 0 0,-1-1 1 0 0,1 1-1 0 0,0 0 1 0 0,0-1 0 0 0,0 1-1 0 0,0-1 1 0 0,0 1-1 0 0,-1-1 1 0 0,1 1 0 0 0,0-1-1 0 0,0 1 1 0 0,-1-1 0 0 0,1 0-1 0 0,-1 1 1 0 0,1-1-1 0 0,0 0 1 0 0,-1 0 0 0 0,1-1-1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1190 4607 0 0,'-11'6'8222'0'0,"10"-16"-5332"0"0,-4-52 186 0 0,3 45-2603 0 0,1 1 0 0 0,0-1 0 0 0,4-32 0 0 0,22-76 870 0 0,-13 69-1219 0 0,6-63 1 0 0,-15 91-123 0 0,-1 1 0 0 0,-2-1-1 0 0,-1 1 1 0 0,-1 0 0 0 0,-8-37 0 0 0,0 28 26 0 0,-18-44 0 0 0,-5-13-34 0 0,29 78 19 0 0,0-1 1 0 0,2 1-1 0 0,-1-1 1 0 0,1-21-1 0 0,2 24 9 0 0,1-1 0 0 0,0 1 0 0 0,0-1 0 0 0,2 1 0 0 0,-1 0 0 0 0,2 0 0 0 0,5-14 0 0 0,-7 22-22 0 0,0-1 0 0 0,0 1 0 0 0,0-1 0 0 0,0 0 0 0 0,-1 1 0 0 0,0-1 0 0 0,0 0 0 0 0,-1 0 0 0 0,0-11 0 0 0,-10-3 0 0 0,10 20 0 0 0,0-1-9 0 0,0 1-1 0 0,-1 0 1 0 0,1-1 0 0 0,0 1 0 0 0,0-1 0 0 0,0 1 0 0 0,0 0-1 0 0,0-1 1 0 0,-1 1 0 0 0,1 0 0 0 0,0-1 0 0 0,0 1 0 0 0,-1 0-1 0 0,1 0 1 0 0,0-1 0 0 0,0 1 0 0 0,-1 0 0 0 0,1 0 0 0 0,0-1-1 0 0,-1 1 1 0 0,1 0 0 0 0,0 0 0 0 0,-1 0 0 0 0,1-1-1 0 0,0 1 1 0 0,-2 0 0 0 0,12 0-9 0 0,-1 1 0 0 0,1 0 0 0 0,-1 1 0 0 0,1 0 0 0 0,-1 0 0 0 0,0 1 0 0 0,0 1 0 0 0,0-1 0 0 0,-1 1 0 0 0,1 0 0 0 0,13 10 0 0 0,-4-5 146 0 0,-16-8-61 0 0,9 2-3 0 0,35 9-38 0 0,-24-9 44 0 0,26-1 23 0 0,3-1-13 0 0,12-2-4 0 0,-15-1-64 0 0,11 1-12 0 0,-1 2 0 0 0,-13 2-16 0 0,-36-2-59 0 0,2 1 17 0 0,33 6 30 0 0,-33-6-52 0 0,0 4-148 0 0,31 20 200 0 0,-41-26 25 0 0,0 1 0 0 0,0-1 0 0 0,-1 0 1 0 0,1 1-1 0 0,0-1 0 0 0,-1 1 0 0 0,1-1 1 0 0,-1 1-1 0 0,1-1 0 0 0,0 1 0 0 0,-1 0 0 0 0,1-1 1 0 0,-1 1-1 0 0,0-1 0 0 0,1 1 0 0 0,-1 0 1 0 0,1 0-1 0 0,-1-1 0 0 0,0 1 0 0 0,0 0 0 0 0,1 0 1 0 0,-1-1-1 0 0,0 1 0 0 0,0 0 0 0 0,0 0 1 0 0,0-1-1 0 0,0 1 0 0 0,0 0 0 0 0,0 0 0 0 0,0 0 1 0 0,0-1-1 0 0,0 1 0 0 0,-1 1 0 0 0,0 0 5 0 0,0 0-1 0 0,0 0 0 0 0,-1 0 1 0 0,1 0-1 0 0,-1 0 1 0 0,1-1-1 0 0,-1 1 0 0 0,-1 1 1 0 0,-2 1-18 0 0,5-4 16 0 0,-1 1-7 0 0,0 0 1 0 0,0 0 0 0 0,1 0 0 0 0,-1 0 0 0 0,0 0 0 0 0,0 0 0 0 0,1 1 0 0 0,-1-1 0 0 0,1 0-1 0 0,-1 0 1 0 0,0 2 0 0 0,1-1-6 0 0,0 1-1 0 0,0-1 0 0 0,1 0 0 0 0,-1 0 1 0 0,1 1-1 0 0,-1-1 0 0 0,1 0 1 0 0,0 0-1 0 0,1 3 0 0 0,-2-3-45 0 0,7 8-10 0 0,18 31-22 0 0,-19-31-46 0 0,2 2 4 0 0,23 36 4 0 0,-24-36-12 0 0,-1-2-50 0 0,16 31-24 0 0,-17-30-2 0 0,-1-1 36 0 0,11 42 144 0 0,-5-5 47 0 0,-9-27 57 0 0,-11 148 576 0 0,-2-77-434 0 0,-19 166 268 0 0,23 17 227 0 0,11-195-501 0 0,1-12-28 0 0,-3-52-164 0 0,5 44 45 0 0,3 7-46 0 0,4 10-11 0 0,-1-3 13 0 0,-2-5 54 0 0,-4-6 12 0 0,-3-10-7 0 0,-3-30-40 0 0,-3 29 1 0 0,1-43-44 0 0,2-7-11 0 0,0-1 0 0 0,-1 0 0 0 0,1 0 0 0 0,0 1 0 0 0,0-1 0 0 0,0 0 0 0 0,-1 0 0 0 0,1 1 0 0 0,0-1 0 0 0,0 0 0 0 0,-1 0 0 0 0,1 0-1 0 0,0 0 1 0 0,0 1 0 0 0,-1-1 0 0 0,1 0 0 0 0,0 0 0 0 0,-1 0 0 0 0,1 0 0 0 0,0 0 0 0 0,0 0 0 0 0,-1 0 0 0 0,1 0 0 0 0,0 0-1 0 0,-1 0 1 0 0,1 0 0 0 0,0 0 0 0 0,-1 0 0 0 0,1 0 0 0 0,0 0 0 0 0,-1 0 0 0 0,1 0 0 0 0,0 0 0 0 0,-1 0 0 0 0,1 0 0 0 0,0 0-1 0 0,0-1 1 0 0,-1 1 0 0 0,1 0 0 0 0,0 0 0 0 0,-1 0 0 0 0,1-1 0 0 0,0 1 0 0 0,0 0 0 0 0,0 0 0 0 0,-1-1 0 0 0,1 1 0 0 0,0 0-1 0 0,0 0 1 0 0,0-1 0 0 0,0 1 0 0 0,-1 0 0 0 0,1 0 0 0 0,0-1 0 0 0,0 1 0 0 0,0-1 0 0 0,-5-11-5309 0 0,1-4-1805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1 971 3679 0 0,'0'0'284'0'0,"17"-17"6055"0"0,-14 8-3497 0 0,1-1 0 0 0,3-20 0 0 0,-4 18-2024 0 0,8-22 1 0 0,-1 8-700 0 0,-1 0 0 0 0,-2-1 1 0 0,0 1-1 0 0,-2-2 0 0 0,0 1 1 0 0,-2 0-1 0 0,-2-1 0 0 0,0 1 1 0 0,-4-35-1 0 0,-11-200-106 0 0,14 234-13 0 0,-1 13 0 0 0,1 0 0 0 0,3-24 0 0 0,-3 38-13 0 0,1 0 0 0 0,-1 0-1 0 0,0 0 1 0 0,1 1 0 0 0,-1-1-1 0 0,1 0 1 0 0,-1 0 0 0 0,1 0 0 0 0,0 0-1 0 0,-1 1 1 0 0,1-1 0 0 0,0 0-1 0 0,-1 0 1 0 0,1 1 0 0 0,0-1 0 0 0,0 1-1 0 0,0-1 1 0 0,0 0 0 0 0,-1 1-1 0 0,1 0 1 0 0,2-1 0 0 0,-2 0-5 0 0,1 0 1 0 0,-1 1 0 0 0,0-1-1 0 0,1 0 1 0 0,-1 0-1 0 0,0 0 1 0 0,0 0 0 0 0,0 0-1 0 0,0 0 1 0 0,0 0-1 0 0,0 0 1 0 0,0 0 0 0 0,1-2-1 0 0,26-59-118 0 0,-28 63 116 0 0,0-1-1 0 0,0 0 1 0 0,0 0-1 0 0,0 1 0 0 0,0-1 1 0 0,0 0-1 0 0,0 0 1 0 0,0 1-1 0 0,1-1 1 0 0,-1 0-1 0 0,0 0 1 0 0,0 1-1 0 0,0-1 0 0 0,0 0 1 0 0,0 0-1 0 0,0 1 1 0 0,1-1-1 0 0,-1 0 1 0 0,0 0-1 0 0,0 0 1 0 0,0 1-1 0 0,1-1 0 0 0,-1 0 1 0 0,0 0-1 0 0,0 0 1 0 0,0 0-1 0 0,1 0 1 0 0,-1 0-1 0 0,0 1 1 0 0,0-1-1 0 0,1 0 1 0 0,-1 0-1 0 0,0 0 0 0 0,0 0 1 0 0,1 0-1 0 0,-1 0 1 0 0,0 0-1 0 0,1 0 1 0 0,-1 0-1 0 0,0 0 1 0 0,0 0-1 0 0,1 0 0 0 0,-1 0 1 0 0,0 0-1 0 0,0 0 1 0 0,1-1-1 0 0,-1 1 1 0 0,0 0-1 0 0,0 0 1 0 0,1 0-1 0 0,-1 0 0 0 0,0 0 1 0 0,0 0-1 0 0,0-1 1 0 0,1 1-1 0 0,-1 0 1 0 0,0 0-1 0 0,16-11 781 0 0,-9 7-608 0 0,-1 0 0 0 0,1 0-1 0 0,0 0 1 0 0,0 1-1 0 0,0 0 1 0 0,12-3 0 0 0,6 1-148 0 0,45-2 1 0 0,-30 4-4 0 0,19-3-1 0 0,-12 1 91 0 0,0 2 74 0 0,1 2 27 0 0,-5 1-112 0 0,10 2-64 0 0,1 2-16 0 0,1 2 0 0 0,-36-3-1 0 0,26 2-210 0 0,-34-4 144 0 0,32 0-254 0 0,-33-1 254 0 0,31-2-380 0 0,-31 2 336 0 0,26-5-456 0 0,-23 2 313 0 0,0 0 0 0 0,0-1 0 0 0,0 0 0 0 0,-1-1 0 0 0,19-10 0 0 0,-25 12 144 0 0,-4 0 60 0 0,1 2 0 0 0,0-1 1 0 0,0 0-1 0 0,-1 0 0 0 0,1 1 0 0 0,0 0 0 0 0,0 0 0 0 0,5-2 1 0 0,-8 3 55 0 0,0 0 0 0 0,1 0 0 0 0,-1 0 0 0 0,0 0 0 0 0,0 0 1 0 0,0 0-1 0 0,0 0 0 0 0,0 0 0 0 0,1 0 0 0 0,-1 0 0 0 0,0 0 1 0 0,0 0-1 0 0,0 0 0 0 0,0 0 0 0 0,0 0 0 0 0,0 0 0 0 0,1 0 1 0 0,-1 0-1 0 0,0 0 0 0 0,0 0 0 0 0,0 0 0 0 0,0 0 0 0 0,0 0 1 0 0,1 0-1 0 0,-1 0 0 0 0,0 0 0 0 0,0 0 0 0 0,0 0 0 0 0,0 0 1 0 0,0 1-1 0 0,0-1 0 0 0,0 0 0 0 0,1 0 0 0 0,-1 0 0 0 0,0 0 1 0 0,0 0-1 0 0,0 0 0 0 0,0 0 0 0 0,0 1 0 0 0,0-1 0 0 0,0 0 1 0 0,0 0-1 0 0,0 0 0 0 0,0 0 0 0 0,0 0 0 0 0,0 0 0 0 0,0 1 1 0 0,0-1-1 0 0,1 1 7 0 0,-1 1 0 0 0,0-1 0 0 0,1 1 0 0 0,0-1 0 0 0,-1 1 0 0 0,1-1 0 0 0,0 0 0 0 0,0 0 0 0 0,-1 1 0 0 0,1-1 0 0 0,0 0 0 0 0,0 0 0 0 0,1 0 0 0 0,-1 0 0 0 0,0 0 0 0 0,0 0 0 0 0,3 1 0 0 0,34 29-15 0 0,-28-23-58 0 0,-1 1-12 0 0,28 26-58 0 0,-28-27-248 0 0,-4 1-618 0 0,13 27 518 0 0,-14-27 139 0 0,-2 44-440 0 0,-3-38 661 0 0,-13 41-20 0 0,0-14 536 0 0,11-34-342 0 0,-4 24 272 0 0,5-24-255 0 0,-3 29 300 0 0,0 18 67 0 0,-1 8-8 0 0,-93 778 2039 0 0,82-677-2214 0 0,16-113-257 0 0,1-32 6 0 0,4 48 136 0 0,2 12 110 0 0,0-23-114 0 0,-3-28 74 0 0,-2-18-164 0 0,4 98 410 0 0,-8-43-117 0 0,-3-1-1 0 0,-16 73 0 0 0,-50 317 551 0 0,64-392-723 0 0,2-22-99 0 0,-3 0 6 0 0,1-13-59 0 0,8-26-17 0 0,-1-1 1 0 0,1 1-1 0 0,0 0 1 0 0,0-1-1 0 0,0 1 0 0 0,-1-1 1 0 0,1 1-1 0 0,0-1 0 0 0,-1 1 1 0 0,1 0-1 0 0,0-1 0 0 0,-1 1 1 0 0,1-1-1 0 0,-1 0 0 0 0,1 1 1 0 0,-1-1-1 0 0,1 1 0 0 0,-2 0 1 0 0,2-2-2 0 0,0 1 1 0 0,0 0 0 0 0,-1 0 0 0 0,1 0 0 0 0,0-1-1 0 0,0 1 1 0 0,-1 0 0 0 0,1-1 0 0 0,0 1 0 0 0,0 0-1 0 0,0 0 1 0 0,-1-1 0 0 0,1 1 0 0 0,0 0 0 0 0,0-1 0 0 0,0 1-1 0 0,0 0 1 0 0,0-1 0 0 0,0 1 0 0 0,0 0 0 0 0,0-1-1 0 0,0 0 1 0 0,-2-23-39 0 0,5 2-935 0 0,7-32 0 0 0,-10 52 779 0 0,4-15-7514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1965 919 0 0,'5'-17'5475'0'0,"14"-34"112"0"0,0 1-657 0 0,22-92 0 0 0,-37 97-4637 0 0,-3 33-218 0 0,0 1 0 0 0,3-16 0 0 0,39-213 345 0 0,-38 194-321 0 0,-2-1 0 0 0,-2 1 0 0 0,-7-59 0 0 0,-6 5-230 0 0,-5-41-631 0 0,1-165-1 0 0,18 273 549 0 0,1 0 0 0 0,11-52 0 0 0,25-62 198 0 0,-19 80-96 0 0,12-76 0 0 0,-30 130-169 0 0,-1 7-2 0 0,0 1 0 0 0,0-1 0 0 0,0 1 0 0 0,-1 0 0 0 0,0-1 0 0 0,0 1 0 0 0,0-1 0 0 0,-2-7 0 0 0,4 34 520 0 0,-3-18-313 0 0,1 0-1 0 0,0 1 1 0 0,0-1-1 0 0,1 0 0 0 0,-1 0 1 0 0,1 0-1 0 0,1 5 1 0 0,-2-7 19 0 0,1 0 0 0 0,-1-1 1 0 0,1 1-1 0 0,0 0 0 0 0,-1 0 1 0 0,1-1-1 0 0,0 1 0 0 0,-1 0 1 0 0,1-1-1 0 0,0 1 0 0 0,0 0 1 0 0,-1-1-1 0 0,1 1 0 0 0,0-1 1 0 0,0 0-1 0 0,0 1 0 0 0,0-1 1 0 0,0 0-1 0 0,0 1 1 0 0,0-1-1 0 0,0 0 0 0 0,0 0 1 0 0,0 0-1 0 0,0 0 0 0 0,0 0 1 0 0,0 0-1 0 0,0 0 0 0 0,0 0 1 0 0,2-1-1 0 0,21-3-987 0 0,-18 2 1219 0 0,1 1 1 0 0,-1 0-1 0 0,9-1 0 0 0,-12 2 23 0 0,0-1 0 0 0,0 1 1 0 0,0-1-1 0 0,0 0 0 0 0,1 0 0 0 0,4-3 0 0 0,-4 3-27 0 0,-1-1 1 0 0,1 1 0 0 0,0 0-1 0 0,0 0 1 0 0,6-1-1 0 0,14 2 480 0 0,-22 0-276 0 0,7 1 17 0 0,2 2-261 0 0,-7-2-25 0 0,1 0 0 0 0,-1 0 0 0 0,1 0 0 0 0,-1-1 0 0 0,8 1 1 0 0,-2 2 133 0 0,30 12-59 0 0,-30-11-12 0 0,0 2-29 0 0,37 22-101 0 0,1 2-11 0 0,-39-23-95 0 0,2-2-42 0 0,31 16-10 0 0,-32-16-34 0 0,1-1-142 0 0,33 11-66 0 0,-32-11-14 0 0,-2-3 15 0 0,3 2 257 0 0,-7-2 28 0 0,0 1 1 0 0,1-1-1 0 0,0-1 0 0 0,-1 1 0 0 0,10-1 0 0 0,12-3 137 0 0,0 0 0 0 0,56-15 0 0 0,-78 16 291 0 0,-1 1 0 0 0,1 0 1 0 0,0 1-1 0 0,7-1 0 0 0,-6 11-293 0 0,-7-10-60 0 0,6 8 3 0 0,0 1 0 0 0,0 0 0 0 0,5 12 0 0 0,-9-15-6 0 0,0 1 0 0 0,0-1 1 0 0,-1 0-1 0 0,0 1 0 0 0,1 7 0 0 0,-2-14 3 0 0,1 10-89 0 0,0-1-29 0 0,4 31-2 0 0,-4-38 70 0 0,-1 0 1 0 0,0-1-1 0 0,1 1 0 0 0,-1 0 0 0 0,1-1 0 0 0,-1 1 0 0 0,1-1 1 0 0,0 1-1 0 0,-1-1 0 0 0,1 1 0 0 0,0-1 0 0 0,0 1 0 0 0,0-1 1 0 0,0 0-1 0 0,1 0 0 0 0,-1 1 0 0 0,0-1 0 0 0,0 0 0 0 0,1 0 1 0 0,-1 0-1 0 0,1 0 0 0 0,-1-1 0 0 0,1 1 0 0 0,1 0 0 0 0,11 8-368 0 0,-6 7 278 0 0,4 26 98 0 0,-9-21-28 0 0,-2-7 39 0 0,-1 39-383 0 0,0-42 278 0 0,-2 35-583 0 0,-5 22-135 0 0,6-63 830 0 0,-28 205-1339 0 0,-23 40 1207 0 0,17-91 656 0 0,-86 351 2420 0 0,77-336-2754 0 0,9 3-1 0 0,-23 315 1 0 0,26-204-607 0 0,29-268 434 0 0,-3 31-3 0 0,-2 13-13 0 0,5-34 119 0 0,-1 56 91 0 0,-8 118 483 0 0,3-124-412 0 0,0-6 28 0 0,-28 122 226 0 0,33-176-421 0 0,-11 60 996 0 0,7-25-511 0 0,6-29-33 0 0,0-12-400 0 0,0 41 400 0 0,2 5 5 0 0,2-3-271 0 0,1-9-236 0 0,3 9-94 0 0,-4-43 40 0 0,0-2-81 0 0,-1-2-44 0 0,4 31-13 0 0,-4-31-1 0 0,1 0 9 0 0,5 29 38 0 0,-5-29 10 0 0,0-1 6 0 0,10 40 16 0 0,6 14 58 0 0,-2-15 27 0 0,-13-39 47 0 0,0 0-5 0 0,9 26-70 0 0,-9-26-114 0 0,13 34-8653 0 0,-13-34 8295 0 0,1 2 38 0 0,-1 3 290 0 0,-1-5-143 0 0,0 0 1 0 0,1 0 0 0 0,7 16-1 0 0,8 21-689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5527 0 0,'0'0'7114'0'0,"8"0"-5642"0"0,27 1-100 0 0,-33-2-1211 0 0,1 1 0 0 0,0-1 0 0 0,-1 0 0 0 0,1 0 0 0 0,0 0 0 0 0,-1 0-1 0 0,1 0 1 0 0,-1-1 0 0 0,0 1 0 0 0,1-1 0 0 0,-1 1 0 0 0,0-1 0 0 0,0 0 0 0 0,2-2 0 0 0,3-2 391 0 0,24-30 692 0 0,-30 39-791 0 0,-1-3-402 0 0,0 1 1 0 0,0 0 0 0 0,0 0 0 0 0,0 0-1 0 0,1-1 1 0 0,-1 1 0 0 0,0 0 0 0 0,0 0-1 0 0,1 0 1 0 0,-1-1 0 0 0,0 1 0 0 0,1 0-1 0 0,-1 0 1 0 0,0-1 0 0 0,1 1 0 0 0,-1 0 0 0 0,1-1-1 0 0,-1 1 1 0 0,1-1 0 0 0,0 1 0 0 0,-1 0-1 0 0,1-1 1 0 0,0 1 0 0 0,-1-1 0 0 0,1 0-1 0 0,0 1 1 0 0,-1-1 0 0 0,1 0 0 0 0,1 1 0 0 0,33 9 50 0 0,-34-9-95 0 0,0-1-1 0 0,0 0 0 0 0,0 1 1 0 0,0-1-1 0 0,1 0 0 0 0,-1 0 1 0 0,0 0-1 0 0,0 0 0 0 0,0 0 1 0 0,0 0-1 0 0,2 0 0 0 0,54-12 172 0 0,-36 6-106 0 0,0 2-1 0 0,1 0 1 0 0,31-1-1 0 0,-19 6-32 0 0,-26 0-103 0 0,-3 8-15 0 0,13 30 63 0 0,-18-38 16 0 0,1 1 0 0 0,-1-1 0 0 0,0 1 0 0 0,0 0 0 0 0,1-1 0 0 0,-1 1 0 0 0,-1 0 0 0 0,1-1 0 0 0,0 1 0 0 0,0 0 0 0 0,0-1 0 0 0,-1 1 0 0 0,1-1 0 0 0,-1 1 0 0 0,0 0 0 0 0,1-1 0 0 0,-1 1 0 0 0,0-1 0 0 0,0 0 0 0 0,0 1 0 0 0,0-1 0 0 0,-2 3 0 0 0,-1 1 0 0 0,1 0 9 0 0,-5 8 20 0 0,0-1-1 0 0,1 1 1 0 0,1 1 0 0 0,-8 21-1 0 0,11-29-27 0 0,-1 15 51 0 0,0 14-41 0 0,3-23-11 0 0,1 0 0 0 0,2 13 0 0 0,8 40 0 0 0,5-2 0 0 0,4 5 0 0 0,-3 7 0 0 0,-6 8 0 0 0,-5 2 0 0 0,-6 44 0 0 0,-3-71-155 0 0,-7 155-230 0 0,4-64 272 0 0,6-100 102 0 0,3 19 11 0 0,4 2 0 0 0,2 1-12 0 0,-1-5-52 0 0,-4-37-29 0 0,4 29-10 0 0,-3-28-33 0 0,3 32-134 0 0,-3-36-61 0 0,0-13 218 0 0,-1 0-67 0 0,0-1 0 0 0,2 19 0 0 0,3 23 9 0 0,-5-27 62 0 0,6 54-38 0 0,-4-9 527 0 0,-4-59-296 0 0,0 39 353 0 0,-2 15 231 0 0,1-54-552 0 0,0-4-4 0 0,0-1-1 0 0,0 1 0 0 0,-1-1 0 0 0,-2 10 0 0 0,-6 39 200 0 0,8-46-273 0 0,-8 35 130 0 0,-3 0-149 0 0,-3 11-71 0 0,-1-1-528 0 0,13-47 474 0 0,-4 24-428 0 0,3-7 213 0 0,3-19-6 0 0,2 2-1 0 0,1 27 71 0 0,-2-27 676 0 0,6 2-205 0 0,16 33 37 0 0,-17-33 549 0 0,1-2-596 0 0,18 30-20 0 0,-18-29-7 0 0,-5-5-148 0 0,0 0 0 0 0,0 1 1 0 0,0-1-1 0 0,1 0 0 0 0,2 6 0 0 0,0 0-17 0 0,-1-2 17 0 0,-4 0-190 0 0,2 2 119 0 0,-1-6-22 0 0,1 0 0 0 0,-1 1 0 0 0,-1-1-1 0 0,1 0 1 0 0,-3 10 0 0 0,-2 14-156 0 0,4-21-4 0 0,1-7-8 0 0,0 1 213 0 0,0 0 0 0 0,1 0-1 0 0,-1 0 1 0 0,-1 0 0 0 0,1-1 0 0 0,0 1 0 0 0,0 0 0 0 0,-1 0 0 0 0,0 2 0 0 0,-2 16-602 0 0,12-33-116 0 0,17-61-1490 0 0,-23 63-3997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0,'0'0'18311'0'0,"8"8"-17511"0"0,23 26-411 0 0,-23-25 294 0 0,-3 1-538 0 0,16 31-1 0 0,-16-31 119 0 0,4-4-150 0 0,26 16-1 0 0,-33-21-99 0 0,0 1 0 0 0,0-1 1 0 0,0 0-1 0 0,0 0 0 0 0,0-1 0 0 0,0 1 0 0 0,3 1 0 0 0,34 10 65 0 0,25 6-28 0 0,-53-15-119 0 0,0 1 1 0 0,43 19 3 0 0,8 7 6 0 0,-8-4 35 0 0,-43-21 4 0 0,-1-2 0 0 0,21 6 0 0 0,-25-8 10 0 0,1 0 0 0 0,0 0 0 0 0,-1-1 0 0 0,1 0 0 0 0,10-1 0 0 0,-14 1 4 0 0,-1-1 2 0 0,0 1 1 0 0,0 0-1 0 0,0-1 1 0 0,0 1-1 0 0,0-1 1 0 0,-1 0-1 0 0,1 0 1 0 0,0 0-1 0 0,0 0 1 0 0,-1 0-1 0 0,1 0 1 0 0,-1 0-1 0 0,1 0 1 0 0,-1-1-1 0 0,3-2 1 0 0,0 1-19 0 0,3 0-49 0 0,16-2 3 0 0,-17 4-38 0 0,-6 9-1326 0 0,0 1 1362 0 0,1-1 0 0 0,2 10 1 0 0,-1-5 41 0 0,-1-11 35 0 0,-1 0 0 0 0,0 1 1 0 0,0-1-1 0 0,0 0 0 0 0,0 0 1 0 0,0 0-1 0 0,-1 3 0 0 0,-8 50 289 0 0,0 8 67 0 0,1 6 66 0 0,-27 168 679 0 0,27-180-943 0 0,4-12-15 0 0,-4 23 43 0 0,3-2-17 0 0,-4 132-35 0 0,-3 80-282 0 0,11-248 108 0 0,-2 16-37 0 0,0 25 53 0 0,1 7 33 0 0,2-62 1 0 0,4 52 118 0 0,-1-34-62 0 0,-3-29-59 0 0,1 1-1 0 0,-1-1 1 0 0,1 1-1 0 0,0-1 1 0 0,3 7 0 0 0,-3-7-5 0 0,1 1 1 0 0,-1 0-1 0 0,0 0 1 0 0,1 10 0 0 0,2 21-102 0 0,-3-28-128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0,'0'0'8042'0'0,"9"6"-6402"0"0,24 17-50 0 0,-25-18 1025 0 0,1-2-1375 0 0,0 1-830 0 0,-4-2-111 0 0,-1 0 0 0 0,1 0 0 0 0,0-1 0 0 0,-1 1 0 0 0,1-1 1 0 0,10 0-1 0 0,42 8 565 0 0,-22-4-726 0 0,-26-4-58 0 0,-1 1-21 0 0,24 3-28 0 0,-24-4 149 0 0,2 0-99 0 0,29 3 0 0 0,-29-3 6 0 0,-2-1 1 0 0,46 3 84 0 0,-14-3-104 0 0,-21 1-15 0 0,17 2-62 0 0,-27-3-88 0 0,-5 8-554 0 0,12 22 546 0 0,-16-30 103 0 0,1 0 0 0 0,-1 0-1 0 0,0 1 1 0 0,0-1 0 0 0,1 0 0 0 0,-1 0 0 0 0,0 1 0 0 0,0-1-1 0 0,0 0 1 0 0,1 1 0 0 0,-1-1 0 0 0,0 0 0 0 0,0 0 0 0 0,0 1 0 0 0,0-1-1 0 0,0 0 1 0 0,0 1 0 0 0,0-1 0 0 0,0 0 0 0 0,0 1 0 0 0,0-1 0 0 0,0 0-1 0 0,0 1 1 0 0,0-1 0 0 0,0 0 0 0 0,0 1 0 0 0,0-1 0 0 0,0 0 0 0 0,0 1-1 0 0,0-1 1 0 0,0 0 0 0 0,0 1 0 0 0,-1-1 0 0 0,1 0 0 0 0,0 1-1 0 0,-16 20-126 0 0,0 0 76 0 0,11-14 50 0 0,-9 19 62 0 0,-1 6 102 0 0,12-25-116 0 0,-7 23 170 0 0,1 8 16 0 0,7-29-198 0 0,-3 28 127 0 0,4-28-128 0 0,-1 30 127 0 0,2 9 18 0 0,1 2-1 0 0,1 2 0 0 0,3 2-35 0 0,-1-21-114 0 0,-3-24 48 0 0,1 2-17 0 0,3 41-62 0 0,-4-6-76 0 0,-1-37-41 0 0,-1-2-8 0 0,-3 22-6 0 0,3-21 2 0 0,0-1-102 0 0,-3 32-84 0 0,7-5 172 0 0,-1-24 117 0 0,-1-1-67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297 105 3223 0 0,'0'0'302'0'0,"-12"2"2811"0"0,9-20-1549 0 0,3 17-1452 0 0,1 0 0 0 0,-1 0-1 0 0,0 0 1 0 0,0 0 0 0 0,0 0 0 0 0,0 0 0 0 0,0 0 0 0 0,0 0 0 0 0,-1 0 0 0 0,1 0-1 0 0,0 0 1 0 0,0 0 0 0 0,-1 0 0 0 0,1 0 0 0 0,-1 0 0 0 0,1 0 0 0 0,-1 0-1 0 0,1 0 1 0 0,-1 0 0 0 0,1 0 0 0 0,-1 1 0 0 0,0-1 0 0 0,1 0 0 0 0,-1 1-1 0 0,0-1 1 0 0,0 0 0 0 0,-1 0 0 0 0,0 0 50 0 0,-1-1 1 0 0,1 1-1 0 0,0-1 1 0 0,0 0-1 0 0,0 1 1 0 0,0-1-1 0 0,0 0 1 0 0,0 0-1 0 0,1 0 1 0 0,-1 0-1 0 0,0-1 0 0 0,1 1 1 0 0,-1-3-1 0 0,0 2 141 0 0,0 0 0 0 0,0 0 0 0 0,0 1 0 0 0,0-1 0 0 0,-1 0 0 0 0,-2-2 0 0 0,2 3-250 0 0,-1 1 0 0 0,1-1 0 0 0,0 1 0 0 0,0 0 0 0 0,-1 0 0 0 0,1 0 0 0 0,0 0 0 0 0,-1 1 0 0 0,1-1 1 0 0,-1 1-1 0 0,1 0 0 0 0,-1 0 0 0 0,1 0 0 0 0,0 0 0 0 0,-1 1 0 0 0,1-1 0 0 0,-1 1 0 0 0,1 0 0 0 0,0 0 0 0 0,-1 1 1 0 0,-3 1-1 0 0,-6 3 240 0 0,1 0 1 0 0,0 1 0 0 0,-21 16-1 0 0,26-18 120 0 0,3-3-164 0 0,1 1 0 0 0,-1 0 0 0 0,1-1 0 0 0,0 1 0 0 0,0 0 0 0 0,0 0 0 0 0,-2 5 1 0 0,0-1-193 0 0,0 1 0 0 0,0 0 0 0 0,1 1 0 0 0,1-1 0 0 0,-1 1 0 0 0,1 0 0 0 0,1-1 1 0 0,-3 12-1 0 0,1 2 127 0 0,1-5 106 0 0,4-13-226 0 0,-2 0 134 0 0,2 3-12 0 0,3 21-62 0 0,-3-21-27 0 0,2 1-8 0 0,11 29-16 0 0,-10-27-68 0 0,1-1 0 0 0,11 17 0 0 0,-11-20-5 0 0,-1 0 0 0 0,1 0 0 0 0,1 0 0 0 0,-1-1 0 0 0,12 8 0 0 0,-6-6-4 0 0,1 0 0 0 0,15 6 0 0 0,-27-13 4 0 0,10 5-69 0 0,1-4-46 0 0,31 4 8 0 0,-32-4 10 0 0,-3-6-65 0 0,20-15 159 0 0,-26 20 7 0 0,-1 0-1 0 0,1-1 1 0 0,0 1 0 0 0,-1-1 0 0 0,1 1-1 0 0,-1 0 1 0 0,1-1 0 0 0,-1 1 0 0 0,1-1-1 0 0,-1 0 1 0 0,1 1 0 0 0,-1-1 0 0 0,0 1-1 0 0,1-1 1 0 0,-1 0 0 0 0,9-25 264 0 0,5-26 1 0 0,-7 24-205 0 0,1 4-64 0 0,4-3 0 0 0,1 0-11 0 0,5-3-114 0 0,-3 5-7 0 0,0-3 60 0 0,-9 15 60 0 0,-3-2 12 0 0,-3 13 14 0 0,0 1 0 0 0,0 0 0 0 0,0-1-1 0 0,0 1 1 0 0,0 0 0 0 0,0-1 0 0 0,0 1-1 0 0,0-1 1 0 0,-1 1 0 0 0,1 0 0 0 0,-1-1 0 0 0,1 1-1 0 0,-1 0 1 0 0,1 0 0 0 0,-1-1 0 0 0,0 1 0 0 0,0 0-1 0 0,-1-2 1 0 0,2 3-7 0 0,0 0 1 0 0,-1 0-1 0 0,1-1 0 0 0,0 1 1 0 0,-1 0-1 0 0,1 0 0 0 0,0 0 1 0 0,-1 0-1 0 0,1 0 0 0 0,0-1 1 0 0,-1 1-1 0 0,1 0 0 0 0,0 0 1 0 0,-1 0-1 0 0,1 0 0 0 0,0 0 1 0 0,-1 0-1 0 0,1 0 0 0 0,-1 0 0 0 0,1 0 1 0 0,0 0-1 0 0,-1 0 0 0 0,1 1 1 0 0,0-1-1 0 0,-1 0 0 0 0,0 1 2 0 0,0-1-1 0 0,0 1 0 0 0,0 0 1 0 0,0 0-1 0 0,0 0 0 0 0,0 0 0 0 0,1 0 1 0 0,-1 0-1 0 0,0 0 0 0 0,1 0 1 0 0,-1 0-1 0 0,0 1 0 0 0,-5 10 137 0 0,6-11-138 0 0,-1 0-1 0 0,1 1 0 0 0,-1-1 0 0 0,1 0 0 0 0,0 1 1 0 0,-1-1-1 0 0,1 0 0 0 0,0 0 0 0 0,0 1 0 0 0,0-1 1 0 0,0 0-1 0 0,0 2 0 0 0,0 1 6 0 0,0 5 41 0 0,5 17-40 0 0,7 14-13 0 0,10 11 53 0 0,-7-15-42 0 0,2 4 4 0 0,-13-32 54 0 0,-1 0-12 0 0,1 2-47 0 0,12 27 83 0 0,-3-11-18 0 0,-7-14-21 0 0,6 12-76 0 0,-9-18-142 0 0,-3-24-10423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6447 0 0,'0'0'499'0'0,"17"-15"5969"0"0,-16 14-6173 0 0,1 0 0 0 0,0 1 0 0 0,0-1-1 0 0,0 1 1 0 0,0 0 0 0 0,0-1 0 0 0,0 1 0 0 0,0 0 0 0 0,0 0 0 0 0,0 0-1 0 0,0 1 1 0 0,-1-1 0 0 0,1 0 0 0 0,0 1 0 0 0,0-1 0 0 0,0 1 0 0 0,0 0-1 0 0,0-1 1 0 0,1 2 0 0 0,44 15 936 0 0,-2 0-196 0 0,6 0-528 0 0,-2-2-136 0 0,-42-12-329 0 0,-4-2-26 0 0,0 0 1 0 0,-1 0-1 0 0,1 0 1 0 0,0 0-1 0 0,0 0 1 0 0,0-1 0 0 0,0 1-1 0 0,5-1 1 0 0,-4 1-15 0 0,-1-1 1 0 0,1 1-1 0 0,-1-1 0 0 0,1 0 1 0 0,-1 0-1 0 0,1 0 0 0 0,-1-1 1 0 0,1 1-1 0 0,-1-1 0 0 0,1 0 1 0 0,-1 0-1 0 0,1 0 0 0 0,-1-1 1 0 0,0 1-1 0 0,1-1 0 0 0,-1 1 1 0 0,0-1-1 0 0,0 0 0 0 0,-1 0 1 0 0,5-4-1 0 0,6-12-195 0 0,-11 15 185 0 0,-1-1-1 0 0,1 1 0 0 0,1 1 1 0 0,-1-1-1 0 0,0 0 0 0 0,1 0 0 0 0,-1 1 1 0 0,1 0-1 0 0,3-3 0 0 0,-5 4 22 0 0,0 1-13 0 0,-1 0-1 0 0,0-1 0 0 0,0 1 1 0 0,0 0-1 0 0,0 0 0 0 0,0 0 1 0 0,0 0-1 0 0,0 0 0 0 0,0 0 1 0 0,1 0-1 0 0,-1 0 0 0 0,0 0 1 0 0,0 0-1 0 0,0 0 0 0 0,0 0 1 0 0,0 0-1 0 0,0 0 0 0 0,0 0 1 0 0,1 0-1 0 0,-1 0 0 0 0,0 0 1 0 0,0 0-1 0 0,0 0 0 0 0,0 0 1 0 0,0 0-1 0 0,0 0 0 0 0,1 0 1 0 0,-1 0-1 0 0,0 0 0 0 0,0 0 1 0 0,0 0-1 0 0,0 0 0 0 0,0 0 1 0 0,0 0-1 0 0,0 0 0 0 0,1 0 1 0 0,-1 0-1 0 0,0 0 0 0 0,0 0 1 0 0,0 0-1 0 0,0 1 0 0 0,4 19 168 0 0,-1 23-103 0 0,-2-32 105 0 0,0 2-58 0 0,4 38 1 0 0,-4-38-4 0 0,0-2-17 0 0,0 33-10 0 0,-1-33-1 0 0,-1 0 8 0 0,-4 61 176 0 0,1-21-120 0 0,3-38 0 0 0,0-6 0 0 0,-6 22 0 0 0,5-22 131 0 0,0 0-193 0 0,-4 21-42 0 0,5-21-200 0 0,28 23-293 0 0,-21-24 206 0 0,34 0-14186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1839 0 0,'-12'12'18139'0'0,"44"1"-17788"0"0,-24-10 199 0 0,2 0-287 0 0,2 2-177 0 0,-2-1 54 0 0,0-1-1 0 0,18 4 1 0 0,45 9 293 0 0,1-4 0 0 0,0-3 0 0 0,1-3-1 0 0,140-6 1 0 0,-174-6-418 0 0,57-14-1 0 0,-60 11-326 0 0,45-5-1 0 0,-76 13 225 0 0,0 0 0 0 0,0 1-1 0 0,-1 0 1 0 0,10 1 0 0 0,-5 0-7 0 0,-9-1 66 0 0,-1 0 0 0 0,1 1 0 0 0,0-1 0 0 0,-1 0 0 0 0,1 0 1 0 0,0 1-1 0 0,-1-1 0 0 0,1 1 0 0 0,2 0 0 0 0,52 21-568 0 0,-17-6 266 0 0,-19-6-12 0 0,20 14-1 0 0,-20-14 23 0 0,-9-5 237 0 0,-5-2 29 0 0,0 0 0 0 0,1 0 1 0 0,-1-1-1 0 0,0 0 0 0 0,10 2 0 0 0,16 4-123 0 0,-24-6-55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125 109 4607 0 0,'-1'-1'148'0'0,"0"-1"0"0"0,-1 1 0 0 0,1 0 0 0 0,0 0 0 0 0,-1 0 0 0 0,1 1 0 0 0,-1-1 0 0 0,1 0-1 0 0,-1 0 1 0 0,0 1 0 0 0,1-1 0 0 0,-1 1 0 0 0,1 0 0 0 0,-1-1 0 0 0,0 1 0 0 0,0 0 0 0 0,1 0-1 0 0,-1 0 1 0 0,0 0 0 0 0,1 0 0 0 0,-1 0 0 0 0,0 1 0 0 0,1-1 0 0 0,-1 0 0 0 0,-2 2 0 0 0,1-1 164 0 0,0-1 1 0 0,0 1 0 0 0,0-1 0 0 0,0 1-1 0 0,0-1 1 0 0,-6-1 0 0 0,-1 0 504 0 0,10 0-723 0 0,-1 1-1 0 0,0 0 1 0 0,0 0 0 0 0,0-1 0 0 0,0 1-1 0 0,1 0 1 0 0,-1 0 0 0 0,0 0-1 0 0,0 0 1 0 0,0 0 0 0 0,0 0 0 0 0,0 0-1 0 0,1 0 1 0 0,-1 1 0 0 0,0-1-1 0 0,0 0 1 0 0,0 0 0 0 0,1 1 0 0 0,-1-1-1 0 0,0 0 1 0 0,0 1 0 0 0,1-1-1 0 0,-1 1 1 0 0,0-1 0 0 0,1 1 0 0 0,-1-1-1 0 0,0 1 1 0 0,1 0 0 0 0,-1-1 0 0 0,1 1-1 0 0,-2 1 1 0 0,2-2-55 0 0,0 1 0 0 0,0-1 0 0 0,0 0 0 0 0,0 0 0 0 0,-1 1 0 0 0,1-1 0 0 0,0 0 0 0 0,0 1 0 0 0,0-1 0 0 0,-1 0 0 0 0,1 0 0 0 0,0 0 0 0 0,0 1 0 0 0,-1-1 1 0 0,1 0-1 0 0,0 0 0 0 0,-1 0 0 0 0,1 0 0 0 0,0 0 0 0 0,-1 1 0 0 0,1-1 0 0 0,0 0 0 0 0,-1 0 0 0 0,1 0 0 0 0,0 0 0 0 0,-1 0 0 0 0,1 0 0 0 0,0 0 0 0 0,-1 0 0 0 0,1 0 0 0 0,0 0 0 0 0,-1 0 0 0 0,1 0 0 0 0,0-1 0 0 0,-1 1 0 0 0,1 0 0 0 0,0 0 0 0 0,0 0 0 0 0,-1 0 0 0 0,1 0 1 0 0,0-1-1 0 0,-1 1 0 0 0,1 0 0 0 0,0 0 0 0 0,0 0 0 0 0,-1-1 0 0 0,1 1 0 0 0,0 0 0 0 0,0-1 0 0 0,-1 1 0 0 0,-3-3 1641 0 0,2 8-869 0 0,3-4-715 0 0,0 1-1 0 0,0-1 0 0 0,0 1 1 0 0,0-1-1 0 0,0 1 1 0 0,0-1-1 0 0,0 0 1 0 0,0 0-1 0 0,1 0 0 0 0,1 2 1 0 0,40 32 93 0 0,-42-34-179 0 0,1 0 1 0 0,-1 0-1 0 0,0 0 0 0 0,0 0 1 0 0,0-1-1 0 0,0 1 0 0 0,1 0 0 0 0,-1-1 1 0 0,0 1-1 0 0,1-1 0 0 0,-1 1 0 0 0,1-1 1 0 0,-1 1-1 0 0,0-1 0 0 0,1 0 0 0 0,-1 0 1 0 0,1 0-1 0 0,-1 0 0 0 0,2 0 1 0 0,168-1 419 0 0,125-5 230 0 0,-102 5-240 0 0,1169-120 251 0 0,-1292 109-1134 0 0,176-19-4927 0 0,-240 31 4970 0 0,2 1 129 0 0,25 6-836 0 0,-26-5-4205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17047 0 0,'0'1'280'0'0,"1"6"244"0"0,-1-7-460 0 0,0 0 0 0 0,1 1-1 0 0,-1-1 1 0 0,1 0 0 0 0,-1 0 0 0 0,0 1-1 0 0,1-1 1 0 0,-1 0 0 0 0,1 0 0 0 0,-1 0-1 0 0,1 0 1 0 0,-1 1 0 0 0,1-1 0 0 0,-1 0-1 0 0,1 0 1 0 0,-1 0 0 0 0,1 0 0 0 0,-1 0-1 0 0,1 0 1 0 0,-1 0 0 0 0,1 0 0 0 0,-1 0-1 0 0,1-1 1 0 0,-1 1 0 0 0,1 0 0 0 0,324-53 2375 0 0,832-102-506 0 0,-666 83-8539 0 0,-333 48-806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292 159 919 0 0,'-12'-28'1300'0'0,"8"19"97"0"0,0 0 0 0 0,-4-16 0 0 0,8 22-1219 0 0,-1 0 0 0 0,1 0 0 0 0,-1 0 0 0 0,1 0 0 0 0,0 0 0 0 0,0 0 1 0 0,1 0-1 0 0,-1 0 0 0 0,0 0 0 0 0,1 0 0 0 0,0 0 0 0 0,0 0 0 0 0,1-3 0 0 0,-2 5-169 0 0,3-4 488 0 0,-1 1 1 0 0,0-1-1 0 0,-1 0 1 0 0,1 0-1 0 0,-1-1 1 0 0,1-6-1 0 0,-11 23 2860 0 0,8-8-3207 0 0,-1-1 0 0 0,1 1 1 0 0,0 0-1 0 0,0-1 0 0 0,0 1 0 0 0,0 0 0 0 0,0 0 0 0 0,1 0 0 0 0,-1 0 0 0 0,1 0 0 0 0,0 0 0 0 0,0 0 0 0 0,0 0 1 0 0,0-1-1 0 0,0 1 0 0 0,1 0 0 0 0,-1 0 0 0 0,1 0 0 0 0,0 0 0 0 0,2 4 0 0 0,1 4 119 0 0,1-1 0 0 0,-2 0 0 0 0,1 1 1 0 0,-2 0-1 0 0,3 16 0 0 0,4 52 685 0 0,-8-64-939 0 0,12 97 409 0 0,-8-70-203 0 0,7 65-30 0 0,-2 197 0 0 0,-49 12-147 0 0,14-156-35 0 0,16-74 39 0 0,2 110 0 0 0,18 87 156 0 0,-5 175 29 0 0,-19 72 23 0 0,22-314-110 0 0,-2 181-89 0 0,-16-313-57 0 0,-29 122 0 0 0,-6 55 0 0 0,-42 354 192 0 0,47-439-154 0 0,-19 123 63 0 0,52-189 188 0 0,6-79-229 0 0,-1-35-80 0 0,1 7-24 0 0,4 11-20 0 0,0-19 64 0 0,2 12 0 0 0,-6-5 0 0 0,1-1 0 0 0,0 0 0 0 0,-1 0 0 0 0,1 1 0 0 0,0-1 0 0 0,0 0 0 0 0,0 0 0 0 0,0 0 0 0 0,0 0 0 0 0,0 0 0 0 0,1 0 0 0 0,-1-1 0 0 0,0 1 0 0 0,0 0 0 0 0,1 0 0 0 0,-1-1 0 0 0,0 1 0 0 0,1-1 0 0 0,-1 1 0 0 0,1-1 0 0 0,-1 0 0 0 0,2 1 0 0 0,30 1-64 0 0,13 2 0 0 0,-23-2 11 0 0,33 2 31 0 0,3-8-20 0 0,-4-4 31 0 0,7 3 11 0 0,11 4 0 0 0,3 1 0 0 0,-11-2 0 0 0,-3-4 0 0 0,1-4 0 0 0,3-4 0 0 0,3-2 0 0 0,6-2 0 0 0,7 3 0 0 0,9 1 0 0 0,3 1 0 0 0,-2 1 11 0 0,-1 2 31 0 0,1 1-31 0 0,2 1-11 0 0,6-2 0 0 0,80-11 53 0 0,-95 10-42 0 0,15 1-11 0 0,-5 3 0 0 0,-20 3 0 0 0,92 1 0 0 0,-97 3 0 0 0,34 3 0 0 0,9 1 0 0 0,60 1 0 0 0,-54-5 11 0 0,-50 0 42 0 0,35 0 11 0 0,7 4-11 0 0,0 3-31 0 0,-101-6-18 0 0,151 21 45 0 0,-102-9-49 0 0,8 5 0 0 0,31 13 0 0 0,2 4 0 0 0,-4-1 0 0 0,0 0 0 0 0,2-1 0 0 0,-13-6 11 0 0,-50-18 31 0 0,35 9-20 0 0,-36-10 20 0 0,32 4-20 0 0,-33-6 20 0 0,53 7-20 0 0,23 2 20 0 0,1 0-31 0 0,-4-1-11 0 0,-6-3 0 0 0,-6-1 0 0 0,-1-1 0 0 0,3 3 0 0 0,10-2 0 0 0,3 1 0 0 0,-22-2 11 0 0,-54-6 31 0 0,44 6-31 0 0,-3 0 0 0 0,-44-6 31 0 0,47 4-31 0 0,3 1 0 0 0,-48-5 31 0 0,45 6-31 0 0,-5-2 0 0 0,-46-3 31 0 0,34 6-31 0 0,-40-6-9 0 0,35 8 49 0 0,-2 3-40 0 0,22 6-11 0 0,-6-4 0 0 0,1-4 0 0 0,-11-11 11 0 0,-39-4 31 0 0,21-11-31 0 0,16-9-11 0 0,4-1-13 0 0,-9 7-54 0 0,-43 13 16 0 0,0 0-1 0 0,0 1 1 0 0,9-2-1 0 0,-6 2-9 0 0,-3 0-137 0 0,35-1-395 0 0,-31 1 504 0 0,-1 1-188 0 0,-1 1-264 0 0,1 1 463 0 0,-5-1-30 0 0,0 1 1 0 0,0-1 0 0 0,0-1-1 0 0,0 0 1 0 0,9-2-1 0 0,22-3 14 0 0,-29 5 4 0 0,-2-2-192 0 0,22-10 75 0 0,-22 9-8 0 0,-3 0-3 0 0,13-12-13 0 0,-16 15 167 0 0,0 0-1 0 0,1 0 1 0 0,-1 0 0 0 0,0 0-1 0 0,0 0 1 0 0,0-1 0 0 0,0 1 0 0 0,0 0-1 0 0,0-1 1 0 0,-1 1 0 0 0,1-1-1 0 0,0 1 1 0 0,0-3 0 0 0,1-2-832 0 0,4-8-5931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19 2303 0 0,'-9'12'1752'0'0,"8"-9"-382"0"0,6-11-701 0 0,-2 3-512 0 0,-1 3-36 0 0,-1 1 0 0 0,0-1-1 0 0,0 1 1 0 0,0-1 0 0 0,-1 0 0 0 0,1 1 0 0 0,0-1 0 0 0,0 0 0 0 0,0-3-1 0 0,-2 13 1188 0 0,0-1-1 0 0,0 1 1 0 0,-1-1-1 0 0,0 1 0 0 0,-3 8 1 0 0,-18 40 2441 0 0,-3-4-2119 0 0,-63 91 1 0 0,48-82-437 0 0,-116 157-2490 0 0,143-203 1339 0 0,7-12-86 0 0,7-3 31 0 0,0-1 0 0 0,0 1 0 0 0,-1 0 1 0 0,1-1-1 0 0,0 1 0 0 0,0 0 0 0 0,0 0 1 0 0,0-1-1 0 0,-1 1 0 0 0,1 0 0 0 0,0-1 1 0 0,0 1-1 0 0,0 0 0 0 0,0-1 0 0 0,0 1 0 0 0,0 0 1 0 0,0-1-1 0 0,0 1 0 0 0,0 0 0 0 0,0-1 1 0 0,0 1-1 0 0,0-1 0 0 0,0 1 0 0 0,0 0 1 0 0,1-1-1 0 0,1-10-423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0,'0'2'89'0'0,"0"-1"0"0"0,1 1 0 0 0,-1 0 0 0 0,1-1 0 0 0,-1 1 0 0 0,1-1 0 0 0,0 1-1 0 0,0-1 1 0 0,-1 1 0 0 0,1-1 0 0 0,0 1 0 0 0,0-1 0 0 0,1 0 0 0 0,1 3 940 0 0,5 5 232 0 0,44 44 1358 0 0,-7-6-1485 0 0,-22-23-70 0 0,24 27-9 0 0,-26-26-39 0 0,37 43 672 0 0,-12-11-252 0 0,-22-26-1495 0 0,-18-24-301 0 0,1 1-463 0 0,18 24 597 0 0,-20-26 71 0 0,-5-6 110 0 0,0 0 0 0 0,0 1 0 0 0,0-1 1 0 0,0 0-1 0 0,0 0 0 0 0,0 1 0 0 0,0-1 1 0 0,0 0-1 0 0,1 0 0 0 0,-1 1 0 0 0,0-1 1 0 0,0 0-1 0 0,0 0 0 0 0,0 0 0 0 0,0 1 0 0 0,1-1 1 0 0,-1 0-1 0 0,0 0 0 0 0,0 0 0 0 0,0 0 1 0 0,1 0-1 0 0,-1 1 0 0 0,0-1 0 0 0,0 0 1 0 0,1 0-1 0 0,-1 0 0 0 0,0 0 0 0 0,0 0 1 0 0,1 0-1 0 0,-1 0 0 0 0,0 0 0 0 0,0 0 0 0 0,1 0 1 0 0,-1 0-1 0 0,0 0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14 1839 0 0,'-1'0'232'0'0,"1"-1"0"0"0,0 0 0 0 0,0 1-1 0 0,0-1 1 0 0,0 1 0 0 0,0-1 0 0 0,0 1-1 0 0,-1-1 1 0 0,1 0 0 0 0,0 1 0 0 0,-1-1-1 0 0,1 1 1 0 0,0-1 0 0 0,-1 1 0 0 0,1-1-1 0 0,0 1 1 0 0,-1 0 0 0 0,1-1-1 0 0,-1 1 1 0 0,1-1 0 0 0,-1 1 0 0 0,1 0-1 0 0,-1 0 1 0 0,1-1 0 0 0,-1 1 0 0 0,1 0-1 0 0,-1 0 1 0 0,0-1 0 0 0,1 1 0 0 0,-1 0-1 0 0,1 0 1 0 0,-1 0 0 0 0,0 0 0 0 0,1 0-1 0 0,-1 0 1 0 0,-1 1-100 0 0,0-1 0 0 0,1 1 0 0 0,-1 0 0 0 0,1 0 1 0 0,0 0-1 0 0,-1 0 0 0 0,1 0 0 0 0,0 0 0 0 0,0 1 0 0 0,-1-1 0 0 0,1 0 0 0 0,0 1 1 0 0,0-1-1 0 0,1 0 0 0 0,-1 1 0 0 0,-1 2 0 0 0,0-1 195 0 0,1 0-1 0 0,0 0 1 0 0,0 0-1 0 0,0 0 1 0 0,0 1-1 0 0,0-1 1 0 0,1 5 0 0 0,1 7 2209 0 0,0-12-2399 0 0,-1-1 0 0 0,0 0 1 0 0,0 0-1 0 0,1 1 0 0 0,-1-1 0 0 0,0 0 0 0 0,-1 1 0 0 0,1-1 1 0 0,0 0-1 0 0,-1 1 0 0 0,-1 3 0 0 0,-26 56 893 0 0,-53 86 0 0 0,-49 51-571 0 0,103-159-282 0 0,7-10-84 0 0,3-7 22 0 0,1 2 0 0 0,1 0-1 0 0,-17 39 1 0 0,30-58-109 0 0,2-6-18 0 0,0 0 0 0 0,0 0 0 0 0,0 0-1 0 0,0 0 1 0 0,0 0 0 0 0,0 0 0 0 0,0-1 0 0 0,0 1 0 0 0,0 0 0 0 0,0 0 0 0 0,1 0 0 0 0,-1 0 0 0 0,0 0 0 0 0,0 0 0 0 0,0 0 0 0 0,0 0-1 0 0,0 0 1 0 0,0 0 0 0 0,0 0 0 0 0,0 0 0 0 0,0 0 0 0 0,0 0 0 0 0,0 0 0 0 0,0 0 0 0 0,0 0 0 0 0,0 0 0 0 0,0 0 0 0 0,1 0 0 0 0,-1 0-1 0 0,0 0 1 0 0,0 0 0 0 0,0 0 0 0 0,0 0 0 0 0,0 0 0 0 0,0 0 0 0 0,0 0 0 0 0,0 0 0 0 0,0 0 0 0 0,0 0 0 0 0,0 0 0 0 0,0 0 0 0 0,0 0-1 0 0,0 0 1 0 0,0 0 0 0 0,1 0 0 0 0,-1 0 0 0 0,0 0 0 0 0,0 1 0 0 0,0-1 0 0 0,0 0 0 0 0,0 0 0 0 0,0 0 0 0 0,0 0 0 0 0,0 0 0 0 0,4-4-354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9215 0 0,'0'0'101'0'0,"-1"0"-1"0"0,1 0 0 0 0,-1 0 0 0 0,1 0 1 0 0,-1 0-1 0 0,1 0 0 0 0,-1 0 1 0 0,1 0-1 0 0,0 1 0 0 0,-1-1 0 0 0,1 0 1 0 0,-1 0-1 0 0,1 0 0 0 0,-1 1 0 0 0,1-1 1 0 0,0 0-1 0 0,-1 1 0 0 0,1-1 1 0 0,0 0-1 0 0,-1 1 0 0 0,1-1 0 0 0,0 0 1 0 0,-1 1-1 0 0,1 0 0 0 0,8 11 4940 0 0,-7-10-4633 0 0,1 0 49 0 0,11 9 2985 0 0,52 42-2557 0 0,-25-22-502 0 0,-16-14-112 0 0,32 22-50 0 0,-26-17-11 0 0,33 28-13 0 0,-34-25-49 0 0,26 25-19 0 0,-32-25-7 0 0,17 23-36 0 0,-23-26-145 0 0,10 18-61 0 0,-20-30-8 0 0,-2 1-53 0 0,17 34-195 0 0,-16-34-82 0 0,-3-2-575 0 0,9 26 151 0 0,-9-26-141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1375 0 0,'0'0'587'0'0,"4"0"-84"0"0,9-2-75 0 0,0-1 0 0 0,21-6 0 0 0,-28 7-634 0 0,0-1 0 0 0,0 1 0 0 0,0-1 1 0 0,0 0-1 0 0,-1-1 0 0 0,0 1 0 0 0,11-9 0 0 0,-11 3-463 0 0,-4 8 659 0 0,-1 1-1 0 0,0 0 1 0 0,0 0 0 0 0,0-1-1 0 0,0 1 1 0 0,0 0 0 0 0,0 0 0 0 0,0-1-1 0 0,0 1 1 0 0,0 0 0 0 0,0-1-1 0 0,0 1 1 0 0,0 0 0 0 0,0 0 0 0 0,0-1-1 0 0,0 1 1 0 0,0 0 0 0 0,0 0-1 0 0,0-1 1 0 0,0 1 0 0 0,-1 0 0 0 0,1-1-1 0 0,0 1 1 0 0,0 0 0 0 0,0 0-1 0 0,0 0 1 0 0,0-1 0 0 0,-1 1 0 0 0,1 0-1 0 0,0 0 1 0 0,0 0 0 0 0,-1-1-1 0 0,1 1 1 0 0,0 0 0 0 0,-6-2-112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241 616 4143 0 0,'0'0'1762'0'0,"1"-4"-1962"0"0,4-9-206 0 0,-4 10 2292 0 0,-2 3-1537 0 0,1-1 0 0 0,-1 1 0 0 0,0-1 0 0 0,0 1 0 0 0,1-1 0 0 0,-1 1 0 0 0,1-1 0 0 0,-1 1 0 0 0,0-1 0 0 0,1 0 0 0 0,-1 1 0 0 0,1-1 0 0 0,0 0 0 0 0,-1 0 0 0 0,1 1 0 0 0,-1-1 0 0 0,1 0 0 0 0,0 0 0 0 0,0 0 0 0 0,-1-1 0 0 0,-4-8 407 0 0,4 9-698 0 0,1 2-43 0 0,-13-22 359 0 0,12 19-265 0 0,0 0 0 0 0,0-1 0 0 0,-1 1 1 0 0,1 1-1 0 0,-1-1 0 0 0,1 0 0 0 0,-1 0 1 0 0,0 0-1 0 0,0 1 0 0 0,0-1 1 0 0,0 1-1 0 0,0 0 0 0 0,0-1 0 0 0,0 1 1 0 0,0 0-1 0 0,0 0 0 0 0,-1 0 0 0 0,1 0 1 0 0,0 1-1 0 0,-1-1 0 0 0,1 1 1 0 0,-5-1-1 0 0,4 1-38 0 0,0 0 1 0 0,0 1 0 0 0,0-1-1 0 0,0 1 1 0 0,0 0-1 0 0,0 0 1 0 0,0 0 0 0 0,0 0-1 0 0,0 0 1 0 0,0 0 0 0 0,0 1-1 0 0,0 0 1 0 0,1-1-1 0 0,-1 1 1 0 0,1 0 0 0 0,-4 4-1 0 0,-4 4 240 0 0,1 0 0 0 0,0 0-1 0 0,1 1 1 0 0,-10 16 0 0 0,14-20-166 0 0,0-1 0 0 0,0 1 1 0 0,0-1-1 0 0,-1 0 0 0 0,0-1 1 0 0,0 1-1 0 0,0-1 0 0 0,-8 6 0 0 0,9-5-70 0 0,-4 15-59 0 0,5 9-16 0 0,3-25-2 0 0,0-1 1 0 0,1 0-1 0 0,-1 1 0 0 0,1-1 0 0 0,3 8 0 0 0,-2-4-6 0 0,1-1-1 0 0,1 0 1 0 0,-1 0-1 0 0,8 8 1 0 0,19 20 9 0 0,-24-28 59 0 0,3-3 0 0 0,25 13-59 0 0,-26-12-54 0 0,1-7 0 0 0,26-5 57 0 0,-26 5 65 0 0,-6-3-1 0 0,14-23 300 0 0,0-2-196 0 0,-2 7-88 0 0,2-3 3 0 0,0-1-19 0 0,-2 1-55 0 0,-3-1-24 0 0,-8 19-3 0 0,-2 5-3 0 0,-1 0 0 0 0,0 0 0 0 0,0 0 0 0 0,0 0 0 0 0,0 0 0 0 0,0-4 0 0 0,7-49-40 0 0,0-108 0 0 0,-6 75 603 0 0,-1 11-402 0 0,-10-97 0 0 0,2 137-251 0 0,3 24 65 0 0,-1 3 31 0 0,0 4 11 0 0,-2 4 0 0 0,-1 8-11 0 0,1 10-31 0 0,2 8 31 0 0,2 7 11 0 0,1 2 0 0 0,0-3 0 0 0,1 2 0 0 0,1 5 0 0 0,2 3 0 0 0,0 7 53 0 0,2-4-31 0 0,2 12 20 0 0,0 4-31 0 0,2 32-11 0 0,-5-53 0 0 0,3 17 0 0 0,2-1 0 0 0,3-7 0 0 0,0-7-15 0 0,-1-4-66 0 0,3-2-115 0 0,-10-26 161 0 0,0 0-62 0 0,1 1-52 0 0,13 24 121 0 0,-12-24-52 0 0,-1-1 20 0 0,15 22 36 0 0,7 15-123 0 0,-21-37 67 0 0,-4-1-375 0 0,6 19 250 0 0,-7-22-212 0 0,-4-5 34 0 0,-5-7-195 0 0,8 9 490 0 0,-5-11-682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18 6447 0 0,'-14'2'10240'0'0,"12"4"-10021"0"0,0-1 0 0 0,0 1 0 0 0,0-1 0 0 0,-1 0 0 0 0,0 0 0 0 0,-4 5-1 0 0,6-8-120 0 0,0 0 0 0 0,-1-1 0 0 0,1 1 0 0 0,-1-1 0 0 0,1 1-1 0 0,-1-1 1 0 0,0 1 0 0 0,1-1 0 0 0,-1 0 0 0 0,0 0-1 0 0,0 0 1 0 0,0 0 0 0 0,0 0 0 0 0,0 0 0 0 0,0-1 0 0 0,0 1-1 0 0,-1-1 1 0 0,1 1 0 0 0,0-1 0 0 0,0 0 0 0 0,0 0 0 0 0,0 0-1 0 0,-4 0 1 0 0,-6-3 27 0 0,0 0 0 0 0,0-1 1 0 0,-19-9-1 0 0,-12-3 42 0 0,-6 3-22 0 0,0 2 0 0 0,-1 3-1 0 0,0 1 1 0 0,0 3 0 0 0,-63 3-1 0 0,88 1-96 0 0,1 2-1 0 0,-1 1 1 0 0,1 1-1 0 0,-36 10 1 0 0,51-11-25 0 0,0 0-1 0 0,0 1 1 0 0,1 0 0 0 0,-1 0-1 0 0,1 0 1 0 0,0 1-1 0 0,1 1 1 0 0,-1-1 0 0 0,1 1-1 0 0,0 0 1 0 0,0 1 0 0 0,1 0-1 0 0,0 0 1 0 0,0 0 0 0 0,-5 9-1 0 0,4-2 22 0 0,1-1-1 0 0,1 1 1 0 0,0 1 0 0 0,1-1-1 0 0,1 0 1 0 0,0 1-1 0 0,1 0 1 0 0,0 0-1 0 0,1 0 1 0 0,1 0 0 0 0,3 27-1 0 0,2 3 122 0 0,3-2-1 0 0,23 74 0 0 0,109 258 500 0 0,-127-349-604 0 0,30 47-48 0 0,-33-59 12 0 0,1 0-1 0 0,23 24 1 0 0,14 2 341 0 0,-27-26 122 0 0,24 10 22 0 0,-21-13-134 0 0,28 8-577 0 0,-26-11-248 0 0,32 8-104 0 0,89 12 1 0 0,-114-26 526 0 0,1-2-1 0 0,-1-1 1 0 0,1-2 0 0 0,-1-1-1 0 0,38-9 1 0 0,-10-3-83 0 0,105-42 0 0 0,-142 48 45 0 0,-1-1 1 0 0,-1 0-1 0 0,0-2 0 0 0,0-1 1 0 0,-1-1-1 0 0,-1 0 0 0 0,21-21 0 0 0,-30 24-19 0 0,0 0-1 0 0,0-1 1 0 0,-1 0-1 0 0,-1-1 1 0 0,-1 0-1 0 0,1 0 0 0 0,-2-1 1 0 0,0 0-1 0 0,-1-1 1 0 0,-1 1-1 0 0,0-1 0 0 0,2-17 1 0 0,-4 17-125 0 0,-1 0 0 0 0,-1 0 1 0 0,-1 0-1 0 0,0-1 0 0 0,-1 1 1 0 0,-3-16-1 0 0,1 18-283 0 0,0 0 0 0 0,-1 1 0 0 0,0 0 0 0 0,-1 0 0 0 0,0 0 0 0 0,-2 0 0 0 0,1 1 0 0 0,-1 0 0 0 0,-1 1 0 0 0,0-1 0 0 0,-1 1 0 0 0,-10-10 0 0 0,-2 1 48 0 0,-1 2 1 0 0,-44-30 0 0 0,-55-22 132 0 0,100 58 333 0 0,-427-220 9486 0 0,428 223-9273 0 0,-53-24 654 0 0,67 31-786 0 0,-1-1-1 0 0,0 1 1 0 0,0 1-1 0 0,0-1 1 0 0,0 1-1 0 0,-1 1 1 0 0,1-1-1 0 0,-10 2 0 0 0,14-1-56 0 0,0 1 0 0 0,0 0 0 0 0,-1 0 0 0 0,1 0 0 0 0,0 1 0 0 0,0-1 0 0 0,0 1 0 0 0,0-1 0 0 0,0 1 0 0 0,1 0 0 0 0,-1 0 0 0 0,0 1 0 0 0,1-1 0 0 0,0 0 0 0 0,-4 5 0 0 0,-2 4 61 0 0,0 1 0 0 0,-9 17 1 0 0,8-14-35 0 0,-22 45-106 0 0,16-28-174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5983 0 0,'-5'0'536'0'0,"1"0"-432"0"0,2 1-104 0 0,2-2 96 0 0,-1 1-8 0 0,-1-2 0 0 0,-2 1-2840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521 144 1207 0 0,'0'-42'87'0'0,"1"39"329"0"0,0 0 1 0 0,1 0-1 0 0,-1 1 0 0 0,0-1 0 0 0,1 1 1 0 0,2-5-1 0 0,1 0 546 0 0,-4 4-683 0 0,3-2 526 0 0,-1-1 1 0 0,0 0 0 0 0,-1 0 0 0 0,3-8-1 0 0,-4 13-690 0 0,-1 0 0 0 0,0 0-1 0 0,0 0 1 0 0,1 1-1 0 0,-1-1 1 0 0,0 0-1 0 0,0 0 1 0 0,0 0 0 0 0,0 0-1 0 0,0 0 1 0 0,0 0-1 0 0,0 0 1 0 0,0 0 0 0 0,0 1-1 0 0,-1-1 1 0 0,1 0-1 0 0,0 0 1 0 0,0 0-1 0 0,-1 0 1 0 0,1 1 0 0 0,-1-1-1 0 0,1 0 1 0 0,-1 0-1 0 0,1 1 1 0 0,-1-1 0 0 0,1 0-1 0 0,-1 0 1 0 0,0 1-1 0 0,1-1 1 0 0,-1 1-1 0 0,0-1 1 0 0,1 1 0 0 0,-1-1-1 0 0,0 1 1 0 0,0-1-1 0 0,0 1 1 0 0,1 0 0 0 0,-1-1-1 0 0,0 1 1 0 0,-2 0-1 0 0,-5-1 130 0 0,0 0-1 0 0,0 1 1 0 0,0 0-1 0 0,0 0 1 0 0,-1 1 0 0 0,1 0-1 0 0,0 1 1 0 0,0 0-1 0 0,1 0 1 0 0,-1 1-1 0 0,0 0 1 0 0,-8 4-1 0 0,-2 2 303 0 0,0 1 1 0 0,1 1-1 0 0,-29 23 0 0 0,32-21-286 0 0,0 1-1 0 0,0 0 1 0 0,1 1 0 0 0,1 1 0 0 0,1 0 0 0 0,-12 23-1 0 0,-49 112 476 0 0,49-98-576 0 0,10-26-94 0 0,-61 151 294 0 0,63-146-281 0 0,1 0 0 0 0,2 0 0 0 0,-7 58 0 0 0,14-69-19 0 0,1 1 0 0 0,4 35 0 0 0,-3-55-48 0 0,-1 0 0 0 0,1 1 0 0 0,-1-1 1 0 0,1 0-1 0 0,0 1 0 0 0,0-1 0 0 0,0 0 0 0 0,3 4 0 0 0,28 56 141 0 0,-31-59-135 0 0,0-1-1 0 0,1 1 0 0 0,-1 0 1 0 0,1-1-1 0 0,0 0 0 0 0,0 1 1 0 0,0-1-1 0 0,0 0 0 0 0,0 0 1 0 0,3 3-1 0 0,6 5 24 0 0,6 6 23 0 0,1-1 0 0 0,0 0 1 0 0,1-1-1 0 0,23 13 0 0 0,-26-19-40 0 0,1 0 0 0 0,0-1 0 0 0,1-1 0 0 0,0 0 0 0 0,-1-1-1 0 0,2-1 1 0 0,-1-1 0 0 0,0-1 0 0 0,1 0 0 0 0,-1-1 0 0 0,1-1 0 0 0,-1-1 0 0 0,1 0 0 0 0,-1-2-1 0 0,0 0 1 0 0,1-1 0 0 0,30-11 0 0 0,-10-2-108 0 0,0 0-1 0 0,-1-3 1 0 0,-2-1-1 0 0,0-2 0 0 0,-1-1 1 0 0,-1-2-1 0 0,32-31 1 0 0,-30 21-53 0 0,-2-1 0 0 0,-1-1 1 0 0,-1-2-1 0 0,-3-2 0 0 0,39-70 0 0 0,-58 92-18 0 0,0 0 0 0 0,-2-1-1 0 0,0 0 1 0 0,-1 0-1 0 0,-1-1 1 0 0,-1 0-1 0 0,3-32 1 0 0,-8 44 40 0 0,0-1 1 0 0,0 1-1 0 0,-1 0 0 0 0,0-1 1 0 0,-1 1-1 0 0,0 0 1 0 0,-6-18-1 0 0,4 20 44 0 0,1 1-1 0 0,-1 0 1 0 0,0 0 0 0 0,0 0-1 0 0,-1 0 1 0 0,0 1-1 0 0,0-1 1 0 0,-1 1-1 0 0,0 1 1 0 0,0-1 0 0 0,-7-4-1 0 0,0 1 163 0 0,0 1-1 0 0,-1 0 1 0 0,0 1 0 0 0,-1 1-1 0 0,0 1 1 0 0,1-1 0 0 0,-2 2-1 0 0,-18-3 1 0 0,-19-1 454 0 0,-56-1 0 0 0,89 8-403 0 0,-48-3 387 0 0,-1 4 0 0 0,1 2-1 0 0,0 3 1 0 0,-87 19 0 0 0,149-23-468 0 0,-1 0 1 0 0,0 1-1 0 0,0 0 1 0 0,1 0-1 0 0,0 1 1 0 0,-1-1 0 0 0,1 2-1 0 0,0-1 1 0 0,-9 8-1 0 0,6-2-36 0 0,7-8-3 0 0,13 6-2165 0 0,43 28-6105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9215 0 0,'-1'2'707'0'0,"-4"5"2092"0"0,4-3-1946 0 0,-8 15-432 0 0,-1-2 1 0 0,-15 23-1 0 0,-38 50-2778 0 0,43-58 2866 0 0,-16 34 0 0 0,-53 144 5034 0 0,-31 60-3296 0 0,107-246-2125 0 0,0 1-98 0 0,12-24-47 0 0,1 0-1 0 0,-1 0 1 0 0,1-1-1 0 0,-1 1 1 0 0,1 0-1 0 0,-1 0 0 0 0,0 0 1 0 0,1-1-1 0 0,-1 1 1 0 0,0 0-1 0 0,0-1 1 0 0,1 1-1 0 0,-1-1 1 0 0,0 1-1 0 0,-2 0 1 0 0,3-1-35 0 0,0 0 0 0 0,-1 0 0 0 0,1 0 0 0 0,0 0 0 0 0,-1 0 0 0 0,1 0 0 0 0,0 0 0 0 0,-1 0 0 0 0,1-1 0 0 0,0 1 0 0 0,0 0 0 0 0,-1 0 0 0 0,1 0 0 0 0,0 0 0 0 0,-1-1 1 0 0,1 1-1 0 0,0 0 0 0 0,0 0 0 0 0,-1 0 0 0 0,1-1 0 0 0,0 1 0 0 0,0 0 0 0 0,0-1 0 0 0,0 1 0 0 0,-1 0 0 0 0,1 0 0 0 0,0-1 0 0 0,0 0 0 0 0,-1-2-763 0 0,0 0-1 0 0,0 0 0 0 0,0-1 0 0 0,1 1 0 0 0,-1-1 1 0 0,1-5 1075 0 0,3 7-837 0 0,8-6-2821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6447 0 0,'3'-3'6844'0'0,"2"-2"-6364"0"0,-1 0 0 0 0,1 0 0 0 0,-1 0-1 0 0,5-9 1 0 0,10-23 475 0 0,26-79-1 0 0,1-44-1859 0 0,-29 96 162 0 0,-15 58 566 0 0,0 0 0 0 0,0-1 0 0 0,0 1 0 0 0,1 0 0 0 0,0 0-1 0 0,6-8 1861 0 0,-2 21-993 0 0,23 24 40 0 0,-22-23 6 0 0,-4 0-60 0 0,14 24-252 0 0,-13-24 180 0 0,-1 2-338 0 0,13 31-97 0 0,-13-30-45 0 0,-4-5-11 0 0,-5 23-19 0 0,4-26-130 0 0,-1 0 0 0 0,1 0 1 0 0,0-1-1 0 0,-1 1 0 0 0,1-1 1 0 0,-1 1-1 0 0,0-1 1 0 0,0 0-1 0 0,0 1 0 0 0,0-1 1 0 0,0 0-1 0 0,0 0 0 0 0,-1-1 1 0 0,1 1-1 0 0,-1 0 1 0 0,-3 1-1 0 0,-4 2-778 0 0,-1 0 0 0 0,-20 5 1 0 0,24-8 301 0 0,-95 22 901 0 0,114-24 801 0 0,2 0-794 0 0,-2 1 231 0 0,0-1 1 0 0,20-3-1 0 0,164-28 910 0 0,155-73-1542 0 0,-341 100-543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1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470 196 3679 0 0,'2'-3'258'0'0,"0"-1"-1"0"0,-1 1 0 0 0,1-1 1 0 0,-1 1-1 0 0,2-7 0 0 0,-3 6-23 0 0,1-1 0 0 0,0 1 0 0 0,0 0 0 0 0,1 0 0 0 0,-1 0 0 0 0,1 0 0 0 0,0 0 0 0 0,0 1 0 0 0,0-1 0 0 0,4-5 0 0 0,-6 21 4431 0 0,-7 4-3855 0 0,-2 0 0 0 0,0-1 0 0 0,0 0 0 0 0,-2-1 0 0 0,-20 24 1 0 0,-70 57-392 0 0,71-69 170 0 0,-120 90 1879 0 0,94-76-1293 0 0,52-37-1097 0 0,-14 9 265 0 0,18-12-344 0 0,0 0 0 0 0,0 0 1 0 0,0 0-1 0 0,0 0 0 0 0,0 0 0 0 0,0 0 1 0 0,0 0-1 0 0,0 0 0 0 0,0 0 0 0 0,-1 0 1 0 0,1 0-1 0 0,0 0 0 0 0,0 0 1 0 0,0 0-1 0 0,0 0 0 0 0,0 0 0 0 0,0 0 1 0 0,0 0-1 0 0,0 0 0 0 0,0 0 0 0 0,0 0 1 0 0,0 0-1 0 0,0 0 0 0 0,0 0 1 0 0,0 0-1 0 0,0-1 0 0 0,-1 1 0 0 0,1 0 1 0 0,0 0-1 0 0,0 0 0 0 0,0 0 1 0 0,0 0-1 0 0,0 0 0 0 0,0 0 0 0 0,0 0 1 0 0,0 0-1 0 0,0 0 0 0 0,0 0 0 0 0,0 0 1 0 0,0 0-1 0 0,0 0 0 0 0,0 0 1 0 0,0 0-1 0 0,0 0 0 0 0,0 0 0 0 0,0-1 1 0 0,0 1-1 0 0,0 0 0 0 0,0 0 0 0 0,0 0 1 0 0,0 0-1 0 0,0 0 0 0 0,0 0 1 0 0,0 0-1 0 0,0 0 0 0 0,0 0 0 0 0,0 0 1 0 0,0 0-1 0 0,0 0 0 0 0,0 0 1 0 0,0 0-1 0 0,0 0 0 0 0,0-1 0 0 0,0 1 1 0 0,0 0-1 0 0,0 0 0 0 0,0 0 0 0 0,7-12-312 0 0,28-37-3770 0 0,17-27-2863 0 0,-44 63 7484 0 0,-1-1 1 0 0,5-14-1 0 0,-12 27-384 0 0,1 1 0 0 0,-1-1 1 0 0,0 0-1 0 0,0 1 0 0 0,1-1 0 0 0,-1 0 0 0 0,0 0 0 0 0,0 1 1 0 0,0-1-1 0 0,0 0 0 0 0,0 0 0 0 0,0 1 0 0 0,0-1 1 0 0,0 0-1 0 0,0 0 0 0 0,0 1 0 0 0,0-1 0 0 0,0 0 1 0 0,0 0-1 0 0,-1 1 0 0 0,1-1 0 0 0,0 0 0 0 0,-1 1 1 0 0,0-2-1 0 0,1 2-61 0 0,-1-1 1 0 0,0 1 0 0 0,0-1-1 0 0,1 1 1 0 0,-1 0-1 0 0,0-1 1 0 0,0 1 0 0 0,0 0-1 0 0,0 0 1 0 0,0-1-1 0 0,1 1 1 0 0,-1 0 0 0 0,0 0-1 0 0,0 0 1 0 0,0 0-1 0 0,0 0 1 0 0,-1 1 0 0 0,-6 0 2 0 0,-1 1 0 0 0,1 0 0 0 0,-12 5 0 0 0,13-4 23 0 0,-3 0 126 0 0,0 0 0 0 0,-13 2 0 0 0,20-5-84 0 0,1 0 0 0 0,-1 1 0 0 0,0-1 0 0 0,1 0 0 0 0,-1 0 0 0 0,0 0 0 0 0,1-1 0 0 0,-1 1 0 0 0,0-1 0 0 0,1 0 0 0 0,-1 1 0 0 0,1-1 0 0 0,-1 0 0 0 0,-2-2 0 0 0,4 2-150 0 0,1 1 0 0 0,-1-1 0 0 0,1 0 0 0 0,0 1 0 0 0,-1-1 0 0 0,1 0 0 0 0,0 0 0 0 0,-1 0 0 0 0,1 1 0 0 0,0-1 0 0 0,0 0-1 0 0,0 0 1 0 0,0 0 0 0 0,0 0 0 0 0,0 1 0 0 0,0-1 0 0 0,0 0 0 0 0,0 0 0 0 0,0 0 0 0 0,0 0 0 0 0,0 1 0 0 0,1-1 0 0 0,0-1 0 0 0,7-20-146 0 0,10-19 201 0 0,3 2 1 0 0,1 0-1 0 0,44-56 0 0 0,-50 72-55 0 0,-8 12-11 0 0,0 0 0 0 0,1 1 0 0 0,16-16 0 0 0,-22 24 16 0 0,-3 2-19 0 0,0 0 0 0 0,0 0 0 0 0,0 0 0 0 0,0 0 0 0 0,0 0 0 0 0,0 0 0 0 0,1 0 0 0 0,-1 0 0 0 0,0 0 0 0 0,0 0 0 0 0,0 0 0 0 0,0 0-1 0 0,0 0 1 0 0,0 0 0 0 0,0 0 0 0 0,0 0 0 0 0,1 0 0 0 0,-1 0 0 0 0,0 0 0 0 0,0 0 0 0 0,0 0 0 0 0,0 0 0 0 0,0 0 0 0 0,0 0 0 0 0,0 0 0 0 0,0 0 0 0 0,0 0 0 0 0,0 0 0 0 0,1 0-1 0 0,-1 0 1 0 0,0 1 0 0 0,0-1 0 0 0,0 0 0 0 0,0 0 0 0 0,0 0 0 0 0,0 0 0 0 0,0 0 0 0 0,0 0 0 0 0,0 0 0 0 0,0 0 0 0 0,0 0 0 0 0,0 1 0 0 0,0-1 0 0 0,0 0 0 0 0,0 0 0 0 0,0 0 0 0 0,0 0-1 0 0,0 0 1 0 0,0 0 0 0 0,0 0 0 0 0,0 1 0 0 0,0-1 0 0 0,0 0 0 0 0,0 0 0 0 0,0 0 0 0 0,0 0 0 0 0,0 0 0 0 0,0 0 0 0 0,0 0 0 0 0,0 0 0 0 0,0 0 0 0 0,0 1 0 0 0,0-1 0 0 0,-1 0-1 0 0,-1 13-40 0 0,-2 0-1 0 0,0 1 0 0 0,0-1 0 0 0,-1-1 0 0 0,-14 24 0 0 0,-43 65-47 0 0,44-75 72 0 0,-4 6-17 0 0,-32 53-29 0 0,45-70 98 0 0,1 1-1 0 0,0 1 1 0 0,-7 22 0 0 0,15-37 633 0 0,10 3-558 0 0,30 15-3 0 0,-40-19-100 0 0,1-1-1 0 0,-1 1 1 0 0,1-1-1 0 0,0 0 0 0 0,-1 1 1 0 0,1-1-1 0 0,0 0 1 0 0,0 0-1 0 0,-1 1 1 0 0,1-1-1 0 0,0 0 1 0 0,-1 0-1 0 0,1 0 1 0 0,0 0-1 0 0,0 0 1 0 0,0 0-1 0 0,-1 0 1 0 0,1 0-1 0 0,0 0 0 0 0,0 0 1 0 0,-1 0-1 0 0,1-1 1 0 0,0 1-1 0 0,1-1 1 0 0,22-7 23 0 0,-1-2 0 0 0,38-20 0 0 0,113-95-366 0 0,-148 100-1828 0 0,-19 16-5135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 16583 0 0,'0'0'2536'0'0,"-3"46"-848"0"0,-4 14-824 0 0,-2-12-520 0 0,-2-1-104 0 0,-1-4-16 0 0,3-7-8 0 0,0 12-536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1 17047 0 0,'-9'0'1512'0'0,"1"1"-1208"0"0,5 1-240 0 0,0 1 688 0 0,0-2 144 0 0,-4 2 24 0 0,-5 2 8 0 0,-2 1-664 0 0,-1-2-128 0 0,2 1-24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682 4 6447 0 0,'-4'-1'288'0'0,"0"0"0"0"0,-1 1 0 0 0,1-1-1 0 0,0 1 1 0 0,0-1 0 0 0,0 1-1 0 0,0 0 1 0 0,0 1 0 0 0,0-1 0 0 0,-1 1-1 0 0,1 0 1 0 0,-5 1 0 0 0,-2 3 2143 0 0,0 0 0 0 0,-20 12-1 0 0,17-9-2203 0 0,-427 270 4625 0 0,434-274-4852 0 0,-16 12 0 0 0,-35 28 0 0 0,43-26 0 0 0,5 1 27 0 0,8-15 378 0 0,15 2-272 0 0,39 16-11 0 0,-48-21-103 0 0,0 1 0 0 0,-1-1-1 0 0,1 0 1 0 0,0 0 0 0 0,4 1 0 0 0,174 40 301 0 0,-106-18-100 0 0,107 47 0 0 0,-162-59-148 0 0,-2-1-42 0 0,22 16 0 0 0,-31-19-30 0 0,-1 1-1 0 0,14 16 1 0 0,-22-25-3 0 0,0 1 0 0 0,0 0 0 0 0,-1 0 0 0 0,1 0 0 0 0,0-1 0 0 0,-1 1 0 0 0,1 0 0 0 0,-1 0 0 0 0,1 0 0 0 0,-1 0 0 0 0,1 0 0 0 0,-1 0 0 0 0,0 0 0 0 0,1 0 0 0 0,-1 0 0 0 0,0 0 0 0 0,0 2 0 0 0,6 35-38 0 0,-6-37 31 0 0,1 0 0 0 0,-1 0 0 0 0,0 1 1 0 0,0-1-1 0 0,0 0 0 0 0,0 1 0 0 0,0-1 0 0 0,0 0 0 0 0,0 1 0 0 0,-1-1 0 0 0,1 0 0 0 0,0 0 0 0 0,-2 3 0 0 0,-1 6-36 0 0,0 1 0 0 0,-1-1 0 0 0,-1 0 0 0 0,0 0 0 0 0,0 0 0 0 0,-1 0 0 0 0,0-1-1 0 0,0 0 1 0 0,-9 9 0 0 0,8-11-5 0 0,-1-1-1 0 0,0 0 0 0 0,0 0 1 0 0,0-1-1 0 0,-18 9 1 0 0,21-12 22 0 0,-1 0 0 0 0,1 0 1 0 0,0-1-1 0 0,-1 0 1 0 0,0 0-1 0 0,1 0 1 0 0,-1 0-1 0 0,0-1 1 0 0,1 0-1 0 0,-1 0 1 0 0,-9-2-1 0 0,-12-5-107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3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173 143 11055 0 0,'-1'-3'370'0'0,"0"0"0"0"0,1 0 0 0 0,0 0 0 0 0,0 1 0 0 0,0-1 0 0 0,0 0 0 0 0,0 0 0 0 0,0 0 0 0 0,1 0 0 0 0,-1 1 0 0 0,1-1 0 0 0,0 0 0 0 0,0 1 0 0 0,2-6 0 0 0,2-6 436 0 0,-1-1 27 0 0,-2 8-367 0 0,0 0-1 0 0,-1 0 0 0 0,0 0 1 0 0,0 0-1 0 0,0-11 1 0 0,-1 17-445 0 0,0 1 0 0 0,0-1 0 0 0,0 0 0 0 0,-1 1 0 0 0,1-1 0 0 0,0 1 0 0 0,0-1 0 0 0,0 0 0 0 0,-1 1 0 0 0,1-1 0 0 0,0 1 0 0 0,-1-1 0 0 0,1 1 1 0 0,0-1-1 0 0,-1 1 0 0 0,1-1 0 0 0,-1 1 0 0 0,1 0 0 0 0,-1-1 0 0 0,1 1 0 0 0,0 0 0 0 0,-1-1 0 0 0,0 1 0 0 0,1 0 0 0 0,-1-1 0 0 0,1 1 0 0 0,-1 0 1 0 0,1 0-1 0 0,-1 0 0 0 0,0 0 0 0 0,1-1 0 0 0,-1 1 0 0 0,1 0 0 0 0,-1 0 0 0 0,0 0 0 0 0,1 0 0 0 0,-1 0 0 0 0,1 1 0 0 0,-1-1 0 0 0,0 0 1 0 0,1 0-1 0 0,-1 0 0 0 0,1 0 0 0 0,-1 1 0 0 0,0-1 0 0 0,-3 2 12 0 0,-1-1 0 0 0,1 1 0 0 0,0 0 0 0 0,-6 4 0 0 0,-2 2 12 0 0,2 0 0 0 0,-1 1 0 0 0,1 1 0 0 0,0-1 0 0 0,1 1 0 0 0,0 1 0 0 0,1 0-1 0 0,0 0 1 0 0,1 1 0 0 0,-11 23 0 0 0,11-19 4 0 0,1-1 0 0 0,1 1-1 0 0,1 0 1 0 0,0 0 0 0 0,1 0-1 0 0,0 0 1 0 0,2 1-1 0 0,0 27 1 0 0,4-1 63 0 0,2-18-3 0 0,12 42-11 0 0,-16-63-85 0 0,0 0-1 0 0,0-1 1 0 0,0 1 0 0 0,0 0 0 0 0,1-1-1 0 0,3 6 1 0 0,25 47 75 0 0,-29-54-80 0 0,0 1 0 0 0,0-1 1 0 0,1 0-1 0 0,-1 1 0 0 0,1-1 0 0 0,0 0 0 0 0,0 0 0 0 0,3 3 0 0 0,5 5-3 0 0,1-1 0 0 0,18 13 0 0 0,-22-17-21 0 0,2-1-1 0 0,-1 0 0 0 0,0 0 1 0 0,1-1-1 0 0,0 0 1 0 0,0 0-1 0 0,0-1 1 0 0,0-1-1 0 0,10 2 0 0 0,-4-3-44 0 0,1 1-1 0 0,-1-2 1 0 0,0 0-1 0 0,27-6 1 0 0,2-5-1226 0 0,-1-3-4061 0 0,-2-1-1784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3223 0 0,'-2'3'998'0'0,"1"8"2812"0"0,-1-9-1567 0 0,3-8-1386 0 0,1-55 2765 0 0,-2 62-3559 0 0,0-1 0 0 0,0 1 0 0 0,0 0 0 0 0,0 0 0 0 0,1 0 0 0 0,-1 0 0 0 0,0 0 0 0 0,0 0 0 0 0,0 0 0 0 0,1 0 0 0 0,-1 0 1 0 0,0 0-1 0 0,1 1 0 0 0,0-1 42 0 0,0 0 0 0 0,-1 0 1 0 0,0 0-1 0 0,1 0 0 0 0,-1 0 0 0 0,0 0 1 0 0,1 0-1 0 0,-1 0 0 0 0,0 0 1 0 0,0 1-1 0 0,0-1 0 0 0,0 0 1 0 0,0 0-1 0 0,-1 2 0 0 0,0 48 3689 0 0,1-47-3149 0 0,1 2-363 0 0,1 1-219 0 0,1 22 120 0 0,-1 2-35 0 0,-1 0-135 0 0,0 9-13 0 0,-1 53 3 0 0,2 60 797 0 0,-2-149-779 0 0,6-8-2427 0 0,22-17-5060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3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248 180 12439 0 0,'-3'-3'273'0'0,"2"2"-218"0"0,0 0 1 0 0,0 1-1 0 0,0-1 0 0 0,1 1 0 0 0,-1-1 1 0 0,0 0-1 0 0,0 1 0 0 0,0 0 0 0 0,0-1 1 0 0,0 1-1 0 0,0-1 0 0 0,-1 1 0 0 0,1 0 1 0 0,0 0-1 0 0,0 0 0 0 0,0 0 0 0 0,0 0 1 0 0,-1 0-1 0 0,-8 0 56 0 0,7 1 13 0 0,0 0 0 0 0,0 0 1 0 0,0 0-1 0 0,-1 1 0 0 0,1-1 1 0 0,0 1-1 0 0,1-1 0 0 0,-1 1 1 0 0,0 0-1 0 0,-2 3 0 0 0,-5 2 195 0 0,-11 7 157 0 0,2 1 0 0 0,-34 34 1 0 0,43-39-354 0 0,1 0 0 0 0,0 1 0 0 0,1 1 0 0 0,0 0 1 0 0,1 0-1 0 0,-7 16 0 0 0,10-12 42 0 0,-2 24-6 0 0,4-30 93 0 0,9-1 413 0 0,18 29 185 0 0,-25-37-821 0 0,0-1 1 0 0,0 1 0 0 0,1 0-1 0 0,-1-1 1 0 0,0 1 0 0 0,1-1-1 0 0,-1 1 1 0 0,0-1 0 0 0,1 1-1 0 0,-1-1 1 0 0,1 1 0 0 0,-1-1-1 0 0,1 1 1 0 0,-1-1 0 0 0,1 0 0 0 0,-1 1-1 0 0,1-1 1 0 0,-1 0 0 0 0,1 1-1 0 0,0-1 1 0 0,-1 0 0 0 0,1 0-1 0 0,-1 0 1 0 0,1 0 0 0 0,0 1-1 0 0,-1-1 1 0 0,1 0 0 0 0,0 0-1 0 0,0 0 1 0 0,3 0 91 0 0,5 1 20 0 0,0 0-1 0 0,-1 0 1 0 0,1-1 0 0 0,0-1 0 0 0,-1 1-1 0 0,1-2 1 0 0,9-1 0 0 0,7-6-53 0 0,-1-1 0 0 0,0-1-1 0 0,-1-1 1 0 0,0-1 0 0 0,-1-1 0 0 0,0 0 0 0 0,-1-2 0 0 0,-1-1 0 0 0,-1-1 0 0 0,0 0 0 0 0,19-25-1 0 0,-31 33-84 0 0,0 1-1 0 0,-1-1 1 0 0,0-1-1 0 0,0 1 1 0 0,-1-1-1 0 0,-1 0 1 0 0,0 0-1 0 0,-1-1 0 0 0,0 1 1 0 0,3-17-1 0 0,-6 22-10 0 0,1 0 0 0 0,-1 1 0 0 0,0-1 0 0 0,0 0 0 0 0,0 0 0 0 0,-1 1 0 0 0,0-1 0 0 0,0 0 0 0 0,-1 1 0 0 0,1-1 0 0 0,-1 1 0 0 0,-1 0 0 0 0,1-1 0 0 0,-1 1 0 0 0,1 0 0 0 0,-1 0 0 0 0,-1 1 0 0 0,1-1 0 0 0,-1 1 0 0 0,0-1 0 0 0,0 1 0 0 0,0 0 0 0 0,-6-4 0 0 0,3 3-20 0 0,-1 1 0 0 0,1 0 0 0 0,-1 1 0 0 0,0-1 0 0 0,0 2-1 0 0,0-1 1 0 0,0 1 0 0 0,0 0 0 0 0,0 1 0 0 0,-1-1 0 0 0,1 2 0 0 0,-1-1 0 0 0,1 1-1 0 0,-1 1 1 0 0,1-1 0 0 0,-9 3 0 0 0,8-1-1043 0 0,1 0 0 0 0,-1 0 0 0 0,1 1 0 0 0,0 0 0 0 0,-11 7 0 0 0,-5 5-5833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4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29 16127 0 0,'-2'6'738'0'0,"-13"30"331"0"0,12-28-928 0 0,-10 23 826 0 0,-9 13 256 0 0,-8 16-611 0 0,13-28-378 0 0,13-24-64 0 0,0-3-265 0 0,-9 17-117 0 0,10-16-20 0 0,3-10 49 0 0,2-4 246 0 0,0-1 1 0 0,0 0-1 0 0,0 1 0 0 0,1-1 0 0 0,1 1 1 0 0,-1 0-1 0 0,6-9 0 0 0,38-55 607 0 0,-39 60-608 0 0,2 0-1 0 0,-1 1 1 0 0,1 0-1 0 0,1 0 1 0 0,0 1-1 0 0,0 1 1 0 0,1 0-1 0 0,1 0 1 0 0,-1 2 0 0 0,1-1-1 0 0,0 1 1 0 0,19-6-1 0 0,-21 11 83 0 0,-3 1-96 0 0,-4 0-14 0 0,-1 0 0 0 0,0 1 1 0 0,0 0-1 0 0,1 0 0 0 0,-1 0 1 0 0,6 1-1 0 0,0 3 110 0 0,27 14-11 0 0,-36-18-130 0 0,1 1 0 0 0,0-1 0 0 0,-1 0 0 0 0,1 0 0 0 0,0 1 0 0 0,-1-1 0 0 0,1 1-1 0 0,0-1 1 0 0,-1 1 0 0 0,1-1 0 0 0,-1 1 0 0 0,1-1 0 0 0,-1 1 0 0 0,1-1-1 0 0,-1 1 1 0 0,1 0 0 0 0,-1-1 0 0 0,0 1 0 0 0,1 0 0 0 0,-1-1 0 0 0,0 1-1 0 0,0 0 1 0 0,1-1 0 0 0,-1 1 0 0 0,0 0 0 0 0,0 1 0 0 0,14 42 21 0 0,-13-42-19 0 0,0 0 0 0 0,-1 0 1 0 0,1 0-1 0 0,-1 0 0 0 0,0 0 1 0 0,1 0-1 0 0,-1 4 0 0 0,1 4-1 0 0,0-4-27 0 0,-1 1 0 0 0,0-1 0 0 0,0 0 0 0 0,-2 12-1 0 0,-2 30-168 0 0,1-13 98 0 0,2-26 50 0 0,8-11 108 0 0,-2 1-49 0 0,0 0-8 0 0,-1 0 0 0 0,1 0 0 0 0,-1 0 0 0 0,0-1 0 0 0,1 0 0 0 0,-1 0 0 0 0,0 0 0 0 0,0 0 0 0 0,5-5 0 0 0,119-103 169 0 0,-112 98-165 0 0,-14 11-8 0 0,0 0 0 0 0,-1 0 1 0 0,1 0-1 0 0,0 0 0 0 0,0 1 0 0 0,0-1 1 0 0,0 1-1 0 0,-1-1 0 0 0,1 1 1 0 0,0 0-1 0 0,0-1 0 0 0,3 1 0 0 0,-2 1-2 0 0,0-1 0 0 0,0 1 0 0 0,0 0 0 0 0,0 0 0 0 0,0 0-1 0 0,-1 0 1 0 0,1 0 0 0 0,0 1 0 0 0,-1-1 0 0 0,1 1 0 0 0,-1 0-1 0 0,4 3 1 0 0,0 1-5 0 0,0 0 0 0 0,0 1 0 0 0,6 11 0 0 0,18 30-239 0 0,-23-35 169 0 0,0-3-153 0 0,-3 0 3 0 0,13 29-81 0 0,-13-29-342 0 0,-4-2-977 0 0,-1 25 804 0 0,1-25 51 0 0,0-11 22 0 0,0-13-1013 0 0,3-2-4064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4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19 128 13823 0 0,'0'0'5627'0'0,"2"10"-4292"0"0,8 28-630 0 0,-7-29 99 0 0,-3 0-490 0 0,1-2-283 0 0,-1 1 0 0 0,0-1 0 0 0,-2 12 0 0 0,1-16-22 0 0,0 1 0 0 0,0-1-1 0 0,0 0 1 0 0,-1 0 0 0 0,1 0-1 0 0,-1 0 1 0 0,-3 4 0 0 0,5-7-8 0 0,0 1 1 0 0,0-1 0 0 0,0 0-1 0 0,0 0 1 0 0,0 0-1 0 0,0 0 1 0 0,0 1 0 0 0,0-1-1 0 0,0 0 1 0 0,0 0-1 0 0,0 0 1 0 0,0 1 0 0 0,-1-1-1 0 0,1 0 1 0 0,0 0-1 0 0,0 0 1 0 0,0 0 0 0 0,0 0-1 0 0,0 1 1 0 0,-1-1-1 0 0,1 0 1 0 0,0 0 0 0 0,0 0-1 0 0,0 0 1 0 0,-1 0-1 0 0,1 0 1 0 0,0 0 0 0 0,0 0-1 0 0,0 0 1 0 0,0 0-1 0 0,-1 1 1 0 0,1-1 0 0 0,0 0-1 0 0,0 0 1 0 0,0 0-1 0 0,-1 0 1 0 0,1 0 0 0 0,0-1-1 0 0,-1 1 1 0 0,-9-3 42 0 0,10 3-41 0 0,0 0 1 0 0,0 0-1 0 0,0 0 0 0 0,0 0 1 0 0,0 0-1 0 0,0 0 0 0 0,-1 0 1 0 0,1 0-1 0 0,0 0 0 0 0,0 0 1 0 0,0 0-1 0 0,0 0 0 0 0,0 0 1 0 0,0 0-1 0 0,0 0 0 0 0,-1 0 1 0 0,1 0-1 0 0,0-1 0 0 0,0 1 1 0 0,0 0-1 0 0,0 0 0 0 0,0 0 1 0 0,0 0-1 0 0,0 0 1 0 0,0 0-1 0 0,0 0 0 0 0,0 0 1 0 0,0-1-1 0 0,0 1 0 0 0,0 0 1 0 0,0 0-1 0 0,0 0 0 0 0,0 0 1 0 0,0 0-1 0 0,0 0 0 0 0,0-1 1 0 0,0 1-1 0 0,0 0 0 0 0,0 0 1 0 0,0 0-1 0 0,0 0 0 0 0,0 0 1 0 0,0 0-1 0 0,0-1 0 0 0,1-5 35 0 0,0 0 0 0 0,0 0 0 0 0,1 1 0 0 0,-1-1 0 0 0,1 0 0 0 0,1 0 0 0 0,-1 1 0 0 0,1 0 0 0 0,0-1 0 0 0,0 1-1 0 0,1 0 1 0 0,-1 0 0 0 0,6-4 0 0 0,7-9-58 0 0,37-32-1 0 0,-38 37-38 0 0,1 0 0 0 0,1 1 0 0 0,0 1 0 0 0,1 1-1 0 0,0 0 1 0 0,0 2 0 0 0,1 0 0 0 0,0 1 0 0 0,36-9 0 0 0,-19 13-5 0 0,6 5 60 0 0,-25 1 65 0 0,13 8 18 0 0,-29-10-74 0 0,1-1 0 0 0,-1 1 0 0 0,0-1 0 0 0,1 1 0 0 0,-1 0 0 0 0,0 0 0 0 0,0-1 0 0 0,1 1 0 0 0,-1 0 0 0 0,1 2 0 0 0,30 25-57 0 0,-31-27 46 0 0,0-1 1 0 0,0 1-1 0 0,0-1 1 0 0,-1 1-1 0 0,1 0 1 0 0,-1-1-1 0 0,1 1 1 0 0,0 0-1 0 0,-1-1 0 0 0,1 1 1 0 0,-1 0-1 0 0,1 0 1 0 0,-1 0-1 0 0,0 0 1 0 0,1-1-1 0 0,-1 1 1 0 0,0 0-1 0 0,0 0 1 0 0,1 2-1 0 0,8 36-161 0 0,-9-39 159 0 0,0 1-1 0 0,1 0 1 0 0,-1 0-1 0 0,0-1 0 0 0,0 1 1 0 0,0 0-1 0 0,0-1 1 0 0,0 1-1 0 0,0 0 0 0 0,0 0 1 0 0,0-1-1 0 0,0 1 1 0 0,0 0-1 0 0,0 0 0 0 0,0-1 1 0 0,0 1-1 0 0,-1 0 1 0 0,1-1-1 0 0,0 1 0 0 0,0 0 1 0 0,-2 1-1 0 0,-12 26-183 0 0,5-14 32 0 0,-2-2 145 0 0,-1-1 0 0 0,0 0 0 0 0,-1 0 0 0 0,0-1 0 0 0,-28 16-1 0 0,28-21 206 0 0,-27 8 0 0 0,32-12-51 0 0,7-2-137 0 0,0 1-1 0 0,1 0 1 0 0,-1 0-1 0 0,1 0 1 0 0,-1-1-1 0 0,1 1 1 0 0,-1 0 0 0 0,1-1-1 0 0,-1 1 1 0 0,1 0-1 0 0,-1-1 1 0 0,1 1-1 0 0,-1-1 1 0 0,1 1-1 0 0,-1-1 1 0 0,1 1 0 0 0,-1-2-1 0 0,1 1-22 0 0,0-1 0 0 0,1 0-1 0 0,-1 0 1 0 0,0 1 0 0 0,1-1-1 0 0,-1 0 1 0 0,1 1 0 0 0,0-1 0 0 0,0 1-1 0 0,-1-1 1 0 0,1 1 0 0 0,0-1-1 0 0,0 1 1 0 0,0-1 0 0 0,0 1 0 0 0,1 0-1 0 0,-1-1 1 0 0,0 1 0 0 0,1 0-1 0 0,1-1 1 0 0,32-25-752 0 0,-13 14-336 0 0,0 1 0 0 0,1 1-1 0 0,33-11 1 0 0,-51 20 909 0 0,-1 1 1 0 0,0-1-1 0 0,0 1 1 0 0,0 1-1 0 0,0-1 1 0 0,1 1-1 0 0,5-1 1 0 0,0 1-68 0 0,-9 0 198 0 0,1-1 1 0 0,-1 1-1 0 0,1 0 0 0 0,-1 0 0 0 0,1 0 0 0 0,-1 0 0 0 0,0 0 0 0 0,1 0 1 0 0,-1 1-1 0 0,3 0 0 0 0,31 7-670 0 0,-34-8 668 0 0,1 0-1 0 0,0 1 0 0 0,-1-1 0 0 0,1 1 1 0 0,-1-1-1 0 0,1 1 0 0 0,-1 0 1 0 0,3 1-1 0 0,26 16-193 0 0,-16-7 174 0 0,-5-4 79 0 0,-4-3-6 0 0,0 0 0 0 0,0 0 0 0 0,-1 1 0 0 0,8 9 1 0 0,14 19-1 0 0,-5 1 6 0 0,-17-27-2 0 0,-1 3 178 0 0,7 29 85 0 0,-8-29 20 0 0,-2-7-261 0 0,0 0 0 0 0,0 0 0 0 0,-1 0-1 0 0,1 1 1 0 0,-1-1 0 0 0,0 0 0 0 0,-1 3 0 0 0,0 2-96 0 0,0-1-279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5.0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251 194 5063 0 0,'-7'2'390'0'0,"-21"9"102"0"0,-1 3 3000 0 0,22-10-2659 0 0,4-3-355 0 0,0 1 0 0 0,0 0 0 0 0,0-1 0 0 0,0 1 1 0 0,0 0-1 0 0,0 1 0 0 0,1-1 0 0 0,-4 4 0 0 0,-3 3 275 0 0,-7 6-113 0 0,0 1-1 0 0,1 1 1 0 0,1 1 0 0 0,0 0 0 0 0,1 0-1 0 0,1 1 1 0 0,1 1 0 0 0,1 0-1 0 0,-8 22 1 0 0,17-40-605 0 0,1 0 0 0 0,-1 0 0 0 0,1 0-1 0 0,-1 0 1 0 0,1 0 0 0 0,0 0 0 0 0,0 0-1 0 0,0 0 1 0 0,0 0 0 0 0,1 2 0 0 0,2 58 297 0 0,-3-60-318 0 0,0-1 1 0 0,0 0-1 0 0,0 1 1 0 0,0-1-1 0 0,0 1 1 0 0,0-1-1 0 0,0 0 1 0 0,1 1-1 0 0,-1-1 0 0 0,1 0 1 0 0,-1 1-1 0 0,1-1 1 0 0,-1 0-1 0 0,1 0 1 0 0,0 0-1 0 0,0 1 1 0 0,-1-1-1 0 0,1 0 1 0 0,2 1-1 0 0,2 6 22 0 0,0-2-19 0 0,0 1 0 0 0,0 0 0 0 0,1-1 0 0 0,0 0-1 0 0,0-1 1 0 0,0 1 0 0 0,1-1 0 0 0,-1 0 0 0 0,1-1 0 0 0,0 1 0 0 0,15 5 0 0 0,-5-5-14 0 0,0-1-1 0 0,0-1 1 0 0,0-1 0 0 0,0 0-1 0 0,0-1 1 0 0,0-1 0 0 0,1 0 0 0 0,-1-1-1 0 0,0-1 1 0 0,0-1 0 0 0,17-5 0 0 0,-9 1-79 0 0,0-1 0 0 0,0-1 0 0 0,-1-2 0 0 0,-1 0 0 0 0,0-1 0 0 0,37-27 0 0 0,-37 21 11 0 0,-1-2 1 0 0,0 0-1 0 0,-2-1 0 0 0,0-2 1 0 0,-1 0-1 0 0,-2 0 0 0 0,0-2 1 0 0,-2 0-1 0 0,-1-1 0 0 0,0-1 1 0 0,14-42-1 0 0,-25 58 142 0 0,0 0 1 0 0,0 0-1 0 0,-1 0 0 0 0,-1 0 1 0 0,0-1-1 0 0,0 1 0 0 0,-1 0 0 0 0,0-1 1 0 0,-4-19-1 0 0,3 26 7 0 0,0-1-1 0 0,-1 1 1 0 0,1 0 0 0 0,-1 0 0 0 0,0 0 0 0 0,-1 0-1 0 0,1 1 1 0 0,-1-1 0 0 0,0 0 0 0 0,0 1 0 0 0,0 0-1 0 0,-1 0 1 0 0,1 0 0 0 0,-1 0 0 0 0,0 0 0 0 0,0 1-1 0 0,-1 0 1 0 0,1 0 0 0 0,-1 0 0 0 0,1 0 0 0 0,-1 1-1 0 0,-9-4 1 0 0,9 4 16 0 0,2 1-60 0 0,1 0 1 0 0,-1 0 0 0 0,0 1-1 0 0,0-1 1 0 0,0 0-1 0 0,0 1 1 0 0,1 0 0 0 0,-1 0-1 0 0,0 0 1 0 0,0 0 0 0 0,0 0-1 0 0,0 0 1 0 0,0 1-1 0 0,1-1 1 0 0,-1 1 0 0 0,0 0-1 0 0,-3 1 1 0 0,6-2-41 0 0,-8 3 73 0 0,0 1 0 0 0,-14 7-1 0 0,17-7-60 0 0,0-1 0 0 0,1 1 0 0 0,-1 0 0 0 0,1 0 0 0 0,0 0 0 0 0,-7 10 0 0 0,5-4-16 0 0,0 0-1 0 0,-5 11 0 0 0,11-21 5 0 0,-1 2-15 0 0,1 0 0 0 0,-1 0 0 0 0,0 0 0 0 0,0 0 0 0 0,1 0 0 0 0,0 0 0 0 0,-1 0 0 0 0,1 3 0 0 0,-6 41-180 0 0,5-23-18 0 0,5 24-42 0 0,-4-45 196 0 0,1 1 0 0 0,-1 0-1 0 0,0-1 1 0 0,1 1-1 0 0,0-1 1 0 0,1 5-1 0 0,12 33-424 0 0,-14-39 286 0 0,1 1 0 0 0,-1 0 0 0 0,1-1 0 0 0,0 1 0 0 0,0-1 0 0 0,-1 1 0 0 0,1-1 0 0 0,0 1 0 0 0,2 1 1 0 0,26 33-7701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5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14567 0 0,'0'0'1730'0'0,"4"7"-970"0"0,11 24 236 0 0,-12-23 48 0 0,-3 1-75 0 0,-1 25-356 0 0,1-26-151 0 0,-9 31 360 0 0,7-31 438 0 0,7-10-1075 0 0,1-1-131 0 0,0 1-1 0 0,-1-1 0 0 0,1-1 1 0 0,-1 1-1 0 0,0-1 0 0 0,5-4 1 0 0,33-33 268 0 0,-4 4-278 0 0,-18 18-138 0 0,2 2 0 0 0,0 1 0 0 0,0 0 0 0 0,2 2 0 0 0,0 1 0 0 0,0 1 0 0 0,1 1 0 0 0,32-9 0 0 0,-43 16 139 0 0,1 1-1 0 0,-1 0 1 0 0,1 1-1 0 0,0 0 1 0 0,0 1-1 0 0,0 1 1 0 0,0 1 0 0 0,0 0-1 0 0,-1 1 1 0 0,1 1-1 0 0,0 1 1 0 0,-1 0-1 0 0,0 0 1 0 0,0 2 0 0 0,28 14-1 0 0,-27-11 47 0 0,0 2 0 0 0,0 0 0 0 0,16 15 0 0 0,-26-20-72 0 0,-1-1 1 0 0,1 1-1 0 0,-1 0 0 0 0,6 10 0 0 0,-6-8-1 0 0,-1 1 0 0 0,1-1-1 0 0,-2 1 1 0 0,1 0 0 0 0,2 11 0 0 0,-4-9 23 0 0,0 0 0 0 0,-1 1 1 0 0,0 13-1 0 0,-1-23-27 0 0,0-1-1 0 0,0 1 1 0 0,0 0 0 0 0,0 0-1 0 0,-1 0 1 0 0,1 0 0 0 0,-1-1-1 0 0,1 1 1 0 0,-1 0 0 0 0,1 0-1 0 0,-2 1 1 0 0,-4 14 40 0 0,-1-1 1 0 0,-1 0-1 0 0,-1-1 0 0 0,0 0 1 0 0,0 0-1 0 0,-15 16 0 0 0,16-23-35 0 0,-1 0-1 0 0,0 0 0 0 0,-1 0 1 0 0,-12 7-1 0 0,18-13-16 0 0,0 0 1 0 0,0 0-1 0 0,0 0 0 0 0,0-1 1 0 0,0 0-1 0 0,-6 2 0 0 0,6-3-128 0 0,0 1 0 0 0,-1-1-1 0 0,1 1 1 0 0,0-1 0 0 0,0-1 0 0 0,-1 1 0 0 0,1-1-1 0 0,-6-1 1 0 0,7 1-410 0 0,0 0 0 0 0,0 0 0 0 0,1-1 0 0 0,-1 1 0 0 0,0-1 0 0 0,1 0 0 0 0,-1 1 0 0 0,1-1 0 0 0,0-1 0 0 0,-3-1 0 0 0,-8-16-7360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4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51 317 7831 0 0,'1'11'1476'0'0,"0"0"-1"0"0,1 0 0 0 0,4 17 0 0 0,-3-19-1728 0 0,-3-8 308 0 0,8 45 1846 0 0,-4-7-191 0 0,3 24-436 0 0,-3-9-302 0 0,-2-25-642 0 0,-1-22-61 0 0,-1 2-12 0 0,2 25-11 0 0,-1-26-45 0 0,-2 0-17 0 0,-1 34 169 0 0,0-11-1 0 0,-1 4-13 0 0,-10 46-190 0 0,-38 127 1 0 0,31-133-216 0 0,23-97 39 0 0,3-33 1 0 0,-4 27 19 0 0,2-359-1029 0 0,-5 339 1010 0 0,1 3 161 0 0,1 1 1 0 0,3 0-1 0 0,1 0 1 0 0,3 0 0 0 0,1 0-1 0 0,2 1 1 0 0,2 1-1 0 0,2 0 1 0 0,41-79-1 0 0,-51 111-133 0 0,0 0-1 0 0,1 1 0 0 0,0-1 0 0 0,1 1 0 0 0,0 1 0 0 0,0-1 0 0 0,1 1 0 0 0,0 1 0 0 0,15-12 0 0 0,-22 19-1 0 0,0-1 0 0 0,0 0 0 0 0,1 1 0 0 0,-1-1 0 0 0,0 1 0 0 0,0-1 0 0 0,1 1 0 0 0,-1 0 0 0 0,0 0 0 0 0,1-1 0 0 0,-1 1 0 0 0,0 0 0 0 0,1 0 0 0 0,1 0 0 0 0,37 6-16 0 0,-31-4-60 0 0,1 5 0 0 0,29 21-1 0 0,-17-12-15 0 0,37 29 32 0 0,-45-34 56 0 0,-1 1 1 0 0,17 20-1 0 0,-25-25 6 0 0,1 0 0 0 0,-1 0-1 0 0,-1 1 1 0 0,1 0 0 0 0,4 14 0 0 0,-4-10 17 0 0,-2 1 0 0 0,1 1-1 0 0,-2-1 1 0 0,1 0 0 0 0,-2 1 0 0 0,0-1 0 0 0,-1 1 0 0 0,0 0 0 0 0,-1-1 0 0 0,0 1-1 0 0,-1-1 1 0 0,-5 16 0 0 0,4-16 17 0 0,-2 1 0 0 0,0-1 1 0 0,0 0-1 0 0,-1 0 0 0 0,-1 0 0 0 0,0-1 0 0 0,-1 0 0 0 0,0 0 1 0 0,-17 17-1 0 0,19-23-26 0 0,0 0 0 0 0,-1-1-1 0 0,1 0 1 0 0,-1 0 0 0 0,0 0 0 0 0,0-1 0 0 0,-1 0 0 0 0,1-1 0 0 0,-1 1 0 0 0,0-1 0 0 0,0-1 0 0 0,0 0 0 0 0,0 0 0 0 0,0 0-1 0 0,0-1 1 0 0,-1-1 0 0 0,-15 1 0 0 0,12-2-116 0 0,-1-1 1 0 0,0 0-1 0 0,-23-6 0 0 0,31 6 18 0 0,0 0-1 0 0,0 0 1 0 0,0 0 0 0 0,0 0-1 0 0,1-1 1 0 0,-1 0 0 0 0,1 0-1 0 0,0 0 1 0 0,0 0-1 0 0,0-1 1 0 0,0 0 0 0 0,-3-4-1 0 0,1-2-1049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5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154 131 1375 0 0,'18'-37'13834'0'0,"-32"37"-9448"0"0,4 4-4284 0 0,0 0 0 0 0,0 0 0 0 0,1 1 0 0 0,0 0 1 0 0,0 0-1 0 0,0 1 0 0 0,0 1 0 0 0,1-1 0 0 0,0 2 0 0 0,0-1 0 0 0,1 1 0 0 0,0 0 0 0 0,0 0 0 0 0,1 1 0 0 0,0 0 0 0 0,1 0 0 0 0,-5 11 1 0 0,7-14-36 0 0,2-4-38 0 0,0 1 0 0 0,0-1-1 0 0,0 0 1 0 0,0 1 0 0 0,0-1 0 0 0,1 1 0 0 0,0-1 0 0 0,-1 1 0 0 0,1-1 0 0 0,0 1 0 0 0,0-1 0 0 0,0 1 0 0 0,1 3-1 0 0,3 22 98 0 0,-3-21-13 0 0,7 3-1 0 0,22 28-3 0 0,-23-29-11 0 0,8-5-9 0 0,43 12-1 0 0,-57-15-83 0 0,1 0 0 0 0,-1-1 0 0 0,1 0 0 0 0,0 1 0 0 0,-1-1-1 0 0,1 0 1 0 0,0 0 0 0 0,0 0 0 0 0,-1 0 0 0 0,1 0 0 0 0,0 0 0 0 0,-1 0 0 0 0,1 0 0 0 0,2-1-1 0 0,20-5 11 0 0,0 0 0 0 0,0-2 0 0 0,-1-1 0 0 0,25-12 0 0 0,-25 7-121 0 0,-1-1 1 0 0,0-1-1 0 0,-1-1 0 0 0,0 0 1 0 0,-2-2-1 0 0,0-1 0 0 0,29-39 1 0 0,-41 50-86 0 0,-1-1-1 0 0,0 0 1 0 0,-1 0 0 0 0,4-12-1 0 0,-7 19 132 0 0,-1-1 0 0 0,0 0 0 0 0,0 0 0 0 0,0 1 0 0 0,0-1 0 0 0,-1 0 0 0 0,1 0 0 0 0,-1 0 0 0 0,0 0 0 0 0,-1 0 0 0 0,1 0 0 0 0,0 1 0 0 0,-1-1 0 0 0,0 0 0 0 0,-2-5 0 0 0,2 7 52 0 0,0 0 0 0 0,-1 0 0 0 0,1 0 0 0 0,-1 0 1 0 0,1 0-1 0 0,-1 1 0 0 0,0-1 0 0 0,0 0 1 0 0,0 1-1 0 0,0-1 0 0 0,0 1 0 0 0,0 0 0 0 0,0 0 1 0 0,0 0-1 0 0,0 0 0 0 0,-1 0 0 0 0,1 0 0 0 0,0 0 1 0 0,-1 1-1 0 0,1 0 0 0 0,-1-1 0 0 0,1 1 1 0 0,-1 0-1 0 0,-3 0 0 0 0,-3 0 121 0 0,0 1-1 0 0,0 0 1 0 0,0 0 0 0 0,1 1-1 0 0,-13 4 1 0 0,7-1 139 0 0,1 0 1 0 0,-1 1 0 0 0,1 1-1 0 0,0 0 1 0 0,-16 13-1 0 0,21-14-142 0 0,-1 1-1 0 0,1 0 0 0 0,1 0 0 0 0,-1 1 1 0 0,2 0-1 0 0,-1 1 0 0 0,1-1 0 0 0,-6 11 0 0 0,6-6-26 0 0,6-3-30 0 0,3 19-77 0 0,-2-22-162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5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0 371 9791 0 0,'0'0'744'0'0,"3"8"-517"0"0,11 33 48 0 0,7 20 2470 0 0,-16-48-2212 0 0,-1-3 89 0 0,-1 0-1 0 0,0 0 0 0 0,2 13 1 0 0,3 15-300 0 0,-6-29-471 0 0,0 33-470 0 0,-1-34-282 0 0,-11-4-1403 0 0,5-11 1121 0 0</inkml:trace>
  <inkml:trace contextRef="#ctx0" brushRef="#br0" timeOffset="1">114 0 13359 0 0,'0'0'2304'0'0,"0"9"-1348"0"0,-3 27 42 0 0,2-34-893 0 0,1-1 1 0 0,0 1-1 0 0,0 0 0 0 0,0-1 1 0 0,-1 1-1 0 0,1-1 1 0 0,-1 1-1 0 0,-1 2 1 0 0,-31 67 1369 0 0,28-63-1320 0 0,0 0 0 0 0,0 0 1 0 0,0 0-1 0 0,-1-1 0 0 0,0 0 1 0 0,-1 0-1 0 0,-10 9 0 0 0,5-10-1246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6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74 183 16583 0 0,'-55'42'4066'0'0,"37"-26"-2972"0"0,20-17-1145 0 0,12-6-334 0 0,0-2 1 0 0,-1 1-1 0 0,1-2 1 0 0,-2 0-1 0 0,22-21 1 0 0,-13 4 340 0 0,21-35 1 0 0,-12 17 142 0 0,-26 39-48 0 0,0 1 0 0 0,0 0 1 0 0,10-8-1 0 0,-12 11 98 0 0,40 3 186 0 0,-42-1-322 0 0,1 0 0 0 0,0 0 0 0 0,0 0 0 0 0,-1 0 0 0 0,1 0 0 0 0,0 1 0 0 0,-1-1 0 0 0,1 0 0 0 0,0 0 0 0 0,-1 0 0 0 0,1 1 0 0 0,0-1 0 0 0,-1 0 0 0 0,1 1 0 0 0,0-1 0 0 0,-1 0 0 0 0,1 1 0 0 0,-1-1 0 0 0,1 1 0 0 0,-1-1 0 0 0,1 1 0 0 0,-1-1 0 0 0,1 1 0 0 0,28 26 358 0 0,-13-9 11 0 0,17 26-43 0 0,-18-20-190 0 0,19 39-73 0 0,-24-42-41 0 0,11 36 0 0 0,-15-37-28 0 0,4 35 0 0 0,-3 7-28 0 0,-6-56 79 0 0,-1 0 1 0 0,1 0-1 0 0,-1 0 0 0 0,0 0 1 0 0,-2 9-1 0 0,1-4-1041 0 0,2 18-4723 0 0,3 11-926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7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10 16063 0 0,'-1'-8'248'0'0,"3"6"537"0"0,2 9 1998 0 0,13 31-2121 0 0,-11-19-316 0 0,5 43 45 0 0,-4-10-220 0 0,-4-22-30 0 0,3 37-12 0 0,-3-33-1 0 0,3 34-9 0 0,-3-36-39 0 0,7 39-10 0 0,4-1 5 0 0,1-18-1541 0 0</inkml:trace>
  <inkml:trace contextRef="#ctx0" brushRef="#br0" timeOffset="1">0 434 19807 0 0,'0'0'2152'0'0,"20"50"-1664"0"0,23-22 8 0 0,13-11-336 0 0,8-17-160 0 0,-34-8 96 0 0,-1-1-200 0 0,-5-1-48 0 0,-3-1-8 0 0</inkml:trace>
  <inkml:trace contextRef="#ctx0" brushRef="#br0" timeOffset="2">756 377 14743 0 0,'0'0'1335'0'0,"-3"8"-1032"0"0,-10 24 50 0 0,10-24 504 0 0,0 2-446 0 0,-10 28-123 0 0,9-29 173 0 0,1-2-202 0 0,-12 20 145 0 0,11-20 63 0 0,0-6 11 0 0,1 2-331 0 0,2-3-102 0 0,0 1 0 0 0,0 0 0 0 0,0-1 1 0 0,0 1-1 0 0,0 0 0 0 0,0-1 0 0 0,0 1 1 0 0,0-1-1 0 0,-1 0 0 0 0,1 1 0 0 0,0-1 1 0 0,0 0-1 0 0,0 0 0 0 0,-1 0 1 0 0,-1 0-1 0 0,-43 7 1065 0 0,5 0-507 0 0,-2-2-163 0 0,39-4-280 0 0,11 1-51 0 0,21 9-2 0 0,-14-7-3 0 0,30 2 112 0 0,129 15 131 0 0,-157-17-305 0 0,33 14-31 0 0,-42-15-11 0 0,0 1 0 0 0,0-1 0 0 0,0 1 0 0 0,10 8 0 0 0,-12-7-5 0 0,1 0-1 0 0,9 13 1 0 0,-10-12-75 0 0,-4 5-15 0 0,5 33 6 0 0,-5-43 83 0 0,-1 0 0 0 0,0 0 1 0 0,0 0-1 0 0,0 0 0 0 0,0 1 0 0 0,0-1 0 0 0,0 0 0 0 0,0 0 1 0 0,0 0-1 0 0,0 0 0 0 0,0 1 0 0 0,-1-1 0 0 0,1 0 0 0 0,0 0 1 0 0,-1 1-1 0 0,-12 32-110 0 0,12-32 100 0 0,0 0 0 0 0,0 0 0 0 0,0 0 0 0 0,0 0 1 0 0,0 0-1 0 0,0 0 0 0 0,-2 2 0 0 0,-8 10-16 0 0,0-1 0 0 0,-1 0 0 0 0,0-1 0 0 0,-1 0 0 0 0,0-1 0 0 0,-1 0 0 0 0,-19 11 0 0 0,12-13 32 0 0,-1-1 0 0 0,1-1 0 0 0,-1-1 0 0 0,-1-1 0 0 0,1-1 0 0 0,-1-1 0 0 0,-36 1 0 0 0,12-4-1115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1855 20735 0 0,'-39'22'2243'0'0,"39"-21"-2226"0"0,-1-1-1 0 0,0 1 1 0 0,0 0 0 0 0,0-1 0 0 0,1 1 0 0 0,-1-1-1 0 0,0 0 1 0 0,0 1 0 0 0,0-1 0 0 0,0 0 0 0 0,0 1 0 0 0,0-1-1 0 0,0 0 1 0 0,0 0 0 0 0,0 0 0 0 0,0 0 0 0 0,0 0-1 0 0,0 0 1 0 0,0 0 0 0 0,0 0 0 0 0,0 0 0 0 0,0 0-1 0 0,1-1 1 0 0,-1 1 0 0 0,0 0 0 0 0,0-1 0 0 0,0 1-1 0 0,0-1 1 0 0,0 1 0 0 0,0-1 0 0 0,1 1 0 0 0,-1-1-1 0 0,0 1 1 0 0,0-1 0 0 0,1 0 0 0 0,-1 0 0 0 0,0 1 0 0 0,1-1-1 0 0,-1 0 1 0 0,1 0 0 0 0,-1 0 0 0 0,1 1 0 0 0,-1-1-1 0 0,1 0 1 0 0,0 0 0 0 0,-1-1 0 0 0,0-4-23 0 0,-1 1 0 0 0,1 0 0 0 0,0-1 1 0 0,0 1-1 0 0,1-1 0 0 0,0-11 0 0 0,34-218-1360 0 0,-4 54-250 0 0,-17-158-2580 0 0,-29-1 2694 0 0,8 204 2738 0 0,5 96-315 0 0,3 0 1 0 0,1 0-1 0 0,2 1 0 0 0,12-58 0 0 0,-11 79-700 0 0,1-1 0 0 0,1 1 0 0 0,1 0 0 0 0,1 1 0 0 0,0 0 0 0 0,1 0 1 0 0,1 0-1 0 0,0 1 0 0 0,1 1 0 0 0,1 0 0 0 0,18-18 0 0 0,-18 21-149 0 0,2 1 0 0 0,-1 1 1 0 0,25-16-1 0 0,-7 11-72 0 0,-19 10-13 0 0,-5 1-17 0 0,0 1 0 0 0,0 1 0 0 0,0 0 0 0 0,8-2 0 0 0,-6 1-26 0 0,-5 1 14 0 0,1 1 0 0 0,-1-1 0 0 0,0 1 1 0 0,0 1-1 0 0,1-1 0 0 0,7 0 0 0 0,28-3-302 0 0,-29 7 176 0 0,33 7 0 0 0,-33-8 11 0 0,-2 5 43 0 0,24 18 18 0 0,-25-19 7 0 0,-1 4 16 0 0,22 29 70 0 0,-17-21 62 0 0,9 24 33 0 0,13 24 328 0 0,-11-24-203 0 0,-10-22-2 0 0,15 17-6 0 0,-11-19-1 0 0,23 17 0 0 0,-17-18-3 0 0,30 16-11 0 0,-24-18-9 0 0,-17-10-147 0 0,16 8 65 0 0,1-2 1 0 0,34 8-1 0 0,-27-11-74 0 0,1-3 0 0 0,1-1 0 0 0,-1-1 0 0 0,62-4 0 0 0,-27-6-27 0 0,101-21-1 0 0,26-24-124 0 0,-134 34-82 0 0,-26 9-1 0 0,-30 7 163 0 0,-2 1-92 0 0,2 3 11 0 0,-6-2 118 0 0,0 1 0 0 0,0 0 0 0 0,0 0 0 0 0,0 0 0 0 0,-1 0 0 0 0,1 1 1 0 0,0-1-1 0 0,0 1 0 0 0,-1-1 0 0 0,4 4 0 0 0,-4-3 6 0 0,-1 0 0 0 0,0 0 0 0 0,0 0 0 0 0,0 1 0 0 0,0-1 0 0 0,0 0 0 0 0,0 1 0 0 0,-1-1 0 0 0,1 1 0 0 0,-1-1 0 0 0,0 1 0 0 0,0-1 0 0 0,0 1 0 0 0,0 4 0 0 0,-3 28 54 0 0,4-19 5 0 0,4 18-36 0 0,-1-17 7 0 0,9 16-84 0 0,-11-29 18 0 0,0 0 1 0 0,0 0 0 0 0,-1 1 0 0 0,1-1-1 0 0,-1 1 1 0 0,0 7 0 0 0,0-3-36 0 0,1-1-159 0 0,-2 1-9 0 0,1 2 160 0 0,-1-6 13 0 0,0 1 1 0 0,0-1-1 0 0,0 1 1 0 0,-1 0 0 0 0,-2 10-1 0 0,-2 10-166 0 0,-2 0-1 0 0,-11 29 1 0 0,-62 109-775 0 0,32-73 519 0 0,-2 10 106 0 0,-78 166 1415 0 0,99-198 52 0 0,-39 143 0 0 0,13 48 734 0 0,53-245-1622 0 0,-4 29-117 0 0,-1 10-37 0 0,5-29-180 0 0,2-19-78 0 0,0 1-10 0 0,0 20-59 0 0,0-20-226 0 0,-1-1-2161 0 0,-1 27-5135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4607 0 0,'-58'4'11540'0'0,"23"0"-7832"0"0,31-4-3312 0 0,0 0 0 0 0,0 1 0 0 0,0-1 0 0 0,0 1 0 0 0,0 0 0 0 0,0 0 0 0 0,-4 2 0 0 0,8-3-385 0 0,-1 1 0 0 0,1-1 0 0 0,0 0 0 0 0,0 0 0 0 0,-1 1 0 0 0,1-1 0 0 0,0 0 0 0 0,-1 0 0 0 0,1 1 0 0 0,0-1 0 0 0,0 0 1 0 0,-1 1-1 0 0,1-1 0 0 0,0 0 0 0 0,0 1 0 0 0,0-1 0 0 0,0 0 0 0 0,-1 1 0 0 0,1-1 0 0 0,0 1 0 0 0,0-1 0 0 0,0 0 0 0 0,0 2 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1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5 3223 0 0,'-1'-1'288'0'0,"1"-1"-288"0"0,0 1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1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30 919 0 0,'16'-30'18624'0'0,"13"62"-18250"0"0,-22-24-48 0 0,-7-1-26 0 0,-1 34 278 0 0,-1 3-165 0 0,0 12-53 0 0,2 349 601 0 0,2-385-897 0 0,2 14-85 0 0,-3-26-350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2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998 1284 12439 0 0,'-23'23'2074'0'0,"-56"52"1888"0"0,68-67-3711 0 0,0 0 0 0 0,-1 0 1 0 0,0-1-1 0 0,0 0 1 0 0,-25 9-1 0 0,25-13-122 0 0,1 1-1 0 0,-1-1 1 0 0,0-1-1 0 0,0-1 1 0 0,-1 1-1 0 0,1-2 1 0 0,0 0 0 0 0,-13-1-1 0 0,7-1 27 0 0,1-1 0 0 0,0-1 0 0 0,0-1 0 0 0,-31-12 1 0 0,3-5 25 0 0,0-2 1 0 0,-77-58-1 0 0,46 27-113 0 0,2-4 0 0 0,-70-72 0 0 0,138 124-43 0 0,0 1 0 0 0,0-1 0 0 0,1 0-1 0 0,0 0 1 0 0,0 0 0 0 0,1-1-1 0 0,0 1 1 0 0,0-1 0 0 0,-3-11-1 0 0,5 14 0 0 0,1-1 0 0 0,0 0 0 0 0,1 1 0 0 0,-1-1 0 0 0,1 0 0 0 0,0 1 0 0 0,1-1 0 0 0,-1 0 0 0 0,1 0 0 0 0,0 1 0 0 0,0-1 0 0 0,1 1 0 0 0,0-1 0 0 0,4-9 0 0 0,7-7 21 0 0,0 1-1 0 0,1 0 0 0 0,26-29 1 0 0,-18 22-10 0 0,172-208 51 0 0,-92 114-78 0 0,-26 24 12 0 0,16-21 3 0 0,-72 97-20 0 0,0 1-1 0 0,1 0 1 0 0,27-18-1 0 0,-39 32-17 0 0,1 1 0 0 0,0 0 0 0 0,0 1 0 0 0,1 0 0 0 0,-1 0-1 0 0,1 1 1 0 0,0 1 0 0 0,19-4 0 0 0,-28 7 7 0 0,0 0 0 0 0,0-1 0 0 0,0 1 0 0 0,0 1 0 0 0,0-1 0 0 0,0 0 0 0 0,0 0 0 0 0,3 2 0 0 0,54 9-64 0 0,-57-11 68 0 0,0 0 0 0 0,1 1-1 0 0,-1-1 1 0 0,0 1 0 0 0,0 0-1 0 0,0-1 1 0 0,0 1 0 0 0,0 0 0 0 0,0 0-1 0 0,-1 1 1 0 0,1-1 0 0 0,0 0-1 0 0,2 3 1 0 0,0-1 2 0 0,14 10-8 0 0,0 1-1 0 0,-1 1 1 0 0,0 0-1 0 0,-1 1 0 0 0,17 24 1 0 0,7 23 6 0 0,-2 2-1 0 0,-3 2 1 0 0,-2 1 0 0 0,25 82-1 0 0,-35-79 124 0 0,-3 0 0 0 0,-3 2-1 0 0,-4-1 1 0 0,-3 2-1 0 0,-3 0 1 0 0,-3 0-1 0 0,-3 0 1 0 0,-14 111-1 0 0,10-158-88 0 0,-9 30 1 0 0,10-50-19 0 0,0 1 0 0 0,-1 0 0 0 0,0-1 1 0 0,0 0-1 0 0,-1 1 0 0 0,0-1 0 0 0,0-1 1 0 0,-7 9-1 0 0,10-13-11 0 0,-1 0 0 0 0,1-1 0 0 0,-1 1 0 0 0,0-1 0 0 0,1 1 0 0 0,-1-1 0 0 0,0 0 0 0 0,0 0 0 0 0,0 1 0 0 0,0-2 0 0 0,0 1 0 0 0,0 0 0 0 0,0 0 0 0 0,-1-1 0 0 0,1 1 0 0 0,0-1 0 0 0,0 1 0 0 0,-3-1 0 0 0,1 0-3 0 0,1-1 0 0 0,-1 1 0 0 0,1-1 0 0 0,-1 0 1 0 0,1 0-1 0 0,0 0 0 0 0,-1 0 0 0 0,1-1 1 0 0,0 1-1 0 0,-5-4 0 0 0,-4-4-45 0 0,0 0 0 0 0,1-1 0 0 0,0 0 0 0 0,-12-15 1 0 0,23 24 45 0 0,-31-35-884 0 0,1-2 1 0 0,-28-46 0 0 0,36 47-398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3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509 1 4607 0 0,'-9'2'7282'0'0,"-23"18"-2573"0"0,-66 30 0 0 0,-42 7-4018 0 0,-3 0-443 0 0,133-53-213 0 0,1 1 0 0 0,-1 0-1 0 0,-14 11 1 0 0,21-13-17 0 0,-1 0-1 0 0,1 0 0 0 0,0 0 0 0 0,0 1 1 0 0,0-1-1 0 0,0 1 0 0 0,1-1 0 0 0,-1 1 1 0 0,1 0-1 0 0,-3 8 0 0 0,8-1 47 0 0,-3-11-64 0 0,2 7 5 0 0,0-1 0 0 0,1 1 0 0 0,0-1 1 0 0,0 0-1 0 0,7 9 0 0 0,-3-7 7 0 0,0-1 0 0 0,1 0 0 0 0,-1 0 0 0 0,1 0 0 0 0,12 7 0 0 0,-5-5 15 0 0,1-1 0 0 0,20 9 0 0 0,43 11 53 0 0,-7-7-3 0 0,-43-14-10 0 0,26 6-3 0 0,-31-5 0 0 0,18 9 0 0 0,-32-13 0 0 0,-1 5 0 0 0,26 25 0 0 0,-34-34-62 0 0,0 1 0 0 0,-1-1 1 0 0,1 1-1 0 0,-1-1 0 0 0,1 1 0 0 0,0-1 0 0 0,-1 1 0 0 0,1-1 0 0 0,-1 1 0 0 0,0 0 1 0 0,1-1-1 0 0,-1 1 0 0 0,1 0 0 0 0,-1-1 0 0 0,0 1 0 0 0,1 0 0 0 0,-1 0 1 0 0,0-1-1 0 0,0 1 0 0 0,0 0 0 0 0,0 0 0 0 0,0 0 0 0 0,0-1 0 0 0,0 3 0 0 0,1 5 6 0 0,-1-4-4 0 0,1 0 0 0 0,-1 0 1 0 0,0-1-1 0 0,0 1 0 0 0,0 0 0 0 0,-1 0 0 0 0,1 0 1 0 0,-1 0-1 0 0,0-1 0 0 0,0 1 0 0 0,0 0 0 0 0,-1 0 1 0 0,1-1-1 0 0,-3 4 0 0 0,-3 3 1 0 0,-1 0 0 0 0,0-1 0 0 0,0 0 1 0 0,-1-1-1 0 0,0 0 0 0 0,-1 0 0 0 0,0-1 0 0 0,0 0 0 0 0,-20 9 0 0 0,11-7 2 0 0,-1 0-1 0 0,0-2 1 0 0,0 0 0 0 0,-37 7-1 0 0,46-13-227 0 0,-1 1 0 0 0,0-1 0 0 0,0-1-1 0 0,1 0 1 0 0,-1-1 0 0 0,0 0 0 0 0,1-1 0 0 0,-1 0-1 0 0,-17-6 1 0 0,2-3-7487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3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197 174 8287 0 0,'-1'-1'120'0'0,"0"1"0"0"0,0-1-1 0 0,0 0 1 0 0,0 1 0 0 0,-1-1-1 0 0,1 1 1 0 0,0-1 0 0 0,0 1-1 0 0,0 0 1 0 0,-1-1 0 0 0,1 1-1 0 0,0 0 1 0 0,0 0 0 0 0,-1 0-1 0 0,1 0 1 0 0,0 0 0 0 0,-1 0-1 0 0,1 0 1 0 0,-3 1-1 0 0,-26 9 2896 0 0,22-7-2427 0 0,2-1 235 0 0,-5 1 224 0 0,1 1 0 0 0,-1 1 0 0 0,-12 7-1 0 0,19-10-921 0 0,1 1-1 0 0,0-1 1 0 0,-1 0-1 0 0,1 1 1 0 0,1 0 0 0 0,-1 0-1 0 0,0 0 1 0 0,1 0-1 0 0,-1 0 1 0 0,1 1 0 0 0,0-1-1 0 0,0 1 1 0 0,1-1-1 0 0,-3 6 1 0 0,-4 17 298 0 0,6-12 7 0 0,2 17-21 0 0,0-30-382 0 0,0 0-1 0 0,0 0 0 0 0,0 0 0 0 0,0 1 1 0 0,0-1-1 0 0,1 0 0 0 0,-1 0 0 0 0,0 0 0 0 0,1 0 1 0 0,-1 0-1 0 0,2 3 0 0 0,12 29 249 0 0,-4-17-10 0 0,17 18-22 0 0,-26-32-230 0 0,0-1-1 0 0,0 0 1 0 0,0 1 0 0 0,0-1 0 0 0,0 0-1 0 0,1 0 1 0 0,-1 0 0 0 0,1 0 0 0 0,-1 0 0 0 0,0 0-1 0 0,3 1 1 0 0,36 21 102 0 0,-39-22-106 0 0,1 0-1 0 0,-1-1 1 0 0,1 1 0 0 0,-1 0 0 0 0,1 0-1 0 0,0-1 1 0 0,0 1 0 0 0,-1-1 0 0 0,1 0 0 0 0,0 1-1 0 0,2-1 1 0 0,2 1 6 0 0,6 1 7 0 0,0-1 0 0 0,0 0 0 0 0,0 0-1 0 0,0-1 1 0 0,0-1 0 0 0,14-2 0 0 0,-6-2-4 0 0,1-1 0 0 0,-1-1 0 0 0,0-1 0 0 0,-1 0 1 0 0,0-2-1 0 0,0 0 0 0 0,18-13 0 0 0,-17 8-31 0 0,-1 0 0 0 0,0-1 0 0 0,-1-1 0 0 0,-1-1 0 0 0,26-34 0 0 0,-38 45-12 0 0,0-1 0 0 0,0 1 1 0 0,-1-1-1 0 0,-1 0 0 0 0,1-1 1 0 0,-1 1-1 0 0,-1 0 0 0 0,1-1 1 0 0,-2 0-1 0 0,1 1 0 0 0,-1-1 1 0 0,0-14-1 0 0,-1 17 36 0 0,0 1 1 0 0,-1 0-1 0 0,0 0 0 0 0,1 0 0 0 0,-2 0 1 0 0,1 0-1 0 0,-1 0 0 0 0,0 0 0 0 0,0 1 1 0 0,0-1-1 0 0,0 0 0 0 0,-1 1 0 0 0,0 0 1 0 0,0-1-1 0 0,0 1 0 0 0,-1 0 0 0 0,1 1 1 0 0,-1-1-1 0 0,0 1 0 0 0,0-1 0 0 0,0 1 1 0 0,0 0-1 0 0,-5-2 0 0 0,-5-1 69 0 0,0 0-1 0 0,0 1 1 0 0,0 0-1 0 0,-1 1 1 0 0,0 1-1 0 0,0 0 1 0 0,-27-1-1 0 0,7 3 64 0 0,-1 2-1 0 0,-42 5 1 0 0,57-3-83 0 0,0 1-1 0 0,0 0 1 0 0,0 2 0 0 0,-28 11-1 0 0,40-14-44 0 0,1 1 0 0 0,-1 1-1 0 0,1 0 1 0 0,0 0-1 0 0,0 0 1 0 0,1 1 0 0 0,0 0-1 0 0,0 0 1 0 0,0 1-1 0 0,1 0 1 0 0,0 0 0 0 0,-8 12-1 0 0,12-16-14 0 0,1 0 0 0 0,-1 1 0 0 0,1-1 0 0 0,-1 0 0 0 0,0 5 0 0 0,-3 23-31 0 0,5-24-127 0 0,9 0-1910 0 0,36 27-6323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4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1 10591 0 0,'0'0'3694'0'0,"1"8"-2289"0"0,1 2-940 0 0,-1-4-108 0 0,0-1 0 0 0,-1 1 0 0 0,0-1 0 0 0,0 1 0 0 0,-1 9 0 0 0,-1 27 799 0 0,0-20-18 0 0,-6 15-471 0 0,-1 0 0 0 0,-2 0 0 0 0,-19 44 0 0 0,30-80-660 0 0,-5 9 195 0 0,0 0-1 0 0,-1 0 1 0 0,0 0 0 0 0,0 0 0 0 0,-12 13-1 0 0,18-23-193 0 0,0 0-1 0 0,0 0 0 0 0,-1 0 0 0 0,1 0 0 0 0,0 0 0 0 0,0 0 0 0 0,0 0 0 0 0,-1 0 0 0 0,1 0 0 0 0,0 0 0 0 0,0 0 1 0 0,0 0-1 0 0,0 0 0 0 0,-1 0 0 0 0,1 0 0 0 0,0 0 0 0 0,0 0 0 0 0,0 0 0 0 0,-1-1 0 0 0,1 1 0 0 0,0 0 1 0 0,0 0-1 0 0,0 0 0 0 0,0 0 0 0 0,0 0 0 0 0,-1 0 0 0 0,1 0 0 0 0,0-1 0 0 0,0 1 0 0 0,0 0 0 0 0,0 0 0 0 0,0 0 1 0 0,0 0-1 0 0,0 0 0 0 0,-1-1 0 0 0,1 1 0 0 0,0 0 0 0 0,0 0 0 0 0,0 0 0 0 0,0-1 0 0 0,0 1 0 0 0,0 0 0 0 0,0 0 1 0 0,0 0-1 0 0,0 0 0 0 0,0-1 0 0 0,0 1 0 0 0,0 0 0 0 0,0 0 0 0 0,0-4 84 0 0,0 1 0 0 0,0-1 0 0 0,0 1 0 0 0,1-1-1 0 0,-1 1 1 0 0,1-1 0 0 0,0 1 0 0 0,2-6 0 0 0,14-30 727 0 0,-12 28-605 0 0,12-24-506 0 0,1 0 0 0 0,2 2 0 0 0,25-33-1 0 0,-35 53 195 0 0,0 0 0 0 0,1 1 0 0 0,1 0 0 0 0,0 1 0 0 0,0 0 0 0 0,1 1 0 0 0,1 1 0 0 0,-1 0 0 0 0,26-12-1 0 0,-25 18 164 0 0,23-1 3 0 0,-36 4-63 0 0,1 0 0 0 0,-1 0 0 0 0,0 0 1 0 0,1 0-1 0 0,-1 0 0 0 0,1 0 0 0 0,-1 0 0 0 0,1 0 0 0 0,-1 1 0 0 0,1-1 0 0 0,-1 0 0 0 0,2 2 0 0 0,43 13 18 0 0,-44-15-21 0 0,-1 0 1 0 0,0 1-1 0 0,0-1 1 0 0,0 0-1 0 0,0 1 1 0 0,0-1-1 0 0,0 1 1 0 0,0 0-1 0 0,0-1 1 0 0,0 1 0 0 0,0 0-1 0 0,0-1 1 0 0,0 1-1 0 0,-1 0 1 0 0,1 0-1 0 0,0 0 1 0 0,0 0-1 0 0,-1 0 1 0 0,1 0-1 0 0,0 1 1 0 0,31 43-50 0 0,-31-44 41 0 0,0 0 1 0 0,0 1-1 0 0,0-1 1 0 0,0 0-1 0 0,-1 0 0 0 0,1 1 1 0 0,0-1-1 0 0,-1 1 1 0 0,1-1-1 0 0,-1 1 0 0 0,1-1 1 0 0,-1 1-1 0 0,1 1 1 0 0,6 37-97 0 0,-7-38 90 0 0,1 1 0 0 0,-1-1 1 0 0,0 0-1 0 0,0 1 0 0 0,0-1 0 0 0,0 0 0 0 0,-1 4 0 0 0,0 2-7 0 0,0 8-23 0 0,-1-1-1 0 0,-1 0 1 0 0,-7 24 0 0 0,-25 46-125 0 0,30-74 211 0 0,-1-1 0 0 0,-1 1 0 0 0,0-1 0 0 0,0 0-1 0 0,-10 10 1 0 0,16-19-32 0 0,1-1-1 0 0,0 0 0 0 0,-1 1 1 0 0,1-1-1 0 0,0 1 0 0 0,-1-1 1 0 0,1 0-1 0 0,0 1 0 0 0,-1-1 0 0 0,1 0 1 0 0,-1 1-1 0 0,1-1 0 0 0,-1 0 1 0 0,1 0-1 0 0,-1 1 0 0 0,1-1 0 0 0,-1 0 1 0 0,1 0-1 0 0,-1 0 0 0 0,1 0 1 0 0,-1 0-1 0 0,1 1 0 0 0,-1-1 0 0 0,1 0 1 0 0,-1 0-1 0 0,0-1 0 0 0,0 1 1 0 0,1-1-1 0 0,-1 1 0 0 0,1-1 0 0 0,0 1 0 0 0,-1-1 1 0 0,1 1-1 0 0,0-1 0 0 0,0 0 0 0 0,-1 1 0 0 0,1-1 1 0 0,0 0-1 0 0,0 1 0 0 0,0-1 0 0 0,0 1 0 0 0,0-1 1 0 0,0 0-1 0 0,0 1 0 0 0,0-2 0 0 0,4-29 29 0 0,1 17-86 0 0,0 0 0 0 0,0 0-1 0 0,2 1 1 0 0,-1 0 0 0 0,2 0 0 0 0,-1 1-1 0 0,2 0 1 0 0,0 0 0 0 0,0 1 0 0 0,1 0 0 0 0,0 0-1 0 0,1 2 1 0 0,14-11 0 0 0,-22 18 86 0 0,0-1 0 0 0,1 1 0 0 0,-1 0 1 0 0,1 0-1 0 0,5-1 0 0 0,-2 0 4 0 0,-1 0 67 0 0,3 2-13 0 0,26-2-1 0 0,-34 3-87 0 0,1 0 0 0 0,0-1 0 0 0,0 1 0 0 0,0 1 0 0 0,-1-1-1 0 0,1 0 1 0 0,0 0 0 0 0,2 1 0 0 0,33 7 18 0 0,-19-2 15 0 0,29 15-31 0 0,-1 5 0 0 0,-29-12 31 0 0,14 16-47 0 0,-23-23-74 0 0,-4-13-2209 0 0,-1 3 2010 0 0,-1-1 0 0 0,0 1 0 0 0,0-1 0 0 0,-1 0 0 0 0,1 1 0 0 0,1-6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4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0 259 7831 0 0,'0'0'2482'0'0,"4"7"-626"0"0,10 25 89 0 0,-14-31-1811 0 0,0 0 1 0 0,1 0-1 0 0,-1 0 1 0 0,1 0-1 0 0,-1-1 1 0 0,1 1-1 0 0,0 0 1 0 0,-1 0-1 0 0,1 0 1 0 0,0 0-1 0 0,0-1 1 0 0,0 1-1 0 0,1 1 1 0 0,24 20 1402 0 0,-26-22-1460 0 0,1 1-1 0 0,0 0 1 0 0,-1-1 0 0 0,1 1 0 0 0,0-1-1 0 0,-1 1 1 0 0,1-1 0 0 0,0 1 0 0 0,0-1-1 0 0,0 0 1 0 0,0 1 0 0 0,-1-1 0 0 0,1 0-1 0 0,0 0 1 0 0,0 0 0 0 0,0 0-1 0 0,1 1 1 0 0,35 4 1271 0 0,-36-5-1273 0 0,1 0-1 0 0,-1 0 0 0 0,0 0 1 0 0,0 0-1 0 0,0 0 1 0 0,0 0-1 0 0,0 0 1 0 0,0 0-1 0 0,0 0 0 0 0,0 0 1 0 0,0-1-1 0 0,0 1 1 0 0,0 0-1 0 0,1-1 0 0 0,0 0 1 0 0,10-4 52 0 0,0 0 0 0 0,-1-2 0 0 0,0 1 0 0 0,0-1 0 0 0,0 0 0 0 0,-1-1 0 0 0,13-13 0 0 0,-15 13-104 0 0,-1-1 0 0 0,0 0 1 0 0,-1-1-1 0 0,0 0 0 0 0,-1 0 0 0 0,1 0 0 0 0,-2 0 1 0 0,0-1-1 0 0,0 0 0 0 0,4-17 0 0 0,-7 22-12 0 0,0 0-1 0 0,-1 1 1 0 0,1-1-1 0 0,-1 0 1 0 0,0 0-1 0 0,-1 0 1 0 0,1 1-1 0 0,-1-1 1 0 0,0 0-1 0 0,-1 0 1 0 0,1 1-1 0 0,-1-1 1 0 0,0 1 0 0 0,0 0-1 0 0,-1-1 1 0 0,0 1-1 0 0,0 0 1 0 0,0 0-1 0 0,0 1 1 0 0,-1-1-1 0 0,0 1 1 0 0,-5-6-1 0 0,7 8 6 0 0,0 0 0 0 0,0 1-1 0 0,0-1 1 0 0,0 0 0 0 0,0 1 0 0 0,-1-1-1 0 0,1 1 1 0 0,0 0 0 0 0,-1 0-1 0 0,1 0 1 0 0,-1 0 0 0 0,1 0 0 0 0,-1 0-1 0 0,0 1 1 0 0,1-1 0 0 0,-1 1 0 0 0,1 0-1 0 0,-1 0 1 0 0,0 0 0 0 0,1 0 0 0 0,-1 0-1 0 0,0 1 1 0 0,1-1 0 0 0,-1 1-1 0 0,0-1 1 0 0,1 1 0 0 0,-1 0 0 0 0,1 0-1 0 0,-5 3 1 0 0,-1 0 28 0 0,1 0 0 0 0,0 0 0 0 0,0 1-1 0 0,0 0 1 0 0,0 0 0 0 0,1 1 0 0 0,0 0 0 0 0,-10 11 0 0 0,9-6 53 0 0,-1 0 0 0 0,1 0 0 0 0,1 0 0 0 0,0 1 1 0 0,-4 14-1 0 0,3-6 76 0 0,1 0 1 0 0,1 0-1 0 0,1 0 1 0 0,1 0-1 0 0,1 1 1 0 0,0 33-1 0 0,6-32 88 0 0,9 33-77 0 0,-13-53-167 0 0,1 1 1 0 0,0-1-1 0 0,-1 1 0 0 0,1-1 0 0 0,0 0 0 0 0,0 1 0 0 0,0-1 0 0 0,3 3 0 0 0,22 39 128 0 0,-26-42-134 0 0,1-1-1 0 0,0 1 1 0 0,0-1-1 0 0,0 0 1 0 0,0 1-1 0 0,0-1 1 0 0,0 0 0 0 0,0 0-1 0 0,0 0 1 0 0,1 0-1 0 0,-1 0 1 0 0,3 2-1 0 0,35 24 100 0 0,-38-26-103 0 0,1 0 1 0 0,-1 0-1 0 0,1 0 1 0 0,-1 0-1 0 0,1 0 1 0 0,-1-1-1 0 0,1 1 1 0 0,0 0-1 0 0,-1-1 1 0 0,1 0-1 0 0,0 1 1 0 0,2-1-1 0 0,2 1 2 0 0,9 2 15 0 0,0 0 0 0 0,0-2 1 0 0,0 0-1 0 0,1 0 0 0 0,20-3 1 0 0,-15-2-79 0 0,1 0 0 0 0,-1-1-1 0 0,0-1 1 0 0,29-13 0 0 0,-40 15-242 0 0,0-1-1 0 0,0-1 0 0 0,0 1 1 0 0,-1-1-1 0 0,0-1 1 0 0,0 0-1 0 0,-1 0 0 0 0,0-1 1 0 0,0 0-1 0 0,11-15 0 0 0,-7 3-8124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5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40 6911 0 0,'0'-1'528'0'0,"-4"-4"271"0"0,-15-6 1277 0 0,12 7-1538 0 0,-1 1-1 0 0,1 0 1 0 0,-1 0-1 0 0,0 1 1 0 0,0 0-1 0 0,0 0 1 0 0,0 1-1 0 0,0 0 1 0 0,0 0 0 0 0,0 1-1 0 0,0 0 1 0 0,-11 1-1 0 0,5 2 78 0 0,-1 0 0 0 0,1 1 0 0 0,-1 0 0 0 0,1 1-1 0 0,-26 13 1 0 0,1 2-22 0 0,1 1 0 0 0,-43 33-1 0 0,65-41-514 0 0,-1 1 1 0 0,2 0-1 0 0,0 1 0 0 0,1 0 0 0 0,0 1 0 0 0,-19 32 0 0 0,28-43-69 0 0,4-3-1 0 0,0-1 1 0 0,0 1-1 0 0,0-1 0 0 0,0 1 0 0 0,1-1 0 0 0,-1 1 1 0 0,0-1-1 0 0,1 1 0 0 0,-1 3 0 0 0,0-4-7 0 0,0 0 0 0 0,1 1-1 0 0,0-1 1 0 0,-1 0 0 0 0,1 1 0 0 0,0-1-1 0 0,0 0 1 0 0,-1 1 0 0 0,1-1-1 0 0,0 0 1 0 0,0 1 0 0 0,1-1 0 0 0,-1 0-1 0 0,0 1 1 0 0,0-1 0 0 0,1 0-1 0 0,-1 1 1 0 0,1-1 0 0 0,-1 0 0 0 0,1 1-1 0 0,1 1 1 0 0,1-1-1 0 0,0 1 0 0 0,0-1 0 0 0,1 0 0 0 0,-1 0 0 0 0,1 0 0 0 0,0-1 0 0 0,-1 1 0 0 0,1-1 0 0 0,0 0 0 0 0,0 0 0 0 0,7 1 0 0 0,-6-1 5 0 0,-1 0 0 0 0,1-1 0 0 0,0 0 0 0 0,7 0 0 0 0,25-1 47 0 0,9 1 48 0 0,-22 1 11 0 0,26 4 1 0 0,-26 0-3 0 0,22 7-10 0 0,-25-5-3 0 0,16 12 0 0 0,-36-18-91 0 0,0-1 0 0 0,0 1-1 0 0,0 0 1 0 0,0-1 0 0 0,0 1-1 0 0,0 0 1 0 0,0 0 0 0 0,0-1-1 0 0,0 1 1 0 0,0 0 0 0 0,0 0 0 0 0,-1 0-1 0 0,1 0 1 0 0,0 0 0 0 0,-1 0-1 0 0,2 2 1 0 0,-2-3-5 0 0,5 8 3 0 0,0 0 1 0 0,-1 1-1 0 0,0-1 0 0 0,4 13 0 0 0,-6-12 2 0 0,-1 0-1 0 0,0 0 0 0 0,-1 0 1 0 0,0 0-1 0 0,0 0 1 0 0,-1 0-1 0 0,0 0 0 0 0,-1 0 1 0 0,0 0-1 0 0,0-1 1 0 0,-1 1-1 0 0,-5 12 0 0 0,1-4 13 0 0,-1 0-1 0 0,-1-1 0 0 0,-1 0 0 0 0,0 0 1 0 0,-14 16-1 0 0,13-19 16 0 0,-1-1 0 0 0,0-1 0 0 0,0 1 0 0 0,-1-2 1 0 0,0 0-1 0 0,-1-1 0 0 0,0 0 0 0 0,-1-1 0 0 0,-18 8 0 0 0,26-13-150 0 0,1-1 0 0 0,-2 0 0 0 0,1 0 0 0 0,0 0 0 0 0,0-1 0 0 0,-1 0 0 0 0,1 0 0 0 0,0-1 1 0 0,-1 0-1 0 0,1 0 0 0 0,-1-1 0 0 0,1 0 0 0 0,0 0 0 0 0,0 0 0 0 0,-1-1 0 0 0,1-1 0 0 0,0 1 0 0 0,0-1 0 0 0,1 0 0 0 0,-1 0 0 0 0,1-1 0 0 0,-10-7 0 0 0,-6-8-7837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6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 10591 0 0,'2'-3'967'0'0,"5"-7"3541"0"0,2 17-3019 0 0,26 21-283 0 0,-34-28-1143 0 0,0 1 0 0 0,0 0 1 0 0,-1-1-1 0 0,1 1 0 0 0,0 0 1 0 0,0 0-1 0 0,0-1 1 0 0,-1 1-1 0 0,1 0 0 0 0,0 0 1 0 0,-1 0-1 0 0,1 0 0 0 0,-1 0 1 0 0,1 0-1 0 0,-1 0 0 0 0,1 2 1 0 0,13 35 992 0 0,-8-16-107 0 0,2 27-422 0 0,-6-24-189 0 0,-1 25-32 0 0,-1-38-156 0 0,0 0 0 0 0,-2 22 0 0 0,0-20-72 0 0,-3 35 291 0 0,3-37-297 0 0,1-2 776 0 0,2-11-842 0 0,0 0 1 0 0,0 0-1 0 0,0 1 1 0 0,0-1-1 0 0,0 0 0 0 0,0 0 1 0 0,0 0-1 0 0,0 0 0 0 0,0 0 1 0 0,-1 0-1 0 0,1-1 0 0 0,0 0 1 0 0,0 0 3 0 0,11-18 27 0 0,10-28-1 0 0,-16 33-37 0 0,1 0 0 0 0,1 0 0 0 0,0 1 0 0 0,0 0 0 0 0,14-15 0 0 0,-4 11-15 0 0,4 4-65 0 0,-19 12 72 0 0,0 1 1 0 0,1-1-1 0 0,-1 1 1 0 0,0 0-1 0 0,1 0 1 0 0,-1 0-1 0 0,0 1 1 0 0,1-1-1 0 0,6 0 0 0 0,-5 2 8 0 0,1-1-1 0 0,-1 1 0 0 0,1 0 0 0 0,-1 1 0 0 0,0-1 0 0 0,1 1 0 0 0,-1 0 0 0 0,7 4 0 0 0,-6-2-3 0 0,0 0 0 0 0,0 0 0 0 0,0 1 0 0 0,6 6 0 0 0,-12-11 5 0 0,12 15-122 0 0,11 20-2 0 0,-12-16-8 0 0,7 21-76 0 0,-11-21-30 0 0,3 18-9 0 0,-7-20-1 0 0,-1 14 0 0 0,-2-23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7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0 8287 0 0,'0'0'1875'0'0,"-1"7"-776"0"0,-7 40 1187 0 0,-8 160 1940 0 0,10-86-1744 0 0,-36 217 1 0 0,31-279-2127 0 0,7-45-313 0 0,2-4 5 0 0,-1 0 0 0 0,2 0 1 0 0,-1 13-1 0 0,1 6-39 0 0,1-28-9 0 0,-1-1-1 0 0,1 0 1 0 0,0 0-1 0 0,0 0 1 0 0,0 0-1 0 0,1 0 0 0 0,-1 0 1 0 0,0 0-1 0 0,0 0 1 0 0,0 0-1 0 0,0 1 1 0 0,0-1-1 0 0,0 0 1 0 0,0 0-1 0 0,0 0 1 0 0,0 0-1 0 0,0 0 1 0 0,0 0-1 0 0,0 0 1 0 0,0 0-1 0 0,0 0 1 0 0,0 0-1 0 0,0 0 0 0 0,0 0 1 0 0,0 0-1 0 0,0 1 1 0 0,0-1-1 0 0,1 0 1 0 0,-1 0-1 0 0,0 0 1 0 0,0 0-1 0 0,0 0 1 0 0,0 0-1 0 0,0 0 1 0 0,0 0-1 0 0,0 0 1 0 0,0 0-1 0 0,0 0 1 0 0,0 0-1 0 0,1 0 1 0 0,-1 0-1 0 0,0 0 0 0 0,0 0 1 0 0,0 0-1 0 0,0 0 1 0 0,0 0-1 0 0,0 0 1 0 0,0 0-1 0 0,0 0 1 0 0,0 0-1 0 0,0 0 1 0 0,1 0-1 0 0,-1-1 1 0 0,0 1-1 0 0,5-6-42 0 0,5-12-66 0 0,1-9 26 0 0,2 0-1 0 0,1 1 1 0 0,2 0 0 0 0,35-45 0 0 0,-44 62 111 0 0,0 1 1 0 0,1-1-1 0 0,1 2 0 0 0,0-1 1 0 0,0 1-1 0 0,0 1 1 0 0,0-1-1 0 0,1 2 1 0 0,0-1-1 0 0,1 1 0 0 0,-1 1 1 0 0,1 0-1 0 0,0 0 1 0 0,0 1-1 0 0,22-3 0 0 0,-15 6 108 0 0,-1 0 0 0 0,0 1 0 0 0,0 1 0 0 0,0 1 0 0 0,22 6 0 0 0,-19-1 88 0 0,33 18-21 0 0,-51-25-185 0 0,0 0 0 0 0,0 0 1 0 0,0 0-1 0 0,0 0 0 0 0,0 1 0 0 0,0-1 0 0 0,0 0 1 0 0,0 1-1 0 0,-1 0 0 0 0,3 1 0 0 0,6 9 38 0 0,0-1-1 0 0,11 17 1 0 0,-17-21-51 0 0,0 0-1 0 0,0 1 1 0 0,-1-1 0 0 0,0 1 0 0 0,0 0-1 0 0,2 15 1 0 0,-3-9-8 0 0,0 1-1 0 0,-2 15 0 0 0,0-30 4 0 0,1 3-7 0 0,-1 0-1 0 0,-1-1 0 0 0,1 1 0 0 0,0 0 0 0 0,-1 0 1 0 0,-1 4-1 0 0,-5 19-54 0 0,-14 31-1 0 0,16-45 48 0 0,-1 0 0 0 0,0-1 0 0 0,-1 1 0 0 0,0-1 0 0 0,-16 18 0 0 0,15-21 6 0 0,0 0 0 0 0,-1-1 1 0 0,-1 0-1 0 0,1 0 0 0 0,-1-1 0 0 0,0-1 0 0 0,0 0 1 0 0,-1 0-1 0 0,0-1 0 0 0,1 0 0 0 0,-1-1 0 0 0,-1 0 1 0 0,1 0-1 0 0,0-2 0 0 0,-1 1 0 0 0,1-1 0 0 0,-1-1 1 0 0,1 0-1 0 0,-1-1 0 0 0,1 0 0 0 0,-1-1 0 0 0,-14-3 0 0 0,22 3-4 0 0,0 1-1 0 0,0-1 1 0 0,0 0-1 0 0,0 0 0 0 0,0 0 1 0 0,0-1-1 0 0,1 1 1 0 0,-1-1-1 0 0,1 0 0 0 0,0 0 1 0 0,-1 0-1 0 0,1 0 1 0 0,1-1-1 0 0,-5-4 0 0 0,6 5-124 0 0,0 1-1 0 0,-1-1 1 0 0,1 0 0 0 0,0 1-1 0 0,1-1 1 0 0,-1 0-1 0 0,0 1 1 0 0,1-1-1 0 0,0 0 1 0 0,-1-3 0 0 0,1 3-435 0 0,1 0 1 0 0,-1 0 0 0 0,1 0 0 0 0,-1 0 0 0 0,1 0 0 0 0,0 0 0 0 0,0 0 0 0 0,0 0 0 0 0,0 0 0 0 0,3-3 0 0 0,7-12-6462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74 919 0 0,'0'0'16062'0'0,"4"8"-15377"0"0,12 22-49 0 0,-12-23-11 0 0,-2 40 1038 0 0,-2-16-698 0 0,0 3-492 0 0,0 1-147 0 0,1 3-237 0 0,1-6-60 0 0,-1 9 129 0 0,1-7-40 0 0,-1-14-95 0 0,2 4 25 0 0,-2-11 161 0 0,3-37-488 0 0,3-43-1 0 0,-4 27-159 0 0,4-9-760 0 0,2 1-1 0 0,3 0 1 0 0,19-53 0 0 0,-18 74 1110 0 0,-10 21 112 0 0,-2 4 2 0 0,1-1 0 0 0,-1 1 0 0 0,0-1-1 0 0,1 1 1 0 0,0 0 0 0 0,-1-1 0 0 0,4-2-1 0 0,-1 1 18 0 0,0 0 128 0 0,1 0 172 0 0,18-11 77 0 0,-17 11 444 0 0,4 3-501 0 0,31-2-30 0 0,-30 3 300 0 0,0 4-429 0 0,34 13-47 0 0,-34-13-11 0 0,-3 5 6 0 0,22 28 28 0 0,-19-19 11 0 0,-5-9-126 0 0,-3-4-13 0 0,0 1 0 0 0,-1-1 0 0 0,1 1 0 0 0,-1 0 1 0 0,2 7-1 0 0,14 42 170 0 0,-14-44-189 0 0,-1-3 4 0 0,-1 0 0 0 0,0 1 0 0 0,2 14 0 0 0,7 36 53 0 0,-8-48-77 0 0,5 33 58 0 0,-1-3-57 0 0,3 2-13 0 0,-2-13-12 0 0,-7-24-48 0 0,1 0-99 0 0,7 17 10 0 0,-6-17-31 0 0,-1-11-780 0 0,9-13 719 0 0,-8 14-175 0 0,-2-1-80 0 0,6-17-15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7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0 13359 0 0,'0'0'2774'0'0,"-1"9"-1270"0"0,-2 1-991 0 0,2-5-157 0 0,0 1 0 0 0,0-1 0 0 0,1 1 0 0 0,-1-1 0 0 0,1 1 0 0 0,1 5 0 0 0,-1 29 492 0 0,2-16-264 0 0,4 8-257 0 0,1-2 0 0 0,1 1 1 0 0,19 42-1 0 0,-14-44-137 0 0,3-1-1 0 0,0 0 1 0 0,22 28 0 0 0,11 13 59 0 0,-20-23-149 0 0,-26-42-97 0 0,0 1-1 0 0,0 0 1 0 0,-1 1-1 0 0,0-1 1 0 0,0 0-1 0 0,0 1 1 0 0,1 5-1 0 0,-3-3-5 0 0,1 0-1 0 0,-1 0 1 0 0,-2 13 0 0 0,2-21 1 0 0,0 1 0 0 0,0-1 0 0 0,0 1 0 0 0,0-1 0 0 0,0 1 0 0 0,0-1 0 0 0,0 1 0 0 0,0 0 0 0 0,0-1 0 0 0,0 1 0 0 0,0-1 0 0 0,-1 1 0 0 0,1-1 0 0 0,0 1 0 0 0,0-1 0 0 0,-1 1 0 0 0,1-1 0 0 0,0 1 0 0 0,-1-1 0 0 0,1 0 0 0 0,0 1 0 0 0,-1-1 0 0 0,1 1 0 0 0,-1-1 0 0 0,1 0 0 0 0,-1 1 0 0 0,-5 3-8 0 0,-1 0-1 0 0,0 0 1 0 0,1-1-1 0 0,-1 0 1 0 0,0 0-1 0 0,0-1 1 0 0,-1 0-1 0 0,1 0 0 0 0,-1 0 1 0 0,1-1-1 0 0,-8 0 1 0 0,-28 0-173 0 0,0-1 0 0 0,1-3 0 0 0,-1-1 0 0 0,1-2 0 0 0,0-2 0 0 0,1-2 0 0 0,-1-1 0 0 0,-49-22 0 0 0,47 13-369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23 12895 0 0,'-14'-22'10726'0'0,"14"22"-10632"0"0,-1 28 302 0 0,1-21-68 0 0,2-4-262 0 0,1-1-1 0 0,-1 1 0 0 0,0 0 1 0 0,0 0-1 0 0,0 0 1 0 0,0 1-1 0 0,2 3 0 0 0,0 1 28 0 0,1 0 135 0 0,4-2-32 0 0,26 18-4 0 0,-26-18-21 0 0,-1-4-97 0 0,26 7-52 0 0,-25-7-1133 0 0,34-12-12965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76 308 12175 0 0,'0'0'1224'0'0,"7"4"-1122"0"0,19 12 175 0 0,-26-16-236 0 0,0 1-1 0 0,1-1 1 0 0,-1 0 0 0 0,0 1 0 0 0,1-1-1 0 0,-1 0 1 0 0,1 0 0 0 0,-1 0 0 0 0,0 1-1 0 0,1-1 1 0 0,-1 0 0 0 0,1 0 0 0 0,-1 0-1 0 0,1 0 1 0 0,-1 0 0 0 0,0 0 0 0 0,1 0-1 0 0,-1 0 1 0 0,1 0 0 0 0,-1 0 0 0 0,1 0-1 0 0,-1 0 1 0 0,0 0 0 0 0,1 0 0 0 0,-1 0-1 0 0,1 0 1 0 0,-1-1 0 0 0,1 1 0 0 0,-1 0-1 0 0,0 0 1 0 0,1 0 0 0 0,-1-1 0 0 0,1 1-1 0 0,3-2 271 0 0,2-1 80 0 0,-1 1 0 0 0,1-1 0 0 0,-1 0 0 0 0,0 0 0 0 0,0-1 1 0 0,0 0-1 0 0,-1 1 0 0 0,8-8 0 0 0,-4-1 268 0 0,0 1 0 0 0,0-1 0 0 0,8-17 0 0 0,-9 15-605 0 0,-1 0 0 0 0,0-1 0 0 0,-1 1 0 0 0,-1-1 0 0 0,-1 0 1 0 0,0-1-1 0 0,0 1 0 0 0,-2-1 0 0 0,0-26 0 0 0,-1 38-13 0 0,0 1-1 0 0,-1 0 0 0 0,0-1 1 0 0,1 1-1 0 0,-1-1 0 0 0,-1 1 1 0 0,1 0-1 0 0,0 0 0 0 0,-1 0 1 0 0,-2-5-1 0 0,-2 5 132 0 0,-10-2 52 0 0,16 5-212 0 0,0 0-1 0 0,-1-1 1 0 0,1 1-1 0 0,-1 0 0 0 0,1 0 1 0 0,0 0-1 0 0,-1 0 1 0 0,1 0-1 0 0,-1 0 1 0 0,1 0-1 0 0,0 0 1 0 0,-1 0-1 0 0,1 0 1 0 0,-1 0-1 0 0,1 0 0 0 0,0 0 1 0 0,-1 1-1 0 0,1-1 1 0 0,0 0-1 0 0,-1 0 1 0 0,0 1-1 0 0,-19 7 245 0 0,9-1-12 0 0,-6 11-70 0 0,0 1-1 0 0,1 0 1 0 0,-25 41 0 0 0,25-30-80 0 0,2 0 0 0 0,2 1 0 0 0,0 1-1 0 0,2 0 1 0 0,2 0 0 0 0,1 1 0 0 0,1-1 0 0 0,-2 47 0 0 0,9-56 5 0 0,4 36-23 0 0,-5-57-69 0 0,0 1 0 0 0,0-1 1 0 0,1 0-1 0 0,-1 1 0 0 0,0-1 0 0 0,1 0 1 0 0,0 0-1 0 0,1 4 0 0 0,13 30 57 0 0,-15-35-61 0 0,0-1-1 0 0,1 1 1 0 0,-1 0 0 0 0,0 0-1 0 0,1 0 1 0 0,-1-1 0 0 0,1 1-1 0 0,-1 0 1 0 0,1-1 0 0 0,-1 1-1 0 0,1 0 1 0 0,-1-1 0 0 0,1 1-1 0 0,-1 0 1 0 0,1-1 0 0 0,0 1-1 0 0,-1-1 1 0 0,1 0 0 0 0,1 1-1 0 0,26 17 20 0 0,-27-17-20 0 0,-1-1 1 0 0,1 1-1 0 0,0-1 1 0 0,0 1-1 0 0,0-1 1 0 0,0 1-1 0 0,0-1 1 0 0,0 0-1 0 0,-1 1 1 0 0,1-1-1 0 0,0 0 1 0 0,0 0-1 0 0,0 0 1 0 0,0 0-1 0 0,0 0 1 0 0,2 0-1 0 0,8 0-10 0 0,-1 0 0 0 0,0-1-1 0 0,1 0 1 0 0,-1-1 0 0 0,0 0-1 0 0,0 0 1 0 0,0-1 0 0 0,0-1-1 0 0,0 0 1 0 0,11-6-1 0 0,-7 1-99 0 0,0-1 0 0 0,-1-1 0 0 0,0 0-1 0 0,22-25 1 0 0,37-59-1027 0 0,-48 59 570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306 2 10135 0 0,'0'0'2455'0'0,"-4"2"-919"0"0,-13 7 68 0 0,12-6-67 0 0,-1-1-350 0 0,-18 6-158 0 0,23-8-938 0 0,0 1 0 0 0,0-1 0 0 0,0 0 0 0 0,0 1 0 0 0,0-1 0 0 0,0 0 0 0 0,0 1 0 0 0,0-1 0 0 0,0 0 0 0 0,0 0 0 0 0,0 0 1 0 0,0 0-1 0 0,-1 0 0 0 0,1 0 0 0 0,0 0 0 0 0,0-1 0 0 0,-2 0 0 0 0,0 0 165 0 0,-1 1-89 0 0,0-1 0 0 0,0 0 1 0 0,0 0-1 0 0,0 0 0 0 0,0-1 1 0 0,0 1-1 0 0,-6-5 0 0 0,6 4-79 0 0,-25-7 555 0 0,17 8-315 0 0,-14 2-8 0 0,26-1-301 0 0,-1 0 0 0 0,0 0 0 0 0,0 0 0 0 0,0 0 0 0 0,0 0 0 0 0,1 0 0 0 0,-1 1 0 0 0,0-1 0 0 0,0 0 0 0 0,1 0 0 0 0,-1 1 0 0 0,0-1 0 0 0,0 1 0 0 0,-1 0 0 0 0,-24 14 248 0 0,25-15-247 0 0,0 1 1 0 0,0 0-1 0 0,0-1 0 0 0,0 1 1 0 0,0 0-1 0 0,1 0 0 0 0,-1-1 1 0 0,0 1-1 0 0,0 0 0 0 0,0 0 1 0 0,1 0-1 0 0,-2 2 0 0 0,-21 29 221 0 0,22-30-222 0 0,-1 0-1 0 0,1 0 0 0 0,0 0 0 0 0,0 0 0 0 0,0 0 0 0 0,0 0 1 0 0,-1 3-1 0 0,-27 90 171 0 0,27-72-116 0 0,0 37-42 0 0,2-56-20 0 0,0-1-1 0 0,0 1 1 0 0,0 0 0 0 0,1 0-1 0 0,1 7 1 0 0,10 50 21 0 0,-12-58-24 0 0,1 0 0 0 0,-1 0 0 0 0,1 0 0 0 0,0 0 0 0 0,0-1 0 0 0,0 1 0 0 0,3 4 0 0 0,-4-7-8 0 0,5 11 4 0 0,1-1 0 0 0,1 0 0 0 0,9 13 0 0 0,-13-19-10 0 0,1 0-1 0 0,0 0 1 0 0,0 0 0 0 0,0-1-1 0 0,0 1 1 0 0,1-1 0 0 0,-1 0-1 0 0,1 0 1 0 0,0 0-1 0 0,0-1 1 0 0,0 0 0 0 0,0 0-1 0 0,0 0 1 0 0,0 0 0 0 0,1-1-1 0 0,-1 0 1 0 0,6 1-1 0 0,2-2-83 0 0,1-1-1 0 0,-1 0 0 0 0,-1-1 0 0 0,1 0 1 0 0,0-1-1 0 0,0 0 0 0 0,-1-1 1 0 0,1 0-1 0 0,-1-1 0 0 0,-1-1 0 0 0,23-13 1 0 0,-5 0-234 0 0,-1-1 1 0 0,-2-2 0 0 0,32-31 0 0 0,-29 22-433 0 0,37-50 0 0 0,-40 47 212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9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1 20271 0 0,'0'0'2227'0'0,"-4"13"-1873"0"0,-12 38 50 0 0,6-24 11 0 0,5-15-331 0 0,-90 229 1032 0 0,77-182-909 0 0,12-35-187 0 0,-3 29 1 0 0,7 5-42 0 0,2-56 13 0 0,0-1 1 0 0,0 0 0 0 0,0 1-1 0 0,0-1 1 0 0,0 0 0 0 0,0 1-1 0 0,1-1 1 0 0,-1 0 0 0 0,0 1-1 0 0,1-1 1 0 0,0 0 0 0 0,-1 0-1 0 0,2 2 1 0 0,16 33-100 0 0,-14-27-10 0 0,1-9-82 0 0,-2 0 150 0 0,-1 0 0 0 0,1-1 0 0 0,-1 1-1 0 0,1 0 1 0 0,-1-1 0 0 0,0 0-1 0 0,1 1 1 0 0,-1-1 0 0 0,0 0 0 0 0,3-1-1 0 0,-4 0-550 0 0,1 1 1 0 0,0 0-1 0 0,-1-1 0 0 0,1 1 0 0 0,-1-1 0 0 0,1 1 1 0 0,-1-1-1 0 0,0 1 0 0 0,0-1 0 0 0,2-3 1 0 0,5-13-6899 0 0</inkml:trace>
  <inkml:trace contextRef="#ctx0" brushRef="#br0" timeOffset="1">67 462 2303 0 0,'0'0'200'0'0,"20"43"11432"0"0,34-25-9744 0 0,-21-13-248 0 0,1-4-40 0 0,4-5-16 0 0,4-7-1136 0 0,-2-4-232 0 0,-4-4-48 0 0,-7-2-5928 0 0,-8-2-1184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9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 18887 0 0,'0'0'2483'0'0,"-1"9"-2035"0"0,-2 48 480 0 0,3-45-788 0 0,-3 37 508 0 0,-5 19 57 0 0,-1-20-584 0 0,-2-6-137 0 0,8-33-152 0 0,4-13-1058 0 0,3-15 835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0 21191 0 0,'0'0'3128'0'0,"-31"20"-2248"0"0,-7-5-816 0 0,17-11-64 0 0,-12-4 0 0 0,15-13-1024 0 0,18-8-5920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93 12439 0 0,'0'0'1126'0'0,"2"8"-805"0"0,7 24 340 0 0,-7-24 189 0 0,1 2 40 0 0,15 47 1026 0 0,2 0 168 0 0,-16-45-1747 0 0,-1-2-19 0 0,0-1 0 0 0,1-1-1 0 0,5 12 1 0 0,-5-9-148 0 0,-1-5-14 0 0,-1 0 1 0 0,1-1-1 0 0,0 1 1 0 0,8 10-1 0 0,6 10 304 0 0,-16-23-387 0 0,0-1 0 0 0,1 1 1 0 0,0-1-1 0 0,-1 0 0 0 0,1 0 0 0 0,0 0 0 0 0,0 0 0 0 0,0 0 1 0 0,0 0-1 0 0,4 2 0 0 0,0 0 86 0 0,-1 1 329 0 0,3-2-17 0 0,23 8-73 0 0,-31-11-377 0 0,1 1-1 0 0,0-1 1 0 0,0 0 0 0 0,-1 0-1 0 0,1 1 1 0 0,0-1-1 0 0,-1 0 1 0 0,1 0-1 0 0,0 0 1 0 0,0 0-1 0 0,-1 0 1 0 0,1 0-1 0 0,0 0 1 0 0,0 0-1 0 0,-1 0 1 0 0,1 0-1 0 0,1-1 1 0 0,5 0 57 0 0,-1-1 1 0 0,1-1 0 0 0,-1 1-1 0 0,1-1 1 0 0,-1 0 0 0 0,0-1-1 0 0,0 1 1 0 0,-1-1 0 0 0,1 0-1 0 0,6-7 1 0 0,-3 1-31 0 0,0-1 0 0 0,-1 0-1 0 0,0 0 1 0 0,8-19 0 0 0,22-53-77 0 0,-25 53-62 0 0,-5 12 62 0 0,8-20-410 0 0,1 0 1 0 0,27-40 0 0 0,-39 72 355 0 0,0 1 0 0 0,0-1 0 0 0,1 1 0 0 0,0 0 1 0 0,-1 0-1 0 0,2 1 0 0 0,8-6 0 0 0,-5 7 7 0 0,12 0-1961 0 0</inkml:trace>
  <inkml:trace contextRef="#ctx0" brushRef="#br0" timeOffset="1">976 21 15663 0 0,'0'0'1696'0'0,"-2"45"-928"0"0,-19-6 1040 0 0,-15 29-888 0 0,14-29-768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96 125 15863 0 0,'31'-71'1730'0'0,"-30"69"-1612"0"0,0 0 0 0 0,0 0 0 0 0,0 0 0 0 0,-1 0 0 0 0,1 0 0 0 0,-1 0 0 0 0,1 0 0 0 0,-1-1 0 0 0,0 1 0 0 0,0 0 0 0 0,0 0 0 0 0,0 0 1 0 0,0-1-1 0 0,0 1 0 0 0,0 0 0 0 0,-2-4 0 0 0,-2-1 1985 0 0,-7 1-796 0 0,3 5-697 0 0,-22 8-72 0 0,1 1-370 0 0,-1-3-1304 0 0,12-6-4569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1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0 12895 0 0,'-3'14'998'0'0,"-6"43"-442"0"0,9-55-413 0 0,0 0 0 0 0,-1 1 1 0 0,1-1-1 0 0,-1 1 0 0 0,0-1 1 0 0,1 0-1 0 0,-3 4 0 0 0,-56 142 3756 0 0,-10 23-3990 0 0,47-129-515 0 0,13-29-153 0 0,-13 9-545 0 0,17-18 545 0 0,2-5-22 0 0,2-1 641 0 0,0 1 0 0 0,0 0 1 0 0,1-1-1 0 0,-1 1 0 0 0,0-1 0 0 0,0 1 1 0 0,1-1-1 0 0,-1 1 0 0 0,1-1 0 0 0,-1 0 1 0 0,1 1-1 0 0,0-1 0 0 0,0 0 0 0 0,0 1 1 0 0,0-1-1 0 0,0 0 0 0 0,0 1 0 0 0,0-4 0 0 0,1 2 206 0 0,0 0-1 0 0,0 0 0 0 0,1-1 0 0 0,-1 1 0 0 0,1 0 1 0 0,-1 0-1 0 0,1 0 0 0 0,0 1 0 0 0,2-4 0 0 0,2 0 406 0 0,-1 1-1 0 0,1-1 0 0 0,0 1 1 0 0,0 0-1 0 0,0 1 0 0 0,0-1 1 0 0,1 1-1 0 0,7-3 0 0 0,-2 2 564 0 0,-1 2-1 0 0,1-1 1 0 0,0 1 0 0 0,17-2-1 0 0,51 0 822 0 0,-51 4-1571 0 0,42-7 0 0 0,-46 3-297 0 0,44-15 0 0 0,-58 16-51 0 0,-1-1-1 0 0,1 0 0 0 0,-1 0 0 0 0,0-1 1 0 0,0 0-1 0 0,10-9 0 0 0,-19 14 51 0 0,0 0 1 0 0,0 1-1 0 0,-1-1 0 0 0,1 0 0 0 0,0 0 0 0 0,0 0 1 0 0,-1 1-1 0 0,1-1 0 0 0,-1 0 0 0 0,1 0 1 0 0,-1 0-1 0 0,1 0 0 0 0,0-2 0 0 0,0 0-29 0 0,0-3-130 0 0,-14-20-401 0 0,12 24 464 0 0,-3 0 28 0 0,-13-5-416 0 0,18 15 403 0 0,6 24-1 0 0,-7-32 91 0 0,0 1 0 0 0,1 0 0 0 0,-1 0 0 0 0,0-1 0 0 0,0 1 0 0 0,0 0 0 0 0,1-1 0 0 0,-1 1 0 0 0,0 0 0 0 0,1-1 0 0 0,-1 1 0 0 0,0 0-1 0 0,1-1 1 0 0,-1 1 0 0 0,1-1 0 0 0,-1 1 0 0 0,1-1 0 0 0,0 2 0 0 0,5 4-35 0 0,21 18-452 0 0,14 9-504 0 0,114 87-438 0 0,-127-98 1396 0 0,9 4 66 0 0,-14-9 110 0 0,-19-14 220 0 0,-9-6-651 0 0,-2-1 136 0 0,1 0 0 0 0,0-1-1 0 0,0 1 1 0 0,0-2 0 0 0,1 1 0 0 0,0-1 0 0 0,0 1-1 0 0,-5-8 1 0 0,3-2 157 0 0,3-1 138 0 0,4 15-78 0 0,0 0 0 0 0,0 1 0 0 0,0-1 0 0 0,0 0 0 0 0,0 1 0 0 0,0-1 0 0 0,0 0 0 0 0,0 1 0 0 0,0-1 0 0 0,0 0 0 0 0,0 1 0 0 0,0-1 0 0 0,0 1 0 0 0,1-1 1 0 0,-1 0-1 0 0,0 1 0 0 0,0-1 0 0 0,1 0 0 0 0,-1 1 0 0 0,1-1 0 0 0,-1 1 0 0 0,1-1 0 0 0,0 0 179 0 0,-1 0-163 0 0,0 0 1 0 0,1 1 0 0 0,-1-1 0 0 0,0 1 0 0 0,1-1-1 0 0,-1 1 1 0 0,0-1 0 0 0,1 1 0 0 0,-1-1 0 0 0,1 1-1 0 0,-1-1 1 0 0,1 1 0 0 0,-1-1 0 0 0,1 1 0 0 0,0 0-1 0 0,-1-1 1 0 0,1 1 0 0 0,-1 0 0 0 0,1 0 0 0 0,1-1-1 0 0,-1 1 141 0 0,0-1-166 0 0,0 0 1 0 0,0 0 0 0 0,0 1-1 0 0,0-1 1 0 0,0 0 0 0 0,0 1-1 0 0,0-1 1 0 0,1 1-1 0 0,-1-1 1 0 0,0 1 0 0 0,0 0-1 0 0,1-1 1 0 0,-1 1-1 0 0,0 0 1 0 0,0 0 0 0 0,3 0-1 0 0,4 0 292 0 0,19 0-69 0 0,-16 2-273 0 0,0 0-1 0 0,0 1 0 0 0,0 0 1 0 0,0 0-1 0 0,-1 1 0 0 0,1 1 1 0 0,-1 0-1 0 0,0 0 0 0 0,0 1 0 0 0,17 13 1 0 0,-17-10 8 0 0,-1 0 0 0 0,1 0 0 0 0,-1 1 0 0 0,-1 0 0 0 0,0 0 0 0 0,0 1 0 0 0,-1 0 0 0 0,-1 1 0 0 0,7 13 0 0 0,1 10 87 0 0,-9-13-6 0 0,-4-10-71 0 0,2 5 17 0 0,-1 0 0 0 0,-1 1 0 0 0,-1-1 0 0 0,-3 33 0 0 0,-2-24 22 0 0,-1-1 0 0 0,-1 0 0 0 0,-2 0-1 0 0,0-1 1 0 0,-25 44 0 0 0,-1-9 81 0 0,-45 57 0 0 0,64-93-97 0 0,-1-2 0 0 0,-1 1 0 0 0,-1-2 0 0 0,-1 0 0 0 0,-1-2-1 0 0,-1 0 1 0 0,-27 17 0 0 0,-5-7 142 0 0,0-2 0 0 0,-2-3 0 0 0,-67 19 0 0 0,88-32 122 0 0,-51 9 0 0 0,65-16 8 0 0,0-1 0 0 0,-1 0 0 0 0,-33-3 0 0 0,54 1-321 0 0,1 0-1 0 0,-1 0 1 0 0,0 0-1 0 0,0 0 0 0 0,1-1 1 0 0,-1 1-1 0 0,0 0 1 0 0,0 0-1 0 0,1-1 1 0 0,-1 1-1 0 0,0-1 1 0 0,1 1-1 0 0,-2-1 1 0 0,-2-2-198 0 0,2 3 111 0 0,0-1-1 0 0,1 0 1 0 0,-1 0 0 0 0,0 0-1 0 0,0 0 1 0 0,1 0-1 0 0,-1-1 1 0 0,1 1 0 0 0,-1-1-1 0 0,1 1 1 0 0,0-1-1 0 0,-1 1 1 0 0,1-1-1 0 0,0 1 1 0 0,0-1 0 0 0,0 0-1 0 0,0 0 1 0 0,1 0-1 0 0,-1 1 1 0 0,0-1 0 0 0,1 0-1 0 0,-1-4 1 0 0,2-20-8917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387 600 3223 0 0,'-1'0'240'0'0,"-3"1"-90"0"0,4-1 21 0 0,-1 1 0 0 0,0-1 0 0 0,1 0 1 0 0,-1 0-1 0 0,1 0 0 0 0,-1 0 0 0 0,0 0 1 0 0,1 0-1 0 0,-1 0 0 0 0,1-1 0 0 0,-1 1 1 0 0,0 0-1 0 0,1 0 0 0 0,-1 0 0 0 0,1-1 0 0 0,-1 1 1 0 0,1 0-1 0 0,-1 0 0 0 0,1-1 0 0 0,-1 1 1 0 0,1 0-1 0 0,-1-1 0 0 0,1 1 0 0 0,-1-1 1 0 0,1 1-1 0 0,-1-1 0 0 0,1 1 0 0 0,0-1 0 0 0,-1 1 1 0 0,1-1-1 0 0,0 0 0 0 0,-4-14 890 0 0,4 13-977 0 0,0-1-10 0 0,1-8 17 0 0,-1 9 288 0 0,-1-3 126 0 0,1 5-310 0 0,0-1 1 0 0,1 0-1 0 0,-2 1 1 0 0,1-1-1 0 0,0 0 1 0 0,0 0-1 0 0,0 1 1 0 0,0-1 0 0 0,0 0-1 0 0,-1 1 1 0 0,1-1-1 0 0,0 0 1 0 0,0 1-1 0 0,-1-1 1 0 0,1 0-1 0 0,-1 1 1 0 0,1-1 0 0 0,0 1-1 0 0,-1-1 1 0 0,-9 0 656 0 0,1 0 0 0 0,0 0 1 0 0,0-1-1 0 0,-13-4 0 0 0,22 6-852 0 0,-5-1 26 0 0,0 0 0 0 0,0 1 0 0 0,0-1 0 0 0,0 1 0 0 0,0 0 0 0 0,0 1 0 0 0,0-1 0 0 0,0 1 0 0 0,0 0-1 0 0,0 0 1 0 0,1 0 0 0 0,-1 1 0 0 0,0 0 0 0 0,0 0 0 0 0,-7 4 0 0 0,-5 5 233 0 0,0 0-1 0 0,-26 23 1 0 0,7-5-15 0 0,32-26-239 0 0,-6 4 74 0 0,-1 1 0 0 0,1 0 0 0 0,0 0-1 0 0,1 1 1 0 0,0 1 0 0 0,0-1 0 0 0,-8 13 0 0 0,16-19-21 0 0,-1 0 1 0 0,1 0 0 0 0,0 1 0 0 0,0-1 0 0 0,0 0-1 0 0,0 1 1 0 0,1-1 0 0 0,-1 1 0 0 0,1-1 0 0 0,0 4-1 0 0,-1-1 6 0 0,0 14 16 0 0,2 8-64 0 0,1 3-36 0 0,-1-21-6 0 0,2 18-143 0 0,3 5-98 0 0,-5-26 200 0 0,0-4 6 0 0,-1 0-1 0 0,1 0 1 0 0,0 0 0 0 0,0 0 0 0 0,0 0 0 0 0,0 0 0 0 0,3 5 0 0 0,8 18 14 0 0,-3-13 11 0 0,16 16 123 0 0,-18-21 465 0 0,3-6-407 0 0,31 7-17 0 0,-31-7-7 0 0,0-4-10 0 0,37-12-49 0 0,-35 9-58 0 0,0 0 0 0 0,12-7-1 0 0,18-15-19 0 0,-2-3-136 0 0,-12 8 92 0 0,-15 14 51 0 0,-9 5 3 0 0,1 0-1 0 0,-1-1 1 0 0,0 1-1 0 0,0-1 1 0 0,0 1-1 0 0,4-6 1 0 0,17-21 52 0 0,-19 22-22 0 0,-4 6-9 0 0,1-1 1 0 0,-1 0-1 0 0,-1 0 1 0 0,1 0 0 0 0,0 0-1 0 0,-1-1 1 0 0,2-5-1 0 0,1 3 6 0 0,-3 3-5 0 0,1-1-1 0 0,-1 1 0 0 0,1-1 0 0 0,-1 1 1 0 0,0-1-1 0 0,0-4 0 0 0,6-22 73 0 0,3-42 0 0 0,8-100 239 0 0,-3 51-91 0 0,-14 111-232 0 0,4-40 40 0 0,-2-98 1 0 0,-12 71 160 0 0,7 68-171 0 0,0 1 0 0 0,0 0 0 0 0,-1 0 0 0 0,0 0 0 0 0,0 0-1 0 0,-1 0 1 0 0,-4-7 0 0 0,6 13-2 0 0,1 0-1 0 0,-1 0 1 0 0,1 0-1 0 0,-1 0 0 0 0,0 1 1 0 0,0-1-1 0 0,0 1 1 0 0,0-1-1 0 0,0 1 1 0 0,0 0-1 0 0,0 0 1 0 0,0 0-1 0 0,0 0 1 0 0,-1 0-1 0 0,1 0 1 0 0,0 0-1 0 0,-1 1 1 0 0,1-1-1 0 0,0 1 0 0 0,-1 0 1 0 0,1 0-1 0 0,-1 0 1 0 0,1 0-1 0 0,-1 0 1 0 0,1 0-1 0 0,0 1 1 0 0,-1-1-1 0 0,1 1 1 0 0,-4 1-1 0 0,-4 2 17 0 0,4-1-36 0 0,1 2-23 0 0,4-4-43 0 0,0 2-84 0 0,-1 0 128 0 0,2-2 7 0 0,0 0 0 0 0,-1 0 0 0 0,1 0 0 0 0,-1 0 0 0 0,1 0 0 0 0,0 0 0 0 0,0 0 0 0 0,0 0 0 0 0,0 0 0 0 0,0 0 0 0 0,0 0 1 0 0,0 0-1 0 0,0 0 0 0 0,0 0 0 0 0,0 0 0 0 0,0 0 0 0 0,0 0 0 0 0,1 1 0 0 0,4 28-8 0 0,1 4 11 0 0,-1-2 0 0 0,-1 7 0 0 0,16 154 179 0 0,-12-141-43 0 0,26 88 0 0 0,-31-132-85 0 0,27 73 474 0 0,-25-67-477 0 0,18 38 133 0 0,-18-41-149 0 0,-1-3 16 0 0,0 1 0 0 0,10 14 0 0 0,2 3-44 0 0,10 18-121 0 0,-21-36-173 0 0,-2-1-435 0 0,12 29-11 0 0,-16-32 368 0 0,1 0 253 0 0,0-2 65 0 0,1-1 1 0 0,-1 0-1 0 0,0 1 1 0 0,-1-1 0 0 0,1 0-1 0 0,0 1 1 0 0,0-1 0 0 0,0 0-1 0 0,-1 1 1 0 0,1-1 0 0 0,-1 2-1 0 0,-8 5-290 0 0,6-6 285 0 0,1 0-106 0 0,-2-1-122 0 0,-3 1-422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2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104 175 5063 0 0,'-4'-2'627'0'0,"0"0"0"0"0,1 0-1 0 0,-1 0 1 0 0,0 0 0 0 0,1 0-1 0 0,-4-4 1 0 0,1 3-687 0 0,-1-2 48 0 0,2 2-149 0 0,-1-1 0 0 0,1 1 0 0 0,0-1-1 0 0,0 0 1 0 0,0-1 0 0 0,0 1 0 0 0,1-1-1 0 0,0 0 1 0 0,-6-9 0 0 0,9 12 533 0 0,0 0 0 0 0,0 0 0 0 0,0 0 0 0 0,0 0 0 0 0,1 0 0 0 0,-1-1 0 0 0,0 1 0 0 0,1 0 0 0 0,0 0 0 0 0,0-1 0 0 0,0 1 0 0 0,0 0-1 0 0,0-1 1 0 0,0 1 0 0 0,0 0 0 0 0,1 0 0 0 0,-1-1 0 0 0,1 1 0 0 0,1-4 0 0 0,0 2-115 0 0,1-1 1 0 0,-1 1-1 0 0,1 0 0 0 0,0 0 1 0 0,0 0-1 0 0,1 0 0 0 0,-1 0 0 0 0,6-3 1 0 0,-7 4-7 0 0,-2 3-170 0 0,1-1 1 0 0,-1 1-1 0 0,1-1 1 0 0,0 0-1 0 0,-1 1 1 0 0,1 0-1 0 0,-1-1 0 0 0,1 1 1 0 0,0-1-1 0 0,-1 1 1 0 0,1 0-1 0 0,0-1 1 0 0,0 1-1 0 0,-1 0 1 0 0,1 0-1 0 0,0 0 0 0 0,0-1 1 0 0,0 1-1 0 0,-1 0 1 0 0,1 0-1 0 0,0 0 1 0 0,0 0-1 0 0,-1 0 1 0 0,1 1-1 0 0,0-1 0 0 0,0 0 1 0 0,0 0-1 0 0,-1 0 1 0 0,2 1-1 0 0,8 2 4 0 0,-5-2-15 0 0,0 0 0 0 0,0 0 0 0 0,0 0 0 0 0,-1-1 0 0 0,8 1 1 0 0,-4-2 149 0 0,2 0-152 0 0,30 2 266 0 0,10 2-24 0 0,-39-2-277 0 0,-2-1 5 0 0,1 1 1 0 0,-1 0-1 0 0,11 3 0 0 0,21 4 49 0 0,-28-6-59 0 0,0 1 0 0 0,19 7 0 0 0,-18-5-17 0 0,9 3 42 0 0,17 13-55 0 0,-30-15-79 0 0,-4 3-49 0 0,18 27-20 0 0,-24-36 144 0 0,1 1-1 0 0,-1-1 0 0 0,1 1 1 0 0,-1-1-1 0 0,1 1 1 0 0,-1-1-1 0 0,0 1 0 0 0,1 0 1 0 0,-1-1-1 0 0,0 1 0 0 0,1 0 1 0 0,-1-1-1 0 0,0 1 1 0 0,0 0-1 0 0,0-1 0 0 0,0 1 1 0 0,0 0-1 0 0,0 0 1 0 0,0-1-1 0 0,0 1 0 0 0,0 0 1 0 0,0 1-1 0 0,-2 9-76 0 0,0-1-1 0 0,-1 1 1 0 0,-1-1-1 0 0,1 0 1 0 0,-1 0 0 0 0,-9 15-1 0 0,-8 5-92 0 0,-2-2 1 0 0,0 0-1 0 0,-31 26 0 0 0,-32 39 343 0 0,76-81-32 0 0,1 1 0 0 0,0 0-1 0 0,1 0 1 0 0,1 1 0 0 0,-11 26-1 0 0,16-27 122 0 0,2 22-16 0 0,0-34-228 0 0,0 0-1 0 0,0 1 1 0 0,0-1-1 0 0,0 0 1 0 0,0 0-1 0 0,1 0 0 0 0,-1 0 1 0 0,0 0-1 0 0,1 1 1 0 0,-1-1-1 0 0,0 0 1 0 0,1 0-1 0 0,0 0 1 0 0,0 1-1 0 0,17 34 129 0 0,-17-34-123 0 0,0 0 0 0 0,0 0 0 0 0,0 0 0 0 0,0 0 0 0 0,1 0 0 0 0,-1-1 0 0 0,3 4 0 0 0,28 30 114 0 0,-30-33-118 0 0,0-1 1 0 0,-1 1-1 0 0,1 0 1 0 0,0 0-1 0 0,0-1 1 0 0,0 1-1 0 0,4 1 1 0 0,38 24 83 0 0,-41-25-81 0 0,0 0 0 0 0,0-1 0 0 0,0 1 0 0 0,0-1 0 0 0,6 2 0 0 0,7 3 24 0 0,34 5 0 0 0,-31-9-35 0 0,0 0-1 0 0,0-2 1 0 0,1 0 0 0 0,-1-1-1 0 0,29-6 1 0 0,-17 0-51 0 0,0-1 0 0 0,51-20-1 0 0,-62 21-109 0 0,37-18-22 0 0,-51 22-202 0 0,-1 0 0 0 0,0 0-1 0 0,0 0 1 0 0,0 0-1 0 0,-1-1 1 0 0,1 0 0 0 0,6-8-1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2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1093 1138 9671 0 0,'-68'50'1191'0'0,"28"-20"503"0"0,-1-2-1 0 0,-2-1 1 0 0,-84 39 0 0 0,107-58-1121 0 0,0-1 0 0 0,0-1 1 0 0,-1-1-1 0 0,-39 4 0 0 0,45-8-350 0 0,-1 0 0 0 0,1-2-1 0 0,-1 0 1 0 0,1 0 0 0 0,0-2-1 0 0,0 0 1 0 0,-24-8-1 0 0,18 3-126 0 0,1-1-1 0 0,-1-1 0 0 0,2-1 0 0 0,0-1 0 0 0,0 0 0 0 0,-33-31 0 0 0,-88-103 409 0 0,124 128-456 0 0,-8-8 20 0 0,1-1 1 0 0,2-2-1 0 0,1 0 1 0 0,-24-45-1 0 0,39 64-46 0 0,0-1 0 0 0,1 0-1 0 0,1-1 1 0 0,0 1 0 0 0,0 0 0 0 0,1-1 0 0 0,-1-16-1 0 0,3 19 18 0 0,1 1-1 0 0,-1 0 1 0 0,1 0-1 0 0,1-1 0 0 0,0 1 1 0 0,0 0-1 0 0,0 0 1 0 0,1 0-1 0 0,0 1 0 0 0,1-1 1 0 0,7-11-1 0 0,2 0 108 0 0,1 0 0 0 0,0 1 0 0 0,35-31 0 0 0,57-40 134 0 0,-82 71-232 0 0,283-217 169 0 0,-220 175-718 0 0,156-80 0 0 0,-223 130 156 0 0,0 2 0 0 0,1 1 1 0 0,28-7-1 0 0,-31 13 94 0 0,30 2 82 0 0,-45-1 152 0 0,0 0-1 0 0,-1 0 0 0 0,1 0 1 0 0,-1 1-1 0 0,1-1 0 0 0,-1 1 1 0 0,1-1-1 0 0,2 2 0 0 0,-5-2 18 0 0,70 27-117 0 0,-52-17 125 0 0,-1-1 1 0 0,1 2-1 0 0,16 14 0 0 0,-13-9 32 0 0,-2 1-1 0 0,0 1 0 0 0,-1 0 1 0 0,-1 1-1 0 0,17 26 0 0 0,-19-23-10 0 0,-1 2 0 0 0,-1 0 0 0 0,-1 1 0 0 0,-1 0-1 0 0,-2 0 1 0 0,0 1 0 0 0,5 31 0 0 0,-8-23 39 0 0,-1 1 0 0 0,-2 0 1 0 0,-1 0-1 0 0,-2 0 0 0 0,-5 37 1 0 0,-2-18 2 0 0,-3 0-1 0 0,-3-1 1 0 0,-1-1 0 0 0,-3 0 0 0 0,-2 0 0 0 0,-3-2-1 0 0,-30 53 1 0 0,33-69-83 0 0,-1-2 0 0 0,-2 0 0 0 0,-1-1-1 0 0,-43 45 1 0 0,54-64-163 0 0,0-1 1 0 0,-1 0-1 0 0,0-2 0 0 0,0 1 0 0 0,-1-1 0 0 0,0-1 1 0 0,-1-1-1 0 0,0 0 0 0 0,0-1 0 0 0,0 0 1 0 0,-1-1-1 0 0,0-1 0 0 0,-23 3 0 0 0,-11-3-7565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3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 12895 0 0,'-7'4'4240'0'0,"6"-3"-4114"0"0,1-1 0 0 0,0 0 0 0 0,0 1 0 0 0,0-1 0 0 0,0 0 0 0 0,0 0 0 0 0,0 1 0 0 0,-11 29 1529 0 0,8-22-1395 0 0,-5 28 971 0 0,-15 120-273 0 0,19-112-926 0 0,0 17-85 0 0,2-13-219 0 0,2-39-76 0 0,0-2-1375 0 0,-2 29-5457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37 18431 0 0,'-6'-15'816'0'0,"0"6"168"0"0,2 3-792 0 0,2 1-192 0 0,2 4 0 0 0,-1 1 0 0 0,-1 0 320 0 0,-1 0 32 0 0,-3 0 0 0 0,-1 0 0 0 0,1 1-232 0 0,-2 2-48 0 0,4 2-8 0 0,-1 1 0 0 0,1-2-328 0 0,1 2-72 0 0,0 0-16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4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1 968 17335 0 0,'0'0'1736'0'0,"7"-1"-1500"0"0,2 2-80 0 0,-5-1 24 0 0,-1 0 1 0 0,1 0-1 0 0,0 0 1 0 0,-1 0-1 0 0,1-1 1 0 0,0 0-1 0 0,-1 1 1 0 0,7-4-1 0 0,24-5 420 0 0,-33 9-574 0 0,0 0-1 0 0,-1 0 0 0 0,1 0 1 0 0,0-1-1 0 0,0 1 1 0 0,0 0-1 0 0,0-1 1 0 0,0 1-1 0 0,0-1 1 0 0,0 1-1 0 0,-1-1 0 0 0,2 0 1 0 0,2-2 19 0 0,-1 1 1 0 0,0-1-1 0 0,0 0 1 0 0,0 0-1 0 0,0 0 1 0 0,-1 0-1 0 0,1-1 1 0 0,-1 1-1 0 0,1-1 1 0 0,-1 0-1 0 0,-1 1 1 0 0,1-1-1 0 0,0 0 1 0 0,-1 0-1 0 0,0 0 1 0 0,1-6-1 0 0,-1-5 98 0 0,-2 0-1 0 0,0 0 1 0 0,-1 0 0 0 0,0 0-1 0 0,-1 0 1 0 0,-10-27-1 0 0,-1-9 228 0 0,-79-425 1469 0 0,91 462-1839 0 0,0 1 1 0 0,0-1 0 0 0,2 0-1 0 0,0 1 1 0 0,0-1 0 0 0,3-17-1 0 0,-2 25-46 0 0,1 1 0 0 0,-1 0-1 0 0,1 0 1 0 0,0-1-1 0 0,0 1 1 0 0,0 0-1 0 0,1 1 1 0 0,0-1-1 0 0,0 0 1 0 0,0 1-1 0 0,0 0 1 0 0,1-1-1 0 0,0 1 1 0 0,-1 1-1 0 0,2-1 1 0 0,-1 1-1 0 0,0-1 1 0 0,7-3-1 0 0,-4 2-54 0 0,-5 4 62 0 0,-1 0-1 0 0,1 0 1 0 0,0 0 0 0 0,0 0 0 0 0,0 0 0 0 0,0 0 0 0 0,0 1 0 0 0,0-1-1 0 0,0 1 1 0 0,0-1 0 0 0,0 1 0 0 0,1 0 0 0 0,2 0 0 0 0,40-7-304 0 0,-42 6 300 0 0,0 1 0 0 0,0-1 0 0 0,-1 1 0 0 0,1 0 0 0 0,0 0 0 0 0,0 1 0 0 0,3 0 0 0 0,177 31-717 0 0,-11 17 223 0 0,-136-39 444 0 0,-14-1-21 0 0,34 14-111 0 0,-54-23 161 0 0,0 1 0 0 0,0 0 1 0 0,0 0-1 0 0,0-1 0 0 0,0 1 0 0 0,-1 1 1 0 0,1-1-1 0 0,0 0 0 0 0,-1 0 0 0 0,3 2 1 0 0,33 32-843 0 0</inkml:trace>
  <inkml:trace contextRef="#ctx0" brushRef="#br0" timeOffset="1">25 663 20271 0 0,'0'0'2713'0'0,"9"-1"-2450"0"0,3 0-176 0 0,-4 0 8 0 0,0 0 1 0 0,0-1 0 0 0,14-4-1 0 0,192-42 1112 0 0,-98 23-8227 0 0,-74 16-668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4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11055 0 0,'0'0'9771'0'0,"8"5"-9038"0"0,25 15-70 0 0,-25-15-69 0 0,-3 2-230 0 0,14 23-98 0 0,-14-22-18 0 0,-4 1-47 0 0,5 28-178 0 0,-4-28-105 0 0,-4-6-43 0 0,1-2 87 0 0,1-1-12 0 0,0 1 0 0 0,0-1-1 0 0,0 1 1 0 0,-1 0 0 0 0,1-1 0 0 0,0 1 0 0 0,-1-1-1 0 0,1 1 1 0 0,0-1 0 0 0,-1 1 0 0 0,1-1 0 0 0,-1 1-1 0 0,1-1 1 0 0,-1 0 0 0 0,1 1 0 0 0,-1-1 0 0 0,1 1-1 0 0,-1-1 1 0 0,1 0 0 0 0,-1 0 0 0 0,0 1-1 0 0,1-1 1 0 0,-1 0 0 0 0,1 0 0 0 0,-1 0 0 0 0,0 0-1 0 0,1 0 1 0 0,-1 1 0 0 0,1-1 0 0 0,-1 0 0 0 0,0-1-1 0 0,1 1 1 0 0,-1 0 0 0 0,0 0 0 0 0,1 0 0 0 0,-1 0-1 0 0,1 0 1 0 0,-1-1 0 0 0,0 1 0 0 0,1 0 0 0 0,-1 0-1 0 0,1-1 1 0 0,-1 1 0 0 0,1 0 0 0 0,-1-1 0 0 0,1 1-1 0 0,-1-1 1 0 0,1 1 0 0 0,-1-1 0 0 0,0 0 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5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82 19807 0 0,'0'0'2127'0'0,"-2"4"-2038"0"0,-7 11-36 0 0,9-15-50 0 0,0 0-1 0 0,-1 0 0 0 0,1 1 0 0 0,0-1 1 0 0,0 0-1 0 0,-1 0 0 0 0,1 0 0 0 0,0 1 0 0 0,-1-1 1 0 0,1 0-1 0 0,0 0 0 0 0,-1 0 0 0 0,1 0 1 0 0,0 0-1 0 0,-1 0 0 0 0,1 0 0 0 0,0 0 0 0 0,-1 0 1 0 0,1 0-1 0 0,0 0 0 0 0,0 0 0 0 0,-1 0 0 0 0,1 0 1 0 0,0 0-1 0 0,-1 0 0 0 0,1 0 0 0 0,0 0 1 0 0,-1 0-1 0 0,1-1 0 0 0,0 1 0 0 0,-1 0 0 0 0,1 0 1 0 0,0 0-1 0 0,0 0 0 0 0,-1-1 0 0 0,1 1 1 0 0,0 0-1 0 0,0 0 0 0 0,-1-1 0 0 0,1 1 0 0 0,-9-11 66 0 0,8 10-56 0 0,-16-24-103 0 0,14 19 188 0 0,0 1 0 0 0,-1-1 1 0 0,1 1-1 0 0,-1 0 0 0 0,0 0 0 0 0,-1 1 1 0 0,1-1-1 0 0,-1 1 0 0 0,0 0 1 0 0,0 0-1 0 0,-7-3 0 0 0,12 6-57 0 0,-1 1-1 0 0,1 0 1 0 0,-1-1-1 0 0,1 1 1 0 0,-1 0-1 0 0,1 0 1 0 0,-1-1-1 0 0,0 1 1 0 0,1 0 0 0 0,-1 0-1 0 0,0 0 1 0 0,1 0-1 0 0,-1 0 1 0 0,1 0-1 0 0,-1 0 1 0 0,0 0-1 0 0,1 0 1 0 0,-1 0-1 0 0,1 1 1 0 0,-1-1 0 0 0,0 0-1 0 0,1 0 1 0 0,-1 0-1 0 0,1 1 1 0 0,-1-1-1 0 0,1 0 1 0 0,-1 1-1 0 0,1-1 1 0 0,-1 0-1 0 0,1 1 1 0 0,-1-1-1 0 0,1 1 1 0 0,-1-1 0 0 0,0 2-1 0 0,-9 13 21 0 0,-2 11-140 0 0,9-18-28 0 0,1-4 2 0 0,1-1 1 0 0,0 0-1 0 0,0 1 0 0 0,0-1 0 0 0,0 0 0 0 0,0 1 0 0 0,1 4 0 0 0,-4 21-1919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5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 15663 0 0,'0'0'719'0'0,"3"-2"-20"0"0,8-7-350 0 0,-8 7 848 0 0,1 4-968 0 0,0 0 0 0 0,1-1 0 0 0,-1 1 0 0 0,8 1-1 0 0,-4-1-20 0 0,0 1 300 0 0,-3 6-69 0 0,15 29-14 0 0,-19-36-386 0 0,0-1 0 0 0,-1 1 0 0 0,1-1 0 0 0,0 1 1 0 0,-1-1-1 0 0,1 1 0 0 0,-1-1 0 0 0,1 1 0 0 0,-1 2 0 0 0,5 31 213 0 0,-5-15-58 0 0,-1-13-170 0 0,-1 14 51 0 0,0-1 0 0 0,-2 0-1 0 0,-1 0 1 0 0,0 0 0 0 0,-16 35-1 0 0,7-26-47 0 0,14-27-16 0 0,-1 0 0 0 0,0 0-1 0 0,0 0 1 0 0,0 0 0 0 0,0 0-1 0 0,0 0 1 0 0,0-1 0 0 0,-1 1-1 0 0,1 0 1 0 0,-1-1 0 0 0,-1 2-1 0 0,-1 1 14 0 0,3-3-21 0 0,1-1 1 0 0,0 0-1 0 0,0 0 0 0 0,-1 1 1 0 0,1-1-1 0 0,0 0 0 0 0,0 0 0 0 0,-1 1 1 0 0,1-1-1 0 0,0 0 0 0 0,-1 0 1 0 0,1 0-1 0 0,0 0 0 0 0,-1 0 0 0 0,1 1 1 0 0,-1-1-1 0 0,1 0 0 0 0,0 0 1 0 0,-1 0-1 0 0,1 0 0 0 0,0 0 0 0 0,-1 0 1 0 0,1 0-1 0 0,-1 0 0 0 0,1 0 1 0 0,0 0-1 0 0,-1 0 0 0 0,1-1 0 0 0,0 1 1 0 0,-1 0-1 0 0,1 0 0 0 0,0 0 1 0 0,-1 0-1 0 0,1-1 0 0 0,0 1 0 0 0,-1 0 1 0 0,1 0-1 0 0,0-1 0 0 0,0 1 1 0 0,-1 0-1 0 0,1-1 0 0 0,0 1 2 0 0,-1-1-1 0 0,0 0 0 0 0,0 0 1 0 0,1 0-1 0 0,-1 0 0 0 0,0 0 1 0 0,1 0-1 0 0,-1 0 0 0 0,1 0 0 0 0,-1 0 1 0 0,1 0-1 0 0,0-1 0 0 0,0 1 1 0 0,-1 0-1 0 0,1 0 0 0 0,0 0 1 0 0,0-1-1 0 0,0 0 0 0 0,2-24 58 0 0,-1 23-45 0 0,2-17-65 0 0,2-1 1 0 0,1 1-1 0 0,0 0 1 0 0,1 0-1 0 0,20-36 0 0 0,-15 33-17 0 0,2 0 0 0 0,1 1 0 0 0,1 1 0 0 0,25-26 0 0 0,-31 38 126 0 0,-1 0-1 0 0,2 1 1 0 0,-1 0-1 0 0,1 0 1 0 0,0 2 0 0 0,0-1-1 0 0,1 1 1 0 0,0 1-1 0 0,0 0 1 0 0,0 0-1 0 0,0 2 1 0 0,1-1-1 0 0,0 2 1 0 0,0-1 0 0 0,0 2-1 0 0,0 0 1 0 0,0 0-1 0 0,25 3 1 0 0,-3 1 52 0 0,-15 3-56 0 0,31 13-229 0 0,-49-18 139 0 0,1 0-1 0 0,-1 0 0 0 0,1 0 0 0 0,-1 0 0 0 0,0 0 0 0 0,1 1 1 0 0,2 2-1 0 0,33 24-254 0 0,-37-28 265 0 0,1 1 0 0 0,-1 0 0 0 0,0 0 0 0 0,0 0 0 0 0,1 0 0 0 0,-1 1 0 0 0,0-1 0 0 0,0 0 0 0 0,0 0 0 0 0,-1 0 0 0 0,1 1 0 0 0,1 1 0 0 0,19 33-294 0 0,-20-35 290 0 0,-1 0-1 0 0,1 0 1 0 0,0 1 0 0 0,-1-1 0 0 0,1 0-1 0 0,0 1 1 0 0,-1-1 0 0 0,0 0 0 0 0,1 1 0 0 0,-1-1-1 0 0,0 3 1 0 0,5 33-301 0 0,-4-35 304 0 0,-1-1 1 0 0,0 1-1 0 0,0-1 0 0 0,0 1 0 0 0,0 0 1 0 0,0-1-1 0 0,0 1 0 0 0,0 0 0 0 0,-1-1 1 0 0,0 2-1 0 0,-8 38 44 0 0,3-22 127 0 0,2-12-223 0 0,-13 24-838 0 0,-2-7-3952 0 0,-4-3-1952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6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546 928 11055 0 0,'0'0'1298'0'0,"-9"-5"1646"0"0,-52-29-1221 0 0,40 22-816 0 0,1 1 0 0 0,-2 0 0 0 0,1 1 1 0 0,-1 2-1 0 0,-36-10 0 0 0,47 16-917 0 0,0 1 0 0 0,0 0 0 0 0,0 0 0 0 0,0 1 0 0 0,0 1 0 0 0,0 0 0 0 0,0 0-1 0 0,0 1 1 0 0,1 0 0 0 0,-1 1 0 0 0,0 1 0 0 0,1-1 0 0 0,0 2 0 0 0,0-1 0 0 0,-15 11 0 0 0,15-8 2 0 0,0 0 1 0 0,0 1-1 0 0,1 0 1 0 0,0 1-1 0 0,0 0 1 0 0,1 0-1 0 0,1 1 1 0 0,-1 0-1 0 0,2 1 1 0 0,-1-1-1 0 0,1 1 1 0 0,1 0-1 0 0,-7 20 1 0 0,3 0 200 0 0,9-29-164 0 0,0 0-1 0 0,-1 0 1 0 0,1 0 0 0 0,0 0 0 0 0,0 0-1 0 0,0-1 1 0 0,0 1 0 0 0,1 3-1 0 0,4 49 243 0 0,-5-51-242 0 0,1-1-1 0 0,-1 0 1 0 0,0 1-1 0 0,1-1 1 0 0,-1 0-1 0 0,1 1 1 0 0,0-1-1 0 0,0 0 1 0 0,2 4-1 0 0,22 48 312 0 0,-24-51-295 0 0,0 0 0 0 0,0-1 0 0 0,1 1 0 0 0,-1-1 0 0 0,1 0 0 0 0,-1 1 0 0 0,5 3 0 0 0,29 34 322 0 0,-34-39-342 0 0,0 1-1 0 0,0-1 1 0 0,0 0-1 0 0,1 0 1 0 0,-1 1-1 0 0,0-1 0 0 0,1 0 1 0 0,-1 0-1 0 0,1 0 1 0 0,-1 0-1 0 0,1-1 1 0 0,0 1-1 0 0,2 1 1 0 0,5 1 27 0 0,-1 1-18 0 0,0 0-1 0 0,1 0 1 0 0,-1-1 0 0 0,1-1 0 0 0,0 0 0 0 0,0 0-1 0 0,0 0 1 0 0,0-1 0 0 0,0-1 0 0 0,13 0 0 0 0,-4-3 3 0 0,-1-1 1 0 0,0 0-1 0 0,0-2 0 0 0,0 0 1 0 0,-1-1-1 0 0,0-1 1 0 0,0 0-1 0 0,22-16 0 0 0,9-10-104 0 0,54-50-1 0 0,-56 44-190 0 0,-2-2-1 0 0,-1-2 0 0 0,-3-2 1 0 0,-2-2-1 0 0,32-52 1 0 0,-52 70 37 0 0,-1 0 0 0 0,-1 0 1 0 0,-2-2-1 0 0,-1 1 0 0 0,-1-2 1 0 0,-2 1-1 0 0,-1-2 0 0 0,-2 1 1 0 0,-1-1-1 0 0,0-49 1 0 0,-5 58 453 0 0,-2 0 1 0 0,0 0 0 0 0,-2 0 0 0 0,-1 0 0 0 0,-15-47 0 0 0,14 56 89 0 0,-1 0 0 0 0,0 0 0 0 0,-1 0 0 0 0,-1 1 0 0 0,-1 1 0 0 0,0 0 0 0 0,-1 0 0 0 0,0 1 0 0 0,-18-17 0 0 0,25 27-211 0 0,0 0-1 0 0,0 0 1 0 0,0 0 0 0 0,0 0 0 0 0,-1 0 0 0 0,1 1-1 0 0,-8-3 1 0 0,10 5-75 0 0,0-1 0 0 0,0 1 0 0 0,1-1 0 0 0,-1 1 0 0 0,0 0 0 0 0,0-1 0 0 0,0 1 0 0 0,0 0 0 0 0,0 1 0 0 0,0-1 0 0 0,0 0 0 0 0,0 0 0 0 0,1 1 0 0 0,-1-1 0 0 0,0 1 0 0 0,0 0 0 0 0,0-1 0 0 0,1 1 0 0 0,-1 0 0 0 0,0 0 0 0 0,1 0 0 0 0,-1 0 0 0 0,-1 2 0 0 0,-1 1-8 0 0,1 0-1 0 0,-1 1 0 0 0,1-1 0 0 0,0 1 0 0 0,0 0 0 0 0,0 0 0 0 0,0 0 0 0 0,1 0 1 0 0,0 1-1 0 0,0-1 0 0 0,-1 9 0 0 0,-2 9 2 0 0,-2 34 1 0 0,7-50-38 0 0,-4 54-145 0 0,7 100 0 0 0,19 62-357 0 0,-9-103 142 0 0,-10-86 240 0 0,25 190-1054 0 0,-22-206 831 0 0,12 23-9 0 0,-13-30-1040 0 0,32 25-11986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7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101 242 6911 0 0,'0'0'10059'0'0,"-1"8"-7078"0"0,-1 0-2377 0 0,1-5-386 0 0,0 1-1 0 0,0-1 1 0 0,0 1 0 0 0,1-1 0 0 0,0 1 0 0 0,-1 0 0 0 0,1-1-1 0 0,1 7 1 0 0,0 0-57 0 0,-1 24 417 0 0,4-25-370 0 0,12 30-15 0 0,-15-37-181 0 0,-1-1-1 0 0,1 0 0 0 0,-1 0 1 0 0,1 0-1 0 0,-1 0 0 0 0,1 0 1 0 0,-1 0-1 0 0,1 0 1 0 0,0 0-1 0 0,0 0 0 0 0,-1 0 1 0 0,1 0-1 0 0,0-1 0 0 0,2 2 1 0 0,3 4 6 0 0,0-2 1 0 0,1 1 0 0 0,10 5-1 0 0,-14-8-18 0 0,0-1-1 0 0,0 0 1 0 0,1 0-1 0 0,-1-1 1 0 0,0 1-1 0 0,0-1 0 0 0,1 1 1 0 0,3-1-1 0 0,-7 0-5 0 0,1 0 1 0 0,0 0-1 0 0,0 0 0 0 0,0 0 1 0 0,-1 0-1 0 0,1-1 0 0 0,0 1 1 0 0,0 0-1 0 0,-1 0 0 0 0,1-1 1 0 0,0 1-1 0 0,0 0 0 0 0,-1-1 1 0 0,1 1-1 0 0,1-1 0 0 0,8-5-71 0 0,-1 0 0 0 0,0-1 0 0 0,0 0 0 0 0,0 0 0 0 0,-1-1 0 0 0,13-17-1 0 0,-10 8-161 0 0,0 0 0 0 0,-2 0-1 0 0,0-2 1 0 0,-1 1 0 0 0,-1-1-1 0 0,-1 0 1 0 0,0 0-1 0 0,-2-1 1 0 0,0 1 0 0 0,2-37-1 0 0,-6 50 320 0 0,0 0 0 0 0,0 0 0 0 0,-1 1 0 0 0,0-1 0 0 0,0 0 0 0 0,0 1-1 0 0,0-1 1 0 0,-1 1 0 0 0,0-1 0 0 0,0 1 0 0 0,-1 0 0 0 0,-4-9 0 0 0,4 11 44 0 0,0-1 0 0 0,0 1 0 0 0,0 0 1 0 0,0 0-1 0 0,-1 0 0 0 0,1 0 0 0 0,-1 1 1 0 0,0-1-1 0 0,0 1 0 0 0,0 0 0 0 0,0 0 1 0 0,0 0-1 0 0,0 1 0 0 0,0-1 0 0 0,-1 1 1 0 0,-7-1-1 0 0,2 1-38 0 0,0 0 0 0 0,-1 0 0 0 0,1 1 0 0 0,-1 0 0 0 0,1 1 0 0 0,-1 0 0 0 0,1 1 0 0 0,0 0 0 0 0,0 1 0 0 0,0 0 0 0 0,0 1 0 0 0,0 0 1 0 0,0 0-1 0 0,1 1 0 0 0,0 0 0 0 0,0 0 0 0 0,0 1 0 0 0,1 1 0 0 0,0-1 0 0 0,0 1 0 0 0,1 1 0 0 0,0-1 0 0 0,-10 14 0 0 0,11-13-63 0 0,4-5-11 0 0,0-1 0 0 0,1 1 0 0 0,-1 0 0 0 0,0 0 1 0 0,1 1-1 0 0,0-1 0 0 0,0 0 0 0 0,-1 6 0 0 0,-12 40 0 0 0,10 0-87 0 0,4-47 52 0 0,0-1-1 0 0,0 0 0 0 0,0 0 1 0 0,0 0-1 0 0,0 0 0 0 0,0 0 1 0 0,0 1-1 0 0,1-1 0 0 0,-1 0 1 0 0,0 0-1 0 0,1 0 0 0 0,-1 0 1 0 0,1 0-1 0 0,-1 0 0 0 0,2 1 1 0 0,21 45-452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29 3679 0 0,'0'0'3360'0'0,"1"-3"-2781"0"0,2-11 77 0 0,-2 10 725 0 0,-3 3-694 0 0,1 0-440 0 0,-1 0 0 0 0,0 1 1 0 0,1-1-1 0 0,-1 1 0 0 0,0-1 0 0 0,1 1 1 0 0,-1 0-1 0 0,0 0 0 0 0,1 0 0 0 0,-1 0 0 0 0,0 0 1 0 0,1 0-1 0 0,-1 0 0 0 0,-3 1 0 0 0,-11 0 1869 0 0,14-1-1448 0 0,-1 1-57 0 0,-20 4 1575 0 0,20-5-1698 0 0,1 0-30 0 0,-7-2-130 0 0,7 1-59 0 0,-1 1-12 0 0,-29-3 63 0 0,24 1-309 0 0,-1 1 1 0 0,1 0-1 0 0,-1 0 0 0 0,1 1 1 0 0,-1 0-1 0 0,1 1 0 0 0,-1 0 1 0 0,1 0-1 0 0,-1 1 0 0 0,1 0 1 0 0,-13 5-1 0 0,17-6 1 0 0,-4 3 65 0 0,0-1 0 0 0,1 1 0 0 0,0 0-1 0 0,0 1 1 0 0,0-1 0 0 0,1 2 0 0 0,0-1 0 0 0,0 1-1 0 0,-6 6 1 0 0,12-12-76 0 0,-1 1 3 0 0,0 0 1 0 0,0 0-1 0 0,0 0 1 0 0,0 0-1 0 0,0 0 1 0 0,0 0-1 0 0,1 0 0 0 0,-1 0 1 0 0,0 0-1 0 0,1 1 1 0 0,-1-1-1 0 0,1 0 1 0 0,-1 2-1 0 0,-3 9 46 0 0,-2 11-39 0 0,3 9-11 0 0,3-22 5 0 0,1-1 1 0 0,4 18-1 0 0,8 16 72 0 0,-9-34 5 0 0,0-1-9 0 0,14 26 0 0 0,-7-19 6 0 0,-11-15-79 0 0,4 5 11 0 0,0-1 0 0 0,0 0 0 0 0,0 0 1 0 0,0-1-1 0 0,8 5 0 0 0,-9-6-11 0 0,0-1 0 0 0,0 0 0 0 0,0 1-1 0 0,0-2 1 0 0,1 1 0 0 0,-1 0 0 0 0,0-1 0 0 0,1 1 0 0 0,-1-1 0 0 0,0 0 0 0 0,1 0 0 0 0,4-1-1 0 0,2-1-22 0 0,0 0 0 0 0,14-5 0 0 0,-24 7 23 0 0,9-3-68 0 0,-2-2-12 0 0,23-16-65 0 0,-28 20 121 0 0,0 0 0 0 0,0-1 0 0 0,0 1 1 0 0,0 0-1 0 0,0-1 0 0 0,0 1 0 0 0,-1-1 1 0 0,1 0-1 0 0,0 0 0 0 0,-1 0 0 0 0,2-2 0 0 0,1-2-33 0 0,-3 5 23 0 0,0 0 0 0 0,1-1 0 0 0,-1 1-1 0 0,0-1 1 0 0,0 1 0 0 0,0-1 0 0 0,0 1 0 0 0,0-1-1 0 0,0 0 1 0 0,-1 1 0 0 0,2-4 0 0 0,0 0-73 0 0,-1 3 54 0 0,-1 1 0 0 0,1-1 0 0 0,0 1-1 0 0,0-1 1 0 0,-1 1 0 0 0,1-1 0 0 0,0 0 0 0 0,-1 1 0 0 0,0-1 0 0 0,1-3 0 0 0,1-10-415 0 0,1-8 405 0 0,-1-3 101 0 0,0-6 407 0 0,4-8 317 0 0,-5 36-551 0 0,0 0-3 0 0,3-11-13 0 0,-3 12 227 0 0,6 2-652 0 0,2-1 222 0 0,20-1-27 0 0,-27 9 126 0 0,8 19 9 0 0,-7-19-4 0 0,-2 1 25 0 0,3 22 8 0 0,-3-21 6 0 0,-1 0 5 0 0,3 40 176 0 0,0-8-7 0 0,1 5-107 0 0,2 4-40 0 0,0-9-147 0 0,-4-25-6 0 0,6 20 35 0 0,1-4-65 0 0,-3-17-143 0 0,10 9-49 0 0,-12-17-10 0 0,1-12-1590 0 0,13-15 785 0 0,-14 16-227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7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11 16583 0 0,'0'0'5191'0'0,"0"8"-4819"0"0,0 25-196 0 0,0-24 74 0 0,-1-2-186 0 0,-1 2-50 0 0,0 26 252 0 0,2-2-104 0 0,0-24 338 0 0,6-4-295 0 0,16 17 3 0 0,-22-21-203 0 0,0-1-1 0 0,0 0 0 0 0,0 0 1 0 0,0 1-1 0 0,0-1 1 0 0,1 0-1 0 0,-1 0 1 0 0,0 1-1 0 0,0-1 1 0 0,0 0-1 0 0,1 0 0 0 0,-1 0 1 0 0,0 1-1 0 0,0-1 1 0 0,1 0-1 0 0,-1 0 1 0 0,0 0-1 0 0,1 0 1 0 0,-1 0-1 0 0,0 1 0 0 0,0-1 1 0 0,1 0-1 0 0,-1 0 1 0 0,0 0-1 0 0,1 0 1 0 0,-1 0-1 0 0,0 0 1 0 0,1 0-1 0 0,-1 0 0 0 0,0 0 1 0 0,0 0-1 0 0,1 0 1 0 0,-1 0-1 0 0,0 0 1 0 0,1 0-1 0 0,-1-1 1 0 0,0 1-1 0 0,1 0 0 0 0,24-11 12 0 0,-15 4-72 0 0,0 0-1 0 0,0-1 0 0 0,0 1 0 0 0,12-15 0 0 0,32-41-574 0 0,-18 20 410 0 0,-29 38 179 0 0,12-4 43 0 0,-14 7 190 0 0,2 9-50 0 0,22 22-10 0 0,-28-28-127 0 0,0-1 0 0 0,0 1 0 0 0,0 0-1 0 0,-1-1 1 0 0,1 1 0 0 0,0 0 0 0 0,-1 0 0 0 0,1 0 0 0 0,-1 0 0 0 0,1 0 0 0 0,-1-1 0 0 0,0 1 0 0 0,1 0 0 0 0,-1 0 0 0 0,0 0 0 0 0,1 2-1 0 0,8 33 24 0 0,-6-16 37 0 0,-2 33-48 0 0,-5 9-16 0 0,-2-18-21 0 0,5-35-87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0 11519 0 0,'0'0'10892'0'0,"0"10"-10379"0"0,-1 28-97 0 0,1-36-368 0 0,0 1-1 0 0,0-1 0 0 0,-1 1 0 0 0,1-1 0 0 0,0 0 0 0 0,-2 5 0 0 0,-14 49 2 0 0,-1 11-129 0 0,0 11-16 0 0,0 11 36 0 0,-3 12 239 0 0,17-87-146 0 0,-7 41 243 0 0,5-19-39 0 0,3-27 538 0 0,8-13-708 0 0,4-6-99 0 0,1 1 0 0 0,-2-2 1 0 0,1 0-1 0 0,10-15 0 0 0,-7 8-202 0 0,29-29 0 0 0,-32 38 221 0 0,-1 0-1 0 0,2 1 1 0 0,-1 0-1 0 0,1 1 1 0 0,0 0-1 0 0,1 1 1 0 0,0 1-1 0 0,0-1 1 0 0,0 2-1 0 0,0 0 1 0 0,1 0-1 0 0,0 1 1 0 0,0 0 0 0 0,-1 2-1 0 0,1-1 1 0 0,1 1-1 0 0,-1 1 1 0 0,25 3-1 0 0,-21 0 29 0 0,-1 1-1 0 0,0 0 1 0 0,0 2 0 0 0,-1 0-1 0 0,1 0 1 0 0,-1 1 0 0 0,16 11-1 0 0,-19-6-155 0 0,14 20-10 0 0,-25-32 142 0 0,-1 1 0 0 0,1 0-1 0 0,0-1 1 0 0,-1 1-1 0 0,1 0 1 0 0,-1 0 0 0 0,1 0-1 0 0,-1 0 1 0 0,1 0-1 0 0,-1-1 1 0 0,0 1 0 0 0,1 0-1 0 0,-1 0 1 0 0,0 0-1 0 0,0 0 1 0 0,0 0 0 0 0,0 0-1 0 0,0 1 1 0 0,4 36-182 0 0,-3-37 178 0 0,-1 1 1 0 0,0-1-1 0 0,0 0 0 0 0,0 0 0 0 0,0 0 0 0 0,0 1 1 0 0,0-1-1 0 0,0 0 0 0 0,-1 0 0 0 0,1 0 0 0 0,0 1 1 0 0,-1-1-1 0 0,1 0 0 0 0,-2 2 0 0 0,2-3 13 0 0,-5 14-80 0 0,-15 24 0 0 0,9-22 89 0 0,-1-1-1 0 0,0-1 1 0 0,-1 0-1 0 0,0 0 1 0 0,-1-2-1 0 0,0 1 1 0 0,-1-2-1 0 0,-1 0 1 0 0,-24 13-1 0 0,8-8-187 0 0,0-2 0 0 0,-1-2 0 0 0,-1-1 0 0 0,0-1 0 0 0,-43 6 0 0 0,36-13-12480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1 17391 0 0,'0'0'4753'0'0,"-6"6"-3846"0"0,-18 20-486 0 0,18-19-210 0 0,4 3-40 0 0,-6 42-37 0 0,0 17-107 0 0,-2 15-27 0 0,2 5 0 0 0,-1-6-16 0 0,3-23-64 0 0,-2-7-332 0 0,6-41 259 0 0,0-1-371 0 0,-3-5-737 0 0,-15 16-158 0 0,15-17-300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21191 0 0,'0'0'2813'0'0,"5"2"-2281"0"0,0-1-347 0 0,-2-1-82 0 0,-1 0 1 0 0,1 1-1 0 0,-1 0 0 0 0,0 0 0 0 0,0 0 1 0 0,1 0-1 0 0,-1 0 0 0 0,0 0 1 0 0,3 2-1 0 0,38 21-29 0 0,-34-20-73 0 0,-3 0-62 0 0,0-1 0 0 0,0 0 1 0 0,13 3-1 0 0,23 8-675 0 0,65 13 1 0 0,-82-23 268 0 0,40 5-294 0 0,-58-8 425 0 0,0-1 0 0 0,0 0 1 0 0,0 0-1 0 0,-1-1 0 0 0,1 0 0 0 0,0 0 0 0 0,8-3 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9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3 125 13823 0 0,'-3'-2'5872'0'0,"7"0"-5415"0"0,-1-1-1 0 0,0 0 1 0 0,-1 0 0 0 0,1 0-1 0 0,0 0 1 0 0,-1 0-1 0 0,3-6 1 0 0,-1 3-166 0 0,3-4 23 0 0,-1 0 0 0 0,-1-1 0 0 0,7-18 0 0 0,0 2-2527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0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21655 0 0,'0'0'4792'0'0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2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73 187 1839 0 0,'0'0'134'0'0,"-2"-2"-33"0"0,1 1 2 0 0,1 0 1 0 0,0 0-1 0 0,0 1 0 0 0,-1-1 0 0 0,11-26 11504 0 0,-5 37-10269 0 0,12 29-42 0 0,-13-29-200 0 0,-2 0-82 0 0,0 2-684 0 0,0-3 64 0 0,0 1 1 0 0,0 0-1 0 0,-1 10 1 0 0,4 40 625 0 0,-5 149 38 0 0,-10-132-1216 0 0,-3-1 0 0 0,-3 1 0 0 0,-40 114 0 0 0,54-186 22 0 0,-1-1-130 0 0,-7 9 158 0 0,10-13 104 0 0,0 0 0 0 0,0 0 1 0 0,0 0-1 0 0,0 0 1 0 0,0 0-1 0 0,0 0 0 0 0,0 0 1 0 0,0 0-1 0 0,0 1 1 0 0,0-1-1 0 0,-1 0 0 0 0,1 0 1 0 0,0 0-1 0 0,0 0 1 0 0,0 0-1 0 0,0 0 1 0 0,0 0-1 0 0,0 0 0 0 0,0 0 1 0 0,0 0-1 0 0,-1 0 1 0 0,1 0-1 0 0,0 0 0 0 0,0 0 1 0 0,0 0-1 0 0,0 0 1 0 0,0 0-1 0 0,0 0 1 0 0,0 0-1 0 0,0 0 0 0 0,-1 0 1 0 0,1 0-1 0 0,0 0 1 0 0,0 0-1 0 0,0 0 0 0 0,0 0 1 0 0,0 0-1 0 0,0 0 1 0 0,0 0-1 0 0,0 0 1 0 0,-1 0-1 0 0,1-1 0 0 0,-3-4-74 0 0,-1-8 88 0 0,4 12 18 0 0,0-9 72 0 0,0 1 1 0 0,1 0 0 0 0,0-1-1 0 0,1 1 1 0 0,0 0-1 0 0,4-13 1 0 0,1-6 100 0 0,33-177 119 0 0,-32 152-204 0 0,0-103 0 0 0,-11 80-119 0 0,0 33 11 0 0,3 1 0 0 0,7-70-1 0 0,-6 102 27 0 0,1 0-1 0 0,1 0 1 0 0,0 0 0 0 0,0 0-1 0 0,1 1 1 0 0,0-1 0 0 0,1 1-1 0 0,0 0 1 0 0,0 0 0 0 0,1 1-1 0 0,0 0 1 0 0,9-10 0 0 0,-9 13-13 0 0,-1-1 0 0 0,1 2 0 0 0,1-1 0 0 0,-1 1 0 0 0,1-1 0 0 0,-1 2 0 0 0,1-1 0 0 0,0 1 0 0 0,1 0 1 0 0,-1 1-1 0 0,0-1 0 0 0,1 1 0 0 0,-1 1 0 0 0,1 0 0 0 0,0 0 0 0 0,15 0 0 0 0,0 2 9 0 0,-1 2 1 0 0,1 0-1 0 0,0 2 0 0 0,39 13 1 0 0,85 41-75 0 0,-53-13-385 0 0,-73-32 174 0 0,28 22-16 0 0,-47-35 235 0 0,0 1-1 0 0,0-1 0 0 0,0 1 0 0 0,0-1 0 0 0,0 1 0 0 0,0 0 0 0 0,-1 0 0 0 0,3 3 0 0 0,24 33-321 0 0,-27-37 335 0 0,0 0 0 0 0,-1 0 0 0 0,1 0 0 0 0,0 0 0 0 0,-1 0 0 0 0,1 0 0 0 0,0 0 0 0 0,-1 0 1 0 0,1 1-1 0 0,-1-1 0 0 0,0 0 0 0 0,1 0 0 0 0,-1 0 0 0 0,0 1 0 0 0,0 1 0 0 0,5 39-342 0 0,-5-41 345 0 0,1 0 1 0 0,-1 0-1 0 0,0 0 0 0 0,0 0 1 0 0,0 1-1 0 0,0-1 0 0 0,0 0 1 0 0,0 0-1 0 0,0 0 1 0 0,-1 0-1 0 0,1 0 0 0 0,0 0 1 0 0,0 0-1 0 0,-1 0 0 0 0,1 0 1 0 0,-1 0-1 0 0,0 1 1 0 0,-1 3-28 0 0,-2 4-33 0 0,-1-1-1 0 0,1 1 1 0 0,-1-1 0 0 0,-1 0-1 0 0,0-1 1 0 0,0 1 0 0 0,-8 7-1 0 0,0-4 94 0 0,1-1 0 0 0,-1-1 0 0 0,-1 0 0 0 0,0-1 0 0 0,-29 12 0 0 0,3-6 385 0 0,-47 11 0 0 0,62-19-259 0 0,-1-1 1 0 0,1-1-1 0 0,-1-1 1 0 0,-53-2 0 0 0,64-2-80 0 0,0-1 0 0 0,0-1-1 0 0,1 0 1 0 0,-1-1 0 0 0,1 0 0 0 0,-1-2 0 0 0,1 0 0 0 0,1 0 0 0 0,-23-14 0 0 0,29 15-182 0 0,3 2-22 0 0,0 0 0 0 0,0 0 0 0 0,1 0-1 0 0,-1-1 1 0 0,0 0 0 0 0,1 0 0 0 0,0 0-1 0 0,0 0 1 0 0,-3-6 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3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0 251 1375 0 0,'0'0'11303'0'0,"6"7"-10143"0"0,18 24-477 0 0,-18-23 226 0 0,2-7-554 0 0,-1 1-340 0 0,0-2 0 0 0,0 1 0 0 0,7-1 0 0 0,-10 0-37 0 0,0-1 1 0 0,0 0 0 0 0,-1 0 0 0 0,1 0 0 0 0,-1-1 0 0 0,1 1 0 0 0,-1-1-1 0 0,1 0 1 0 0,-1 0 0 0 0,0 0 0 0 0,0 0 0 0 0,0-1 0 0 0,0 1 0 0 0,0-1-1 0 0,-1 0 1 0 0,1 0 0 0 0,2-4 0 0 0,4-5-269 0 0,-1-1 0 0 0,12-26 0 0 0,-19 36 247 0 0,7-12-65 0 0,-2-1-1 0 0,9-32 0 0 0,-13 40 514 0 0,-1-1 0 0 0,0 1 0 0 0,0 0 0 0 0,0 0 0 0 0,-1-1 0 0 0,0 1 0 0 0,-1-1 0 0 0,-1-8 0 0 0,1 16-332 0 0,1-1 0 0 0,-1 0-1 0 0,1 0 1 0 0,-1 1 0 0 0,0-1 0 0 0,0 0 0 0 0,0 1-1 0 0,0-1 1 0 0,0 1 0 0 0,0-1 0 0 0,-1 1 0 0 0,1 0-1 0 0,0-1 1 0 0,-1 1 0 0 0,1 0 0 0 0,-1 0 0 0 0,1 0-1 0 0,-1 0 1 0 0,1 0 0 0 0,-1 0 0 0 0,0 1 0 0 0,1-1 0 0 0,-1 0-1 0 0,0 1 1 0 0,0-1 0 0 0,0 1 0 0 0,0 0 0 0 0,1 0-1 0 0,-1-1 1 0 0,0 1 0 0 0,0 1 0 0 0,0-1 0 0 0,0 0-1 0 0,1 0 1 0 0,-1 1 0 0 0,0-1 0 0 0,0 1 0 0 0,0-1 0 0 0,1 1-1 0 0,-1 0 1 0 0,0 0 0 0 0,1-1 0 0 0,-1 1 0 0 0,1 0-1 0 0,-2 2 1 0 0,-4 0-44 0 0,5-2-15 0 0,-1 1 0 0 0,1-1 0 0 0,-1 1 0 0 0,1-1 1 0 0,-1 1-1 0 0,1 0 0 0 0,0 0 0 0 0,-3 3 0 0 0,-22 23 46 0 0,20-19-52 0 0,-1 1-1 0 0,-5 10 1 0 0,-8 19 57 0 0,15-22 62 0 0,-3 19 22 0 0,8-35-132 0 0,1 1 0 0 0,-1 0 0 0 0,1 0 0 0 0,0-1 0 0 0,0 1-1 0 0,0 0 1 0 0,0 0 0 0 0,0 2 0 0 0,2 33 130 0 0,1-19-23 0 0,7 19-11 0 0,-9-35-99 0 0,-1 0 0 0 0,1 0 0 0 0,-1 0 0 0 0,1 0 0 0 0,0 0 0 0 0,0 0 0 0 0,2 2 0 0 0,18 31 95 0 0,-8-18-10 0 0,19 16-3 0 0,-30-30-82 0 0,0-1 0 0 0,1 0-1 0 0,-1 0 1 0 0,0 0 0 0 0,1-1-1 0 0,2 3 1 0 0,39 24 46 0 0,-22-17-151 0 0,22 8-65 0 0,-37-15-723 0 0,1-1-1 0 0,-1 0 0 0 0,1 0 0 0 0,10 1 0 0 0,-6-1-1106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3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1 549 1151 0 0,'4'-11'80'0'0,"-1"3"142"0"0,-1 3 666 0 0,0 1 0 0 0,0 0 1 0 0,1 0-1 0 0,0 0 0 0 0,5-6 0 0 0,31-33 15064 0 0,-32 46-15608 0 0,22 7-108 0 0,-22-8 129 0 0,-6-2-353 0 0,-1-1-1 0 0,1 1 1 0 0,-1-1-1 0 0,1 1 0 0 0,-1 0 1 0 0,1-1-1 0 0,-1 1 1 0 0,1 0-1 0 0,0-1 1 0 0,-1 1-1 0 0,1 0 1 0 0,-1 0-1 0 0,1-1 1 0 0,0 1-1 0 0,0 0 1 0 0,0 0-10 0 0,0 0 1 0 0,-1 0-1 0 0,1-1 1 0 0,0 1 0 0 0,-1 0-1 0 0,1 0 1 0 0,0-1 0 0 0,-1 1-1 0 0,1 0 1 0 0,0-1-1 0 0,-1 1 1 0 0,1-1 0 0 0,-1 1-1 0 0,1-1 1 0 0,-1 1 0 0 0,1-1-1 0 0,-1 1 1 0 0,1-1-1 0 0,0-1 1 0 0,11-18 11 0 0,-12 9-19 0 0,0 5-5 0 0,-2-10-36 0 0,0 0 0 0 0,0-1 1 0 0,-2 2-1 0 0,0-1 0 0 0,-8-20 1 0 0,-9-36 220 0 0,20 64-141 0 0,-3-9 74 0 0,1-1 0 0 0,0 1 0 0 0,1-32 0 0 0,2 45-87 0 0,0 0 0 0 0,1 0-1 0 0,-1 0 1 0 0,1 0 0 0 0,0 0 0 0 0,0 0 0 0 0,0 0-1 0 0,0 0 1 0 0,1 0 0 0 0,0 0 0 0 0,0 1 0 0 0,0-1-1 0 0,0 0 1 0 0,0 1 0 0 0,1 0 0 0 0,-1 0-1 0 0,1 0 1 0 0,0 0 0 0 0,0 0 0 0 0,0 0 0 0 0,0 1-1 0 0,5-3 1 0 0,-7 4-20 0 0,4-2-9 0 0,1 0 1 0 0,-1 1 0 0 0,0 0-1 0 0,1 0 1 0 0,-1 0 0 0 0,7-1-1 0 0,31-7-146 0 0,-33 8 110 0 0,29-4-163 0 0,-10 3 46 0 0,-22 2-174 0 0,0 2-76 0 0,21 1-1484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5 814 12439 0 0,'0'0'1646'0'0,"7"1"-1322"0"0,0 0-214 0 0,17 3 446 0 0,-21-6-241 0 0,-1 0-231 0 0,0 1 0 0 0,0-1 0 0 0,-1 0 0 0 0,1 0 1 0 0,0 0-1 0 0,-1 0 0 0 0,1 0 0 0 0,-1 0 0 0 0,1 0 0 0 0,-1 0 0 0 0,0-1 1 0 0,0 1-1 0 0,0 0 0 0 0,0-1 0 0 0,-1 1 0 0 0,1-1 0 0 0,-1 1 0 0 0,1-4 1 0 0,1-20 1254 0 0,-1 0 1 0 0,-2-1-1 0 0,-6-43 0 0 0,-22-76 833 0 0,18 101-1850 0 0,2 0 1 0 0,2 0-1 0 0,-2-71 0 0 0,9 105-284 0 0,1 0-1 0 0,0-1 1 0 0,1 1 0 0 0,0 0-1 0 0,1 0 1 0 0,0 0 0 0 0,0 1-1 0 0,1-1 1 0 0,9-15 0 0 0,-9 19-36 0 0,1 0 0 0 0,-1 1-1 0 0,1 0 1 0 0,0 0 0 0 0,1 1 0 0 0,-1-1 0 0 0,1 1 0 0 0,0 0 0 0 0,0 1 0 0 0,1-1 0 0 0,-1 1 0 0 0,1 1 0 0 0,0-1 0 0 0,13-4-1 0 0,0 2-113 0 0,0 1 0 0 0,1 1 0 0 0,-1 1-1 0 0,1 1 1 0 0,35 0 0 0 0,-23 3-413 0 0,-1 2-1 0 0,57 12 1 0 0,-84-14 316 0 0,1 0-1 0 0,0 1 1 0 0,-1 0-1 0 0,10 4 1 0 0,-6-2-15 0 0,0-1-461 0 0,-3 4-1565 0 0,18 20 574 0 0,-18-21-884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44 919 0 0,'0'0'3219'0'0,"-1"-3"-1470"0"0,-3-7-101 0 0,3 8 492 0 0,-1 0-1217 0 0,-20-17 4296 0 0,20 18-4293 0 0,-8-6 3632 0 0,7 8-4158 0 0,2 0-273 0 0,0-1-87 0 0,1 0 0 0 0,-1 0 0 0 0,0 0 0 0 0,1 0-1 0 0,-1 0 1 0 0,0 0 0 0 0,1 1 0 0 0,-1-1-1 0 0,1 0 1 0 0,-1 0 0 0 0,0 1 0 0 0,1-1-1 0 0,-1 0 1 0 0,1 1 0 0 0,-1-1 0 0 0,1 1 0 0 0,-1-1-1 0 0,1 1 1 0 0,-1-1 0 0 0,1 1 0 0 0,0-1-1 0 0,-1 2 1 0 0,-1 0-29 0 0,1 0 0 0 0,0 0 0 0 0,0 0 0 0 0,-1 1 0 0 0,2-1 0 0 0,-3 4 0 0 0,2 0 11 0 0,0-1 0 0 0,1 0 0 0 0,-1 0 0 0 0,1 0-1 0 0,0 6 1 0 0,0-9-11 0 0,0 0-1 0 0,0 1 1 0 0,0-1 0 0 0,0 0-1 0 0,0 0 1 0 0,1 0 0 0 0,-1 0-1 0 0,2 3 1 0 0,5 23 101 0 0,-1 13 48 0 0,2 8-8 0 0,19 160 144 0 0,-19-90-152 0 0,-7-80-133 0 0,1 25 122 0 0,0-16 27 0 0,0-13-93 0 0,-1 3-67 0 0,0-30-72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19351 0 0,'0'0'2776'0'0,"59"16"-2416"0"0,-20-14 0 0 0,13-4-72 0 0,4-1-8 0 0,4 0-8 0 0,-4-1 0 0 0,-4-1-336 0 0,-7-1-72 0 0,-6 0-16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44 17047 0 0,'0'0'1543'0'0,"-5"4"-1268"0"0,-14 12-143 0 0,15-12 390 0 0,1 8 168 0 0,-6 37 22 0 0,6-22-56 0 0,-1 33-263 0 0,4-55-338 0 0,0-1 0 0 0,0 0 0 0 0,0 1 1 0 0,1 7-1 0 0,7 48 201 0 0,-8-57-235 0 0,1-1-1 0 0,-1 0 1 0 0,0 1 0 0 0,1-1 0 0 0,-1 0 0 0 0,1 0-1 0 0,0 1 1 0 0,0-1 0 0 0,2 3 0 0 0,20 40 3 0 0,-23-43-30 0 0,1-1 0 0 0,0 0 1 0 0,-1 0-1 0 0,1 1 0 0 0,0-1 1 0 0,-1 0-1 0 0,1 0 0 0 0,0 0 1 0 0,0 0-1 0 0,0 0 0 0 0,0 0 1 0 0,0 0-1 0 0,0 0 0 0 0,2 1 0 0 0,-2-2-4 0 0,8 7-16 0 0,0-1 0 0 0,15 6 0 0 0,-20-10-67 0 0,1 0 1 0 0,0 0-1 0 0,1 0 0 0 0,-1-1 1 0 0,0 0-1 0 0,0 0 1 0 0,1 0-1 0 0,-1-1 0 0 0,10 0 1 0 0,-4-1-138 0 0,-1-1 0 0 0,0-1 0 0 0,0 0 1 0 0,-1 0-1 0 0,1-1 0 0 0,0 0 0 0 0,-1 0 0 0 0,0-1 0 0 0,0 0 1 0 0,-1-1-1 0 0,1 0 0 0 0,-1-1 0 0 0,-1 1 0 0 0,1-2 1 0 0,-1 1-1 0 0,0-1 0 0 0,-1 0 0 0 0,0 0 0 0 0,0-1 0 0 0,6-11 1 0 0,-7 10 329 0 0,0 0 0 0 0,0 0 0 0 0,-1 0 1 0 0,-1-1-1 0 0,1 1 0 0 0,-2-1 0 0 0,0 0 1 0 0,0 0-1 0 0,-1 0 0 0 0,0 0 0 0 0,0 0 1 0 0,-2 0-1 0 0,1 0 0 0 0,-2 0 1 0 0,1 0-1 0 0,-1 0 0 0 0,-1 0 0 0 0,-6-18 1 0 0,6 24 56 0 0,0 0 1 0 0,1 0 0 0 0,-2 0 0 0 0,1 0 0 0 0,0 1 0 0 0,-1-1 0 0 0,0 1 0 0 0,0 0 0 0 0,0 0 0 0 0,-1 0 0 0 0,1 1 0 0 0,-1 0 0 0 0,0 0 0 0 0,0 0 0 0 0,0 0 0 0 0,-7-2 0 0 0,5 2 7 0 0,-1 1 0 0 0,0 0 0 0 0,1 0 0 0 0,-1 1 0 0 0,0 0 0 0 0,0 0 0 0 0,0 1 0 0 0,0 0-1 0 0,0 0 1 0 0,-12 3 0 0 0,9 1 70 0 0,-17 11-14 0 0,21-11-43 0 0,1 4-18 0 0,-17 24-7 0 0,23-31-146 0 0,-1 0 0 0 0,0 0-1 0 0,1-1 1 0 0,-1 1 0 0 0,1 0 0 0 0,-1 0-1 0 0,1 0 1 0 0,-1 0 0 0 0,1 0 0 0 0,0 0-1 0 0,-1 0 1 0 0,1 0 0 0 0,0 0 0 0 0,0 0-1 0 0,0 2 1 0 0,-4 34-72 0 0,3-27-33 0 0,3-2-52 0 0,6 27-258 0 0,-6-26-115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5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125 406 12895 0 0,'0'0'6832'0'0,"-7"5"-5173"0"0,-21 16-1234 0 0,16-14-545 0 0,6-4 44 0 0,5-2 30 0 0,-1-1 1 0 0,0 1-1 0 0,0 0 1 0 0,0 0-1 0 0,0-1 1 0 0,1 1-1 0 0,-1-1 1 0 0,0 1-1 0 0,0-1 1 0 0,0 0-1 0 0,-3 0 1 0 0,-13 1-934 0 0,17-1 877 0 0,0 0-1 0 0,1 0 1 0 0,-1 0 0 0 0,0 0 0 0 0,0 0 0 0 0,0 0-1 0 0,1 0 1 0 0,-1 0 0 0 0,0 0 0 0 0,0 0 0 0 0,0 0-1 0 0,1-1 1 0 0,-1 1 0 0 0,0 0 0 0 0,1-1 0 0 0,-1 1-1 0 0,0 0 1 0 0,0-1 0 0 0,1 1 0 0 0,-2-2 0 0 0,1 1-284 0 0,-4-3-699 0 0,4 0 1148 0 0,0 0 1 0 0,0 1 0 0 0,0-1 0 0 0,1 0 0 0 0,-1 0 0 0 0,1 1 0 0 0,0-1 0 0 0,0 0 0 0 0,0 0 0 0 0,1 0 0 0 0,-1 0-1 0 0,1 1 1 0 0,0-1 0 0 0,3-7 0 0 0,3-9 1305 0 0,15-29 0 0 0,-13 31-569 0 0,4-11-331 0 0,2 1 1 0 0,1 0-1 0 0,1 1 1 0 0,38-44 0 0 0,-47 62-450 0 0,1-1 0 0 0,0 2 0 0 0,0-1 0 0 0,1 1 0 0 0,0 1 1 0 0,1 0-1 0 0,0 0 0 0 0,0 1 0 0 0,0 0 0 0 0,1 1 0 0 0,-1 0 1 0 0,1 1-1 0 0,1 1 0 0 0,-1 0 0 0 0,13-2 0 0 0,-17 4 9 0 0,-4 1-18 0 0,-1-1 0 0 0,1 1 0 0 0,0 0 0 0 0,-1 0 1 0 0,1 0-1 0 0,0 0 0 0 0,-1 1 0 0 0,1-1 0 0 0,0 1 0 0 0,-1 0 0 0 0,1 0 0 0 0,-1 1 0 0 0,4 1 0 0 0,24 11-116 0 0,-24-10-14 0 0,-2 3-54 0 0,14 23-225 0 0,-14-22-95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6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77 11519 0 0,'0'0'4114'0'0,"-2"9"-3273"0"0,-7 27 30 0 0,7-27 7 0 0,0-1-22 0 0,-5 25-100 0 0,5-25-41 0 0,2-5-597 0 0,0-1 0 0 0,0 0 1 0 0,0 1-1 0 0,0-1 0 0 0,-1 0 1 0 0,1 0-1 0 0,-2 4 0 0 0,-2 13 2176 0 0,8-24-2358 0 0,11-14-275 0 0,-2-1 0 0 0,14-25 0 0 0,-20 33-14 0 0,-3 5 125 0 0,-1 1 91 0 0,0 0 0 0 0,1 0 1 0 0,0 1-1 0 0,0 0 0 0 0,0 0 0 0 0,0 0 0 0 0,1 0 0 0 0,0 0 0 0 0,7-5 0 0 0,-7 6 95 0 0,-3 2 68 0 0,1 0-1 0 0,-1 1 0 0 0,0-1 0 0 0,0 1 1 0 0,1-1-1 0 0,-1 1 0 0 0,1 0 0 0 0,3-1 1 0 0,0-2 111 0 0,-2 2-29 0 0,-1 1 1 0 0,0-1-1 0 0,1 1 0 0 0,-1-1 1 0 0,1 1-1 0 0,4-1 0 0 0,0 0 43 0 0,24-6 417 0 0,12 1-152 0 0,-8 3-239 0 0,5 3-118 0 0,-24 5-56 0 0,-13-3-105 0 0,0 0 1 0 0,0-1-1 0 0,-1 1 1 0 0,1-1-1 0 0,4 1 0 0 0,-3 6-54 0 0,15 24 11 0 0,-15-23 1 0 0,-5-4 122 0 0,0 0 0 0 0,1 0 0 0 0,-1 0 0 0 0,1-1 0 0 0,1 7 0 0 0,1-1 33 0 0,-2-2 1230 0 0,30-6-1172 0 0,-31 0-73 0 0,1-1 0 0 0,-1 0 0 0 0,1 0 0 0 0,-1 0 0 0 0,1 0 0 0 0,-1 0 0 0 0,0 0 0 0 0,1 0 0 0 0,-1 0 0 0 0,1 0 0 0 0,-1 0 0 0 0,0-1 0 0 0,1 1 0 0 0,-1 0 0 0 0,1 0 0 0 0,-1 0-1 0 0,0 0 1 0 0,1-1 0 0 0,-1 1 0 0 0,1 0 0 0 0,-1-1 0 0 0,12-8-87 0 0,-9 7 11 0 0,3 0 7 0 0,15-6 1 0 0,-16 6 0 0 0,3 5 12 0 0,-3-1 58 0 0,0 0 0 0 0,0 1 0 0 0,0-1 0 0 0,0 1 0 0 0,7 5 0 0 0,-6-2-1 0 0,-1-1 1 0 0,0 1-1 0 0,0-1 0 0 0,4 9 1 0 0,-8-13-2 0 0,0 0 0 0 0,0 1 0 0 0,-1-1 1 0 0,1 0-1 0 0,0 0 0 0 0,-1 0 0 0 0,1 0 0 0 0,-1 1 1 0 0,0-1-1 0 0,1 0 0 0 0,-1 0 0 0 0,0 1 0 0 0,0 0 0 0 0,6 37-24 0 0,-5-37 20 0 0,-1 0 0 0 0,0 0 0 0 0,0-1 0 0 0,0 1 0 0 0,0 0 0 0 0,0-1 0 0 0,0 1 0 0 0,-1 3 0 0 0,-5 31-73 0 0,2-21 1 0 0,-6 9-44 0 0,8-18-178 0 0,0-8-424 0 0,-4-8 202 0 0,6 3-2118 0 0,3-8 240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197 106 12895 0 0,'0'0'998'0'0,"-4"-1"-657"0"0,-16 0 1814 0 0,15 3-999 0 0,-1 0-776 0 0,-20 10 1236 0 0,-1 2-831 0 0,13-5-17 0 0,-13 14-95 0 0,16-10-370 0 0,5-5-250 0 0,2-4-19 0 0,1 1 0 0 0,0 0 0 0 0,0 0-1 0 0,0 0 1 0 0,-3 7 0 0 0,-9 19 71 0 0,10-16-1 0 0,-2 16 0 0 0,5-23 0 0 0,3 3 12 0 0,3 33 51 0 0,-3-33 22 0 0,6-3 3 0 0,19 23-13 0 0,-26-30-173 0 0,1-1 0 0 0,-1 1 0 0 0,1 0 0 0 0,-1-1 0 0 0,1 1 1 0 0,-1 0-1 0 0,1-1 0 0 0,0 1 0 0 0,0-1 0 0 0,-1 1 0 0 0,1-1 0 0 0,0 1 1 0 0,0-1-1 0 0,-1 1 0 0 0,1-1 0 0 0,0 0 0 0 0,0 0 0 0 0,0 1 0 0 0,1-1 0 0 0,1 1 6 0 0,5 1 14 0 0,0 0 0 0 0,0 0 1 0 0,0-1-1 0 0,1 0 0 0 0,-1-1 0 0 0,14 0 0 0 0,-5-3-28 0 0,0 0 0 0 0,-1-1-1 0 0,0 0 1 0 0,1-2 0 0 0,-2 0 0 0 0,1-1 0 0 0,-1 0-1 0 0,0-1 1 0 0,16-12 0 0 0,-16 9-139 0 0,0-1 1 0 0,0 0-1 0 0,-1-1 1 0 0,-1-1-1 0 0,0 0 1 0 0,-1-1-1 0 0,20-31 0 0 0,-28 38-71 0 0,1-1-1 0 0,-1 1 0 0 0,-1-1 0 0 0,0 0 0 0 0,0-1 0 0 0,0 1 0 0 0,-1 0 0 0 0,-1-1 0 0 0,0 1 0 0 0,0-11 0 0 0,-1 15 61 0 0,0 1-1 0 0,0-1 1 0 0,0 1 0 0 0,-1-1 0 0 0,0 1-1 0 0,0 0 1 0 0,0 0 0 0 0,-1-1-1 0 0,0 1 1 0 0,1 0 0 0 0,-1 0 0 0 0,-1 0-1 0 0,1 1 1 0 0,0-1 0 0 0,-1 0 0 0 0,0 1-1 0 0,0 0 1 0 0,0-1 0 0 0,0 1-1 0 0,0 0 1 0 0,-1 1 0 0 0,0-1 0 0 0,-6-3-1 0 0,0 1 459 0 0,0 2 0 0 0,0-1 0 0 0,0 1 1 0 0,0 1-1 0 0,0 0 0 0 0,0 0 0 0 0,-1 1 0 0 0,1 1 0 0 0,-1-1 0 0 0,-16 3 0 0 0,11 0 200 0 0,-1 0 0 0 0,1 2 1 0 0,0-1-1 0 0,0 2 0 0 0,-24 10 0 0 0,27-7-98 0 0,-18 15-120 0 0,30-22-262 0 0,0-1 0 0 0,0 1 0 0 0,0 0 0 0 0,-1 0 0 0 0,1 0 0 0 0,0 0 0 0 0,0 1 0 0 0,1-1 0 0 0,-3 2 0 0 0,-1 3 27 0 0,1 0 1 0 0,-1 0-1 0 0,-4 13 0 0 0,6-10-57 0 0,0 0-1 0 0,-2 18 0 0 0,3-18-294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8751 0 0,'0'0'7134'0'0,"-7"7"-5900"0"0,-20 20-148 0 0,20-21-29 0 0,6 3-86 0 0,-3 25-331 0 0,4-33-607 0 0,0 0 0 0 0,0 0 1 0 0,0 0-1 0 0,0 0 0 0 0,0 0 1 0 0,0 0-1 0 0,0 0 0 0 0,0 0 1 0 0,0 0-1 0 0,0 0 0 0 0,1 0 1 0 0,-1-1-1 0 0,0 1 0 0 0,1 2 1 0 0,1 5 122 0 0,-1-3-62 0 0,1-1-1 0 0,-1 0 1 0 0,1 0-1 0 0,-1 0 0 0 0,1-1 1 0 0,0 1-1 0 0,4 5 0 0 0,0 2 15 0 0,-2-3-27 0 0,0 0 0 0 0,0-1 0 0 0,1 0 0 0 0,6 7-1 0 0,95 142 843 0 0,-98-136-667 0 0,12 33-20 0 0,-18-50-205 0 0,-1 1-1 0 0,0 0 1 0 0,0-1 0 0 0,1 9-1 0 0,6 38 92 0 0,-7-47-103 0 0,0 0 0 0 0,-1 0-1 0 0,0 0 1 0 0,0 0 0 0 0,0 5 0 0 0,-6 46 74 0 0,-5-6-86 0 0,11-47-11 0 0,0 0-1 0 0,0 1 1 0 0,-1-1 0 0 0,1 0-1 0 0,-1 1 1 0 0,0-1 0 0 0,1 0-1 0 0,-1 0 1 0 0,0 0-1 0 0,-1 2 1 0 0,-16 22-35 0 0,18-24 30 0 0,0-1 0 0 0,-1 1 0 0 0,0 0 0 0 0,1 0-1 0 0,-1-1 1 0 0,1 1 0 0 0,-1 0 0 0 0,0-1-1 0 0,1 1 1 0 0,-1-1 0 0 0,0 1 0 0 0,0-1-1 0 0,-1 1 1 0 0,-20 11-131 0 0,22-12 132 0 0,-1 1 0 0 0,1-1 0 0 0,-1 0 0 0 0,1 1 0 0 0,-1-1 0 0 0,1 0 0 0 0,-1 0 0 0 0,1 1 0 0 0,-1-1 0 0 0,0 0 0 0 0,1 0 0 0 0,-1 0 0 0 0,1 0 0 0 0,-1 0 0 0 0,0 0 0 0 0,0 0 0 0 0,-20-1-117 0 0,20 1 122 0 0,1 0-1 0 0,-1 0 1 0 0,1 0 0 0 0,-1 0 0 0 0,1 0 0 0 0,0 0-1 0 0,-1 0 1 0 0,1 0 0 0 0,-1-1 0 0 0,1 1-1 0 0,-1 0 1 0 0,1 0 0 0 0,0 0 0 0 0,-1 0 0 0 0,1-1-1 0 0,0 1 1 0 0,-1 0 0 0 0,1 0 0 0 0,-1-1 0 0 0,1 1-1 0 0,-1-1 1 0 0,-1-1-5 0 0,-1-1-1 0 0,0 0 0 0 0,1 0 1 0 0,-1 0-1 0 0,1 0 1 0 0,0-1-1 0 0,0 1 1 0 0,0 0-1 0 0,1-1 0 0 0,-1 1 1 0 0,1-1-1 0 0,0 0 1 0 0,0 0-1 0 0,0 1 1 0 0,0-1-1 0 0,1 0 0 0 0,-1 0 1 0 0,1 0-1 0 0,0 0 1 0 0,1-5-1 0 0,0 0-19 0 0,1 0 1 0 0,0 0-1 0 0,1 1 0 0 0,0-1 0 0 0,1 1 1 0 0,0-1-1 0 0,0 1 0 0 0,0 0 1 0 0,1 1-1 0 0,12-15 0 0 0,-8 11-21 0 0,1 1-1 0 0,0 0 0 0 0,0 0 1 0 0,1 1-1 0 0,1 0 1 0 0,16-9-1 0 0,-21 14 46 0 0,0 1-1 0 0,1-1 1 0 0,-1 1-1 0 0,1 1 1 0 0,0-1-1 0 0,0 1 0 0 0,0 1 1 0 0,0 0-1 0 0,0 0 1 0 0,0 0-1 0 0,0 1 1 0 0,0 0-1 0 0,0 1 1 0 0,0 0-1 0 0,12 2 1 0 0,-8 1-32 0 0,-1-1 1 0 0,0 2-1 0 0,1-1 1 0 0,-2 2-1 0 0,1-1 0 0 0,-1 2 1 0 0,0-1-1 0 0,0 1 1 0 0,16 15-1 0 0,-11-6-585 0 0,22 28 0 0 0,-28-26-114 0 0,11 31-6 0 0,-19-47 679 0 0,0-1 1 0 0,-1 1 0 0 0,1 0-1 0 0,0 0 1 0 0,-1 0 0 0 0,1 0-1 0 0,-1 0 1 0 0,0 0 0 0 0,0 0-1 0 0,0 0 1 0 0,0 2 0 0 0,0 49-669 0 0,0-51 678 0 0,0 0 0 0 0,0 0 0 0 0,0 0 0 0 0,0-1 0 0 0,0 1 0 0 0,-1 0 0 0 0,1 0 0 0 0,0 0 0 0 0,-1-1 0 0 0,0 1 0 0 0,1 0 0 0 0,-1-1 0 0 0,-1 3 0 0 0,-2 5-77 0 0,-2 5 101 0 0,-1-1 0 0 0,0 0-1 0 0,0-1 1 0 0,-1 0 0 0 0,-14 15 0 0 0,7-11 264 0 0,-1-2 1 0 0,0 0-1 0 0,-1-1 1 0 0,-1-1-1 0 0,0-1 1 0 0,0 0 0 0 0,-2-1-1 0 0,1-1 1 0 0,-1-1-1 0 0,0-1 1 0 0,0-1-1 0 0,-1 0 1 0 0,0-2 0 0 0,0 0-1 0 0,0-1 1 0 0,-1-1-1 0 0,1-2 1 0 0,0 0-1 0 0,-1-1 1 0 0,-31-5-1 0 0,42 3-195 0 0,0 1 0 0 0,1-2 0 0 0,-17-6 0 0 0,24 8-110 0 0,-1 0 0 0 0,0 0 1 0 0,1 0-1 0 0,-1-1 1 0 0,1 1-1 0 0,0-1 1 0 0,0 0-1 0 0,0 0 1 0 0,0 0-1 0 0,0 0 1 0 0,1 0-1 0 0,-3-5 1 0 0,-3-10-490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488 1 14743 0 0,'0'0'1136'0'0,"3"5"-553"0"0,10 17 457 0 0,-9-16 279 0 0,0 2 51 0 0,25 43-400 0 0,-3 0-1 0 0,21 61 0 0 0,-35-64-872 0 0,-9-32-97 0 0,0 0 0 0 0,0 21-1 0 0,-4-20-32 0 0,-3 26 1 0 0,3-41 22 0 0,1 0 0 0 0,0 0 0 0 0,-1 0 0 0 0,1 0 0 0 0,-1 0 0 0 0,1 0 0 0 0,-1-1 0 0 0,0 1 0 0 0,-1 2 0 0 0,-17 33-101 0 0,18-36 104 0 0,1 1 0 0 0,-1-1 0 0 0,0 0-1 0 0,1 0 1 0 0,-1 1 0 0 0,0-1 0 0 0,0 0 0 0 0,0 0 0 0 0,0 0-1 0 0,0 0 1 0 0,0 0 0 0 0,-2 1 0 0 0,-7 6 1 0 0,0-1-1 0 0,-17 9 1 0 0,11-9 49 0 0,-1 0-1 0 0,0-2 1 0 0,0 0 0 0 0,-1-1-1 0 0,0 0 1 0 0,1-2-1 0 0,-1 0 1 0 0,0-1 0 0 0,-33-2-1 0 0,-12-5 213 0 0,-89-19 0 0 0,108 15-1086 0 0,1-1-4739 0 0,9 1-1869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8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78 22111 0 0,'0'0'2840'0'0,"4"4"-2624"0"0,15 13-23 0 0,-19-16-190 0 0,1-1 0 0 0,-1 0-1 0 0,0 0 1 0 0,0 0-1 0 0,0 0 1 0 0,0 1-1 0 0,0-1 1 0 0,0 0 0 0 0,1 0-1 0 0,-1 0 1 0 0,0 0-1 0 0,0 1 1 0 0,0-1-1 0 0,0 0 1 0 0,1 0 0 0 0,-1 0-1 0 0,0 0 1 0 0,0 0-1 0 0,0 0 1 0 0,0 1-1 0 0,1-1 1 0 0,-1 0 0 0 0,0 0-1 0 0,0 0 1 0 0,1 0-1 0 0,-1 0 1 0 0,0 0-1 0 0,0 0 1 0 0,0 0-1 0 0,1 0 1 0 0,-1 0 0 0 0,0 0-1 0 0,0 0 1 0 0,0 0-1 0 0,1 0 1 0 0,-1 0-1 0 0,0-1 1 0 0,0 1 0 0 0,1 0-1 0 0,-1 0 1 0 0,2-1-8 0 0,-1 0-1 0 0,1-1 1 0 0,-1 1 0 0 0,1-1 0 0 0,-1 1-1 0 0,0-1 1 0 0,1 1 0 0 0,-1-1 0 0 0,0 0 0 0 0,0 0-1 0 0,0 1 1 0 0,-1-1 0 0 0,1 0 0 0 0,0 0-1 0 0,-1 0 1 0 0,1 0 0 0 0,-1 0 0 0 0,1 0 0 0 0,-1 0-1 0 0,0 0 1 0 0,0 0 0 0 0,0 0 0 0 0,0-3-1 0 0,1-38-1175 0 0,-1 29 221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8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0 315 11055 0 0,'0'0'852'0'0,"4"2"-402"0"0,2 1 51 0 0,0 0 0 0 0,1-1 1 0 0,-1 0-1 0 0,0 0 0 0 0,1-1 1 0 0,-1 0-1 0 0,10 1 0 0 0,-7-2-535 0 0,0-1-1 0 0,0 0 1 0 0,0-1 0 0 0,0 1-1 0 0,-1-2 1 0 0,1 1-1 0 0,-1-1 1 0 0,0-1-1 0 0,1 1 1 0 0,-2-1 0 0 0,1-1-1 0 0,0 1 1 0 0,-1-1-1 0 0,0-1 1 0 0,0 1-1 0 0,9-11 1 0 0,-2 2-127 0 0,-1-1 0 0 0,0-1 0 0 0,-1 0-1 0 0,-1-1 1 0 0,-1 0 0 0 0,12-25 0 0 0,-20 36 395 0 0,1 0 1 0 0,-1-1-1 0 0,0 1 1 0 0,0-1-1 0 0,-1 1 1 0 0,0-1-1 0 0,1-10 1 0 0,-2 13 117 0 0,0 0 1 0 0,0 0 0 0 0,-1 0 0 0 0,0 1 0 0 0,1-1 0 0 0,-1 0 0 0 0,0 0 0 0 0,-1 0-1 0 0,1 1 1 0 0,-1-1 0 0 0,0 0 0 0 0,0 1 0 0 0,-3-4 0 0 0,-1 3 319 0 0,-13-3-302 0 0,19 6-350 0 0,-1 1-1 0 0,0 0 0 0 0,1 0 1 0 0,-1 0-1 0 0,0-1 0 0 0,1 1 1 0 0,-1 0-1 0 0,0 0 0 0 0,1 0 1 0 0,-1 0-1 0 0,0 0 0 0 0,0 0 1 0 0,1 0-1 0 0,-1 1 0 0 0,0-1 1 0 0,-26 4 248 0 0,12 0-126 0 0,-16 9-56 0 0,15-3-13 0 0,-22 25-13 0 0,29-26-54 0 0,2 1-1 0 0,-1 0 1 0 0,-8 17 0 0 0,-11 29 58 0 0,25-53-47 0 0,1 0-1 0 0,0 0 1 0 0,0 0 0 0 0,0 0 0 0 0,1 0-1 0 0,-1 4 1 0 0,-8 46 112 0 0,8-50-109 0 0,0 0-1 0 0,1 0 0 0 0,0 1 0 0 0,0-1 1 0 0,0 0-1 0 0,0 5 0 0 0,4 46 118 0 0,-4-52-121 0 0,1 0 0 0 0,-1 1 0 0 0,0-1 0 0 0,1 1 0 0 0,-1-1 0 0 0,1 0-1 0 0,0 1 1 0 0,1 3 0 0 0,2 4 21 0 0,0 1 5 0 0,0 0 0 0 0,1 0-1 0 0,0-1 1 0 0,1 0 0 0 0,12 16 0 0 0,-12-19-32 0 0,0-1 0 0 0,0 0 0 0 0,1 0-1 0 0,0-1 1 0 0,0 0 0 0 0,0 0 0 0 0,1-1 0 0 0,0 0-1 0 0,0 0 1 0 0,0 0 0 0 0,0-1 0 0 0,0-1 0 0 0,1 1-1 0 0,-1-1 1 0 0,17 1 0 0 0,-9-2-95 0 0,0 0 1 0 0,-1-1-1 0 0,1-1 1 0 0,0-1-1 0 0,0 0 0 0 0,-1-1 1 0 0,29-9-1 0 0,1-6-259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9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27 2759 0 0,'-3'-9'248'0'0,"0"0"-248"0"0,2 3 0 0 0,-1 3-1184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5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8751 0 0,'0'0'6922'0'0,"-2"4"-4964"0"0,-6 14-804 0 0,6-13-354 0 0,2-4-702 0 0,0 1 0 0 0,0-1 0 0 0,0 1 1 0 0,-1-1-1 0 0,1 1 0 0 0,-1-1 1 0 0,1 1-1 0 0,-1-1 0 0 0,1 1 0 0 0,-1-1 1 0 0,-1 2-1 0 0,0 1 67 0 0,0 1 7 0 0,1 1-199 0 0,1 0 24 0 0,-2 15 158 0 0,8-15 122 0 0,19 17-13 0 0,-19-17-68 0 0,2-7-32 0 0,1 1-111 0 0,-4 0 0 0 0,0-1-1 0 0,1 1 0 0 0,-1-1 1 0 0,10-3-1 0 0,34-7 193 0 0,16-4-26 0 0,7-3-62 0 0,1 0-38 0 0,-9 4-287 0 0,-53 11 111 0 0,33-4-881 0 0,-8 3 98 0 0,-27 3-37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9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 1375 0 0,'-2'-3'128'0'0,"2"0"-128"0"0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0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 8287 0 0,'-3'-3'736'0'0,"0"0"-584"0"0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250 113 9215 0 0,'-3'-3'1987'0'0,"-8"-11"2221"0"0,-7-14-2369 0 0,12 17-1814 0 0,-1 1 0 0 0,-8-11 0 0 0,13 19 41 0 0,0 0 0 0 0,0-1 0 0 0,-1 1 0 0 0,1 0-1 0 0,0 0 1 0 0,-1 0 0 0 0,0 1 0 0 0,1-1 0 0 0,-1 1 0 0 0,0-1-1 0 0,0 1 1 0 0,1 0 0 0 0,-5-1 0 0 0,5 2 42 0 0,0 0 0 0 0,0-1 0 0 0,1 1 0 0 0,-1 0 0 0 0,0 0 0 0 0,0 0-1 0 0,0 1 1 0 0,0-1 0 0 0,0 0 0 0 0,1 1 0 0 0,-1-1 0 0 0,0 1 0 0 0,0-1 0 0 0,1 1 0 0 0,-1 0 0 0 0,0 0 0 0 0,1 0 0 0 0,-1 0 0 0 0,1 0 0 0 0,-1 0 0 0 0,1 0 0 0 0,-1 1 0 0 0,-1 1 0 0 0,-3 1 22 0 0,4-2-92 0 0,-1 0-1 0 0,1 0 0 0 0,0 1 1 0 0,0-1-1 0 0,-1 0 0 0 0,2 1 1 0 0,-1-1-1 0 0,0 1 0 0 0,-1 3 1 0 0,-17 24 123 0 0,10-12-33 0 0,-11 34-103 0 0,14-33-33 0 0,-6 33 0 0 0,9-31-32 0 0,-1 39-1 0 0,8 8-55 0 0,1-44 52 0 0,9 21 119 0 0,-13-43-63 0 0,1 0 0 0 0,-1 0 0 0 0,1-1 1 0 0,-1 1-1 0 0,1 0 0 0 0,0 0 0 0 0,0-1 1 0 0,0 1-1 0 0,1 1 0 0 0,19 27 118 0 0,-20-29-120 0 0,0 0 0 0 0,-1 0 1 0 0,1 0-1 0 0,0 0 1 0 0,0 0-1 0 0,0 0 1 0 0,0 0-1 0 0,-1 0 1 0 0,1-1-1 0 0,0 1 0 0 0,2 1 1 0 0,24 15 76 0 0,-26-17-83 0 0,0 1 0 0 0,0 0 0 0 0,-1-1 0 0 0,1 0 0 0 0,0 1 0 0 0,0-1 1 0 0,0 1-1 0 0,0-1 0 0 0,0 0 0 0 0,0 0 0 0 0,0 0 0 0 0,-1 1 1 0 0,1-1-1 0 0,0 0 0 0 0,2 0 0 0 0,5 0-2 0 0,1 0 1 0 0,-1 0-1 0 0,0-1 0 0 0,1 0 1 0 0,-1 0-1 0 0,0-1 0 0 0,1 0 1 0 0,-1 0-1 0 0,0-1 0 0 0,8-5 0 0 0,0-1-569 0 0,-1 0-1 0 0,15-13 0 0 0,-1-3-6730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0 1375 0 0,'-3'6'12292'0'0,"-1"1"-10956"0"0,2-5-951 0 0,0 0 0 0 0,1 1 0 0 0,-1-1 1 0 0,1 1-1 0 0,0-1 0 0 0,-1 1 0 0 0,1 0 1 0 0,0-1-1 0 0,1 1 0 0 0,-2 4 1 0 0,-8 29 359 0 0,6-11-192 0 0,-3 35-375 0 0,0 76 0 0 0,15-45-654 0 0,38 169-1 0 0,-36-213 971 0 0,-8-34-228 0 0,1 0-1 0 0,9 21 1 0 0,1 5 143 0 0,-10-29-458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1 341 17503 0 0,'0'0'1712'0'0,"51"17"-1520"0"0,-15-13 16 0 0,7-4 8 0 0,-2 0 0 0 0,10-3-8216 0 0</inkml:trace>
  <inkml:trace contextRef="#ctx0" brushRef="#br0" timeOffset="1">528 437 2303 0 0,'0'0'200'0'0,"24"51"11464"0"0,-39 2-10216 0 0,-11 11-1032 0 0</inkml:trace>
  <inkml:trace contextRef="#ctx0" brushRef="#br0" timeOffset="2">576 0 10135 0 0,'0'0'12136'0'0,"-24"35"-10856"0"0,-6 8-7536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2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1 185 13359 0 0,'0'0'1210'0'0,"5"6"-996"0"0,16 19-167 0 0,-16-19 202 0 0,-1 3-113 0 0,1 1-104 0 0,16 30-338 0 0,-3-10-182 0 0,-13-23-31 0 0,0 1 55 0 0,17 25 263 0 0,-16-24 591 0 0,-5-9-347 0 0,1 0-1 0 0,0 0 1 0 0,0-1-1 0 0,-1 1 1 0 0,1 0-1 0 0,0-1 1 0 0,-1 1-1 0 0,1-1 1 0 0,-1 1-1 0 0,1-1 0 0 0,0 0 1 0 0,-1 0-1 0 0,1 0 1 0 0,-1 1-1 0 0,0-1 1 0 0,1-1-1 0 0,-1 1 1 0 0,0 0-1 0 0,0 0 1 0 0,1 0-1 0 0,-1-1 1 0 0,2-2-1 0 0,0-2 118 0 0,-1 0 0 0 0,1 0 0 0 0,-1 0-1 0 0,3-12 1 0 0,-1 1 108 0 0,1 0-81 0 0,9-28 362 0 0,21-50 0 0 0,-29 81-981 0 0,1 1 0 0 0,0 1 1 0 0,1-1-1 0 0,0 1 1 0 0,0 0-1 0 0,2 1 0 0 0,-1 0 1 0 0,14-11-1 0 0,-8 10-864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2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0 209 6447 0 0,'0'0'499'0'0,"6"1"-328"0"0,15 4 205 0 0,-21-5-178 0 0,1 1 1 0 0,0-1-1 0 0,0 0 1 0 0,0 0 0 0 0,0 1-1 0 0,0-1 1 0 0,0 0-1 0 0,0 0 1 0 0,0 0 0 0 0,0 0-1 0 0,0 0 1 0 0,0 0-1 0 0,0-1 1 0 0,0 1-1 0 0,0 0 1 0 0,0 0 0 0 0,1-1-1 0 0,1 0 572 0 0,15-4 3197 0 0,3-5-2821 0 0,-6 3-998 0 0,5-3-682 0 0,35-21-1 0 0,-46 26-255 0 0,-1-1 0 0 0,0-1 0 0 0,-1 0 0 0 0,1 0 0 0 0,-1 0 0 0 0,8-12 0 0 0,-13 17 396 0 0,0-1 0 0 0,-1 1 0 0 0,0-1 0 0 0,1 1-1 0 0,-1-1 1 0 0,0 0 0 0 0,0 0 0 0 0,0 1-1 0 0,-1-1 1 0 0,1 0 0 0 0,0 0 0 0 0,-1 0 0 0 0,0 0-1 0 0,0 0 1 0 0,0 0 0 0 0,0 0 0 0 0,-2-5 0 0 0,2 5 355 0 0,-1 1 1 0 0,0 0 0 0 0,0 0 0 0 0,0 0 0 0 0,0 0-1 0 0,0 0 1 0 0,0 0 0 0 0,-1 0 0 0 0,1 1 0 0 0,0-1-1 0 0,-1 0 1 0 0,0 1 0 0 0,1-1 0 0 0,-1 1-1 0 0,0-1 1 0 0,0 1 0 0 0,0 0 0 0 0,0 0 0 0 0,0 0-1 0 0,0 0 1 0 0,0 0 0 0 0,-3 0 0 0 0,-3 1 2211 0 0,-17 3 166 0 0,24-3-2135 0 0,0 0 1 0 0,0 0 0 0 0,0 0-1 0 0,0 0 1 0 0,0 1 0 0 0,0-1-1 0 0,0 0 1 0 0,0 1 0 0 0,0-1-1 0 0,0 1 1 0 0,-1 0 0 0 0,-24 14 2581 0 0,13-4 146 0 0,-12 17 32 0 0,24-27-2743 0 0,0 0-1 0 0,0 1 0 0 0,0-1 1 0 0,0 0-1 0 0,0 1 0 0 0,0-1 1 0 0,1 0-1 0 0,-1 1 0 0 0,0-1 1 0 0,1 1-1 0 0,-1 1 0 0 0,-15 41 1063 0 0,15-42-1207 0 0,0 0 0 0 0,0 1 0 0 0,1-1 0 0 0,-1 0 0 0 0,1 1 0 0 0,0-1 0 0 0,-1 0 0 0 0,1 5 0 0 0,-2 48 488 0 0,2-52-482 0 0,0 1 0 0 0,0 0 1 0 0,0-1-1 0 0,1 1 0 0 0,-1-1 1 0 0,3 7-1 0 0,-1 1 39 0 0,4 16 327 0 0,1 0 0 0 0,18 47 0 0 0,-17-57-238 0 0,1 0 0 0 0,0-1 1 0 0,1 0-1 0 0,1 0 0 0 0,1-1 0 0 0,0-1 0 0 0,24 24 0 0 0,-24-28-313 0 0,0-1 1 0 0,0 0-1 0 0,1-1 0 0 0,0 0 0 0 0,1-1 0 0 0,0 0 0 0 0,0-1 0 0 0,0 0 0 0 0,0-2 0 0 0,17 4 0 0 0,12-1-894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 10135 0 0,'0'0'4083'0'0,"-4"3"-3203"0"0,-16 12 4365 0 0,23-5-4494 0 0,8 30-310 0 0,-8-30-138 0 0,0 0-23 0 0,2 1-191 0 0,11 38 275 0 0,-3-3-200 0 0,-6-18-4 0 0,47 245 416 0 0,-19 41-107 0 0,-32-256-397 0 0,-2-34-43 0 0,-1-6 19 0 0,5 25 1 0 0,-4-34-92 0 0,3 22-1176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18887 0 0,'0'0'832'0'0,"36"-2"384"0"0,-7 5-1216 0 0,-1 2 376 0 0,16 2-192 0 0,-8-1 0 0 0,6-1-184 0 0,1-2 0 0 0,1-3 0 0 0,-5-3-5744 0 0,-3-3-1200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102 152 5983 0 0,'0'0'2446'0'0,"6"6"-1450"0"0,15 18-118 0 0,-16-18-535 0 0,2-3-244 0 0,23 9-69 0 0,-29-12-26 0 0,0 1-1 0 0,0-1 1 0 0,0 1-1 0 0,0-1 1 0 0,0 0-1 0 0,0 0 1 0 0,0 1-1 0 0,0-1 1 0 0,0 0-1 0 0,0 0 1 0 0,0 0-1 0 0,1 0 1 0 0,6-1-31 0 0,-1 1-1 0 0,0-1 1 0 0,1-1 0 0 0,-1 1 0 0 0,0-1 0 0 0,0 0 0 0 0,0-1 0 0 0,0 0-1 0 0,0 0 1 0 0,-1-1 0 0 0,1 1 0 0 0,-1-1 0 0 0,6-5 0 0 0,-9 6 67 0 0,0-1 0 0 0,0 1 1 0 0,0-1-1 0 0,0 1 0 0 0,-1-1 0 0 0,0 0 1 0 0,1 0-1 0 0,-1 0 0 0 0,-1 0 1 0 0,1 0-1 0 0,-1-1 0 0 0,1 1 0 0 0,-1 0 1 0 0,0-1-1 0 0,-1 1 0 0 0,1-1 1 0 0,-1-6-1 0 0,0 8-31 0 0,-1-1-1 0 0,1 1 1 0 0,-1 0 0 0 0,0-1 0 0 0,1 1-1 0 0,-2-1 1 0 0,1 1 0 0 0,0 0 0 0 0,-1 0-1 0 0,1 0 1 0 0,-1 0 0 0 0,0 0 0 0 0,0 0 0 0 0,0 0-1 0 0,-1 1 1 0 0,1-1 0 0 0,0 1 0 0 0,-1-1-1 0 0,0 1 1 0 0,1 0 0 0 0,-1 0 0 0 0,-6-3-1 0 0,2 2 83 0 0,-1 0 0 0 0,1 0 0 0 0,-1 0-1 0 0,0 1 1 0 0,0 0 0 0 0,0 1-1 0 0,0 0 1 0 0,0 0 0 0 0,0 0 0 0 0,-8 2-1 0 0,4-1 185 0 0,1 2 0 0 0,0 0 0 0 0,0 0 0 0 0,0 1 0 0 0,0 0 0 0 0,-10 5 0 0 0,8 0 412 0 0,-19 16 7 0 0,30-23-619 0 0,1 0 0 0 0,0 0 0 0 0,0 0 1 0 0,-1 0-1 0 0,1 0 0 0 0,0 0 0 0 0,0 1 0 0 0,0-1 0 0 0,-1 3 0 0 0,-19 28 906 0 0,20-31-903 0 0,0 0-1 0 0,0 0 1 0 0,1 0 0 0 0,-1 0-1 0 0,0 1 1 0 0,1-1 0 0 0,-1 0-1 0 0,1 0 1 0 0,0 1-1 0 0,-1-1 1 0 0,1 0 0 0 0,0 1-1 0 0,0 0 1 0 0,-6 39 1031 0 0,5-39-1031 0 0,1-1 1 0 0,0 1-1 0 0,0-1 0 0 0,0 1 0 0 0,0 0 1 0 0,0-1-1 0 0,0 1 0 0 0,0-1 1 0 0,1 1-1 0 0,-1-1 0 0 0,0 1 0 0 0,2 2 1 0 0,12 45 539 0 0,-14-47-569 0 0,1 1 0 0 0,0 0 0 0 0,0-1 0 0 0,0 1 0 0 0,0-1 0 0 0,1 1 0 0 0,-1-1 0 0 0,3 3 1 0 0,9 15 106 0 0,0-1 0 0 0,2 0 1 0 0,0-1-1 0 0,2 0 1 0 0,27 23-1 0 0,-31-32-169 0 0,0-1 0 0 0,1 0-1 0 0,0-1 1 0 0,1 0 0 0 0,-1-1 0 0 0,1-1 0 0 0,1 0-1 0 0,-1-1 1 0 0,1-1 0 0 0,-1 0 0 0 0,20 1-1 0 0,15-3-443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185 116 6447 0 0,'0'0'1555'0'0,"1"-4"-586"0"0,2-12 45 0 0,-2 12 428 0 0,0 0-1104 0 0,6-11-33 0 0,-5 12-145 0 0,1-1-2568 0 0,14-15 9960 0 0,-20 18-7120 0 0,-9-4-15 0 0,9 4-38 0 0,-12-2-15 0 0,12 3-75 0 0,-1-1 6 0 0,-9-2 60 0 0,10 2 11 0 0,0 0-8 0 0,-8-4-46 0 0,9 4-22 0 0,-2-1-2 0 0,-28-13 360 0 0,29 14-549 0 0,2 0-94 0 0,1 1-1 0 0,0 0 1 0 0,-1-1 0 0 0,1 1 0 0 0,0 0-1 0 0,-1 0 1 0 0,1-1 0 0 0,-1 1 0 0 0,1 0 0 0 0,0 0-1 0 0,-1 0 1 0 0,1 0 0 0 0,-1-1 0 0 0,1 1-1 0 0,-1 0 1 0 0,1 0 0 0 0,0 0 0 0 0,-1 0-1 0 0,1 0 1 0 0,-1 0 0 0 0,1 0 0 0 0,-1 0 0 0 0,0 1-1 0 0,1-1 0 0 0,-1 0 0 0 0,1 0 0 0 0,-1 0-1 0 0,1 0 1 0 0,-1 0 0 0 0,1 0 0 0 0,-1 0 0 0 0,1 0 0 0 0,-1 0 0 0 0,1 0 0 0 0,0-1 0 0 0,-1 1 0 0 0,1 0 0 0 0,-1 0 0 0 0,1 0 0 0 0,-1 0 0 0 0,1-1 0 0 0,0 1 0 0 0,-1 0 0 0 0,1 0 0 0 0,-1-1 0 0 0,1 1 0 0 0,-4 1 61 0 0,2 0-47 0 0,-1 0 3 0 0,1-1 0 0 0,0 1 0 0 0,-1 0 1 0 0,1 0-1 0 0,0 1 0 0 0,0-1 0 0 0,0 0 0 0 0,0 1 0 0 0,0-1 1 0 0,0 1-1 0 0,0 0 0 0 0,1-1 0 0 0,-1 1 0 0 0,1 0 0 0 0,-3 4 0 0 0,-11 24 123 0 0,3 1-122 0 0,0 10 31 0 0,6-6 11 0 0,5-32-56 0 0,1 0 0 0 0,-1 1-1 0 0,1-1 1 0 0,0 0 0 0 0,0 0 0 0 0,0 0-1 0 0,1 6 1 0 0,1 9 65 0 0,-2-15-52 0 0,0 1 1 0 0,0-1 0 0 0,1 0-1 0 0,-1 0 1 0 0,1 0 0 0 0,0 0-1 0 0,2 6 1 0 0,-1-1 14 0 0,0 0 76 0 0,2 0-19 0 0,10 24-62 0 0,-14-31-24 0 0,1 1-1 0 0,0-1 1 0 0,-1 1-1 0 0,1-1 1 0 0,0 0-1 0 0,0 1 1 0 0,0-1-1 0 0,2 2 1 0 0,3 4 11 0 0,1 1 0 0 0,10 6 0 0 0,-11-9-19 0 0,1-1 0 0 0,14 7-1 0 0,-21-11 2 0 0,7 3-73 0 0,1-3-15 0 0,25-2 0 0 0,-32 2 82 0 0,0 0 0 0 0,0 0-1 0 0,0 0 1 0 0,0 0 0 0 0,0-1-1 0 0,0 1 1 0 0,0 0 0 0 0,-1 0 0 0 0,1-1-1 0 0,0 1 1 0 0,0 0 0 0 0,0-1-1 0 0,1 0 1 0 0,25-15-83 0 0,2-6-6 0 0,-4-5 34 0 0,-18 20 74 0 0,-5 4 6 0 0,0 1 0 0 0,1-1 0 0 0,-1 0 0 0 0,-1 0-1 0 0,1 1 1 0 0,0-1 0 0 0,1-4 0 0 0,11-23 159 0 0,-2 1 29 0 0,-4 7-120 0 0,-2-4-86 0 0,-5 18-96 0 0,0 0-1 0 0,-1-1 0 0 0,0 1 1 0 0,-1 0-1 0 0,-3-16 1 0 0,3 21 28 0 0,0 0 3 0 0,-2-11 25 0 0,3 10 98 0 0,-1 1 9 0 0,0-11 5 0 0,1 10 778 0 0,6 10-794 0 0,19 19-35 0 0,-13-11 20 0 0,11 20-31 0 0,-1-3 0 0 0,-18-25 45 0 0,-3 0 21 0 0,5 20 2 0 0,1 12 71 0 0,-6-32-78 0 0,1 1 3 0 0,7 26-59 0 0,3 5-16 0 0,2-8-13 0 0,7 11-65 0 0,-18-34 20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4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20 1839 0 0,'-14'-16'17562'0'0,"11"15"-16284"0"0,-5-2-1082 0 0,-33 5 1128 0 0,40-2-1317 0 0,0 0 1 0 0,0 0-1 0 0,1 0 0 0 0,-1 1 0 0 0,0-1 1 0 0,0 0-1 0 0,1 0 0 0 0,-1 1 0 0 0,0-1 1 0 0,1 1-1 0 0,-1-1 0 0 0,0 0 0 0 0,0 2 0 0 0,-4 1-4 0 0,0 1-1 0 0,0 0 0 0 0,1 0 0 0 0,-6 7 0 0 0,7-7 0 0 0,1-1-1 0 0,0 1 1 0 0,-1 0 0 0 0,1 0-1 0 0,1 0 1 0 0,-1 0-1 0 0,1 0 1 0 0,-1 0 0 0 0,0 7-1 0 0,1-4 17 0 0,1-1-1 0 0,0 0 1 0 0,0 1 0 0 0,2 9-1 0 0,-1-7 122 0 0,32 22 165 0 0,-32-30-299 0 0,-1 0 0 0 0,1-1 1 0 0,-1 1-1 0 0,1-1 0 0 0,0 1 1 0 0,-1 0-1 0 0,1-1 0 0 0,0 1 1 0 0,0-1-1 0 0,0 0 0 0 0,-1 1 1 0 0,1-1-1 0 0,0 0 0 0 0,0 1 1 0 0,0-1-1 0 0,1 0 0 0 0,9 3 23 0 0,1-1 0 0 0,-1-1-1 0 0,0 0 1 0 0,1-1-1 0 0,20-1 1 0 0,-20-1-132 0 0,0-1 1 0 0,0 0 0 0 0,1-1-1 0 0,-2 0 1 0 0,1 0-1 0 0,17-11 1 0 0,-28 15 80 0 0,0-1 1 0 0,0 1-1 0 0,0-1 0 0 0,0 0 1 0 0,0 0-1 0 0,0 1 0 0 0,0-1 1 0 0,0 0-1 0 0,-1 0 1 0 0,1 0-1 0 0,0 0 0 0 0,0-2 1 0 0,2 0-35 0 0,-1 0-124 0 0,-5 2-238 0 0,-8-3 203 0 0,11 4 210 0 0,0 0 0 0 0,-1 0 0 0 0,1 0-1 0 0,-1 0 1 0 0,1 0 0 0 0,0 0 0 0 0,-1 0 0 0 0,1 0-1 0 0,-1 0 1 0 0,1 1 0 0 0,0-1 0 0 0,-1 0-1 0 0,1 0 1 0 0,-1 0 0 0 0,1 0 0 0 0,0 0 0 0 0,-1 1-1 0 0,1-1 1 0 0,0 0 0 0 0,-1 0 0 0 0,1 1 0 0 0,0-1-1 0 0,0 0 1 0 0,-1 0 0 0 0,1 1 0 0 0,0-1 0 0 0,0 0-1 0 0,-1 1 1 0 0,-36 31-30 0 0,2 9 70 0 0,20-20 142 0 0,-15 27 73 0 0,16-23 20 0 0,-12 30-16 0 0,15-29-77 0 0,-7 22-30 0 0,12-27-1026 0 0,1 14-4275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4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7 15663 0 0,'0'0'1207'0'0,"1"-1"-788"0"0,8-4 3285 0 0,-3 7-2553 0 0,17 5-629 0 0,-11-1-276 0 0,12 12-56 0 0,-12-5-42 0 0,12 20-146 0 0,-13-14-130 0 0,10 24-4 0 0,-20-41 117 0 0,0 0 0 0 0,0 0 0 0 0,0 0 0 0 0,0 1 0 0 0,-1-1 0 0 0,1 0 0 0 0,0 5 0 0 0,7 41-98 0 0,-7-45 101 0 0,-1-1-1 0 0,0 0 1 0 0,1 1-1 0 0,-1-1 1 0 0,0 0-1 0 0,0 1 1 0 0,-1-1 0 0 0,0 4-1 0 0,-6 43-99 0 0,1-25-1 0 0,-11 24-6 0 0,7-25-1 0 0,-16 21 0 0 0,12-24 20 0 0,-16 14 68 0 0,14-20-16 0 0,-15 8 26 0 0,30-21 14 0 0,0-1 1 0 0,0 1-1 0 0,-1 0 1 0 0,1 0-1 0 0,0 0 1 0 0,-1-1-1 0 0,1 1 1 0 0,-1-1-1 0 0,-1 1 1 0 0,-27 8-169 0 0,17-7-43 0 0,-10-3-5 0 0,14-1 0 0 0,8 1 215 0 0,0 1-11 0 0,-1-1 0 0 0,1 1 0 0 0,0-1 0 0 0,0 0 0 0 0,0 1-1 0 0,0-1 1 0 0,0 0 0 0 0,0 0 0 0 0,0 0 0 0 0,0 0 0 0 0,0 0 0 0 0,1 0 0 0 0,-1 0 0 0 0,0 0 0 0 0,1 0 0 0 0,-1 0 0 0 0,0 0-1 0 0,1-1 1 0 0,-1 1 0 0 0,1 0 0 0 0,0 0 0 0 0,-1-1 0 0 0,1 1 0 0 0,0 0 0 0 0,0 0 0 0 0,0-1 0 0 0,0 1 0 0 0,0 0 0 0 0,0-1-1 0 0,0 1 1 0 0,0 0 0 0 0,1-2 0 0 0,2-4-134 0 0,1 0 0 0 0,-1 1 0 0 0,1 0 0 0 0,0 0 0 0 0,1 0 0 0 0,-1 0 0 0 0,1 0 0 0 0,0 1 0 0 0,1 0 0 0 0,-1 0 0 0 0,7-4 0 0 0,9-6-1493 0 0,40-20 1 0 0,-28 19 1059 0 0,0 1 1 0 0,0 2-1 0 0,51-12 0 0 0,107-15 7191 0 0,-166 35-6145 0 0,4-2-410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6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32 23039 0 0,'-21'-3'2048'0'0,"6"2"-1640"0"0,6 1-104 0 0,2-2-56 0 0,-4 1 8 0 0,-7-2 0 0 0,0-2-256 0 0,3-2-128 0 0,11-2 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7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29 141 20735 0 0,'-12'-9'1840'0'0,"5"3"-1472"0"0,1 0-296 0 0,3 2 536 0 0,6-4 848 0 0,9-4-712 0 0,1 0-432 0 0,8-6-88 0 0,11-3-24 0 0,7-1-7256 0 0,5-1-1456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0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590 38 2303 0 0,'1'-1'178'0'0,"0"0"0"0"0,-1 0 0 0 0,1-1-1 0 0,0 1 1 0 0,0 0 0 0 0,1 0 0 0 0,-1 0-1 0 0,0 0 1 0 0,0 0 0 0 0,0 0-1 0 0,35-24 15003 0 0,-39 30-14583 0 0,-7 15-117 0 0,8-18-406 0 0,1 0 0 0 0,-1 0 0 0 0,0-1 0 0 0,0 1-1 0 0,1-1 1 0 0,-1 1 0 0 0,-1-1 0 0 0,1 1 0 0 0,0-1 0 0 0,0 0-1 0 0,0 0 1 0 0,-1 0 0 0 0,1 0 0 0 0,0-1 0 0 0,-4 1 0 0 0,1 1-14 0 0,-6 1-65 0 0,0-1 1 0 0,0 0 0 0 0,-20 1 0 0 0,19-3-13 0 0,0 1 0 0 0,1 1-1 0 0,-14 3 1 0 0,1 2 54 0 0,0 2 1 0 0,1 0-1 0 0,0 1 0 0 0,0 2 1 0 0,1 0-1 0 0,1 1 0 0 0,0 2 1 0 0,-33 29-1 0 0,51-42-8 0 0,0 1 0 0 0,0 0 0 0 0,1 0 0 0 0,-1 1 0 0 0,-3 5 0 0 0,2-2 5 0 0,-1-1 70 0 0,5 3 0 0 0,-4 35 120 0 0,9-34-104 0 0,16 32 0 0 0,-16-31-5 0 0,4-1-23 0 0,27 33-11 0 0,-19-25-1 0 0,23 16 0 0 0,10-1 0 0 0,2-4-13 0 0,-47-26-66 0 0,0-1 1 0 0,-1 1-1 0 0,1 0 1 0 0,-1 1-1 0 0,1-1 1 0 0,-1 1-1 0 0,0 0 1 0 0,6 7-1 0 0,-9-9-1 0 0,0 0 0 0 0,0 0 0 0 0,-1 0 0 0 0,1 0 0 0 0,0 0 0 0 0,-1 1 0 0 0,1-1 0 0 0,-1 0 0 0 0,0 1 0 0 0,0-1 0 0 0,0 0 0 0 0,0 0 0 0 0,0 1 0 0 0,0-1 0 0 0,-1 0 0 0 0,0 4 0 0 0,0-4 2 0 0,1-1-1 0 0,-1 0 1 0 0,0 0 0 0 0,0 0-1 0 0,1 1 1 0 0,-1-1 0 0 0,0 0-1 0 0,0 0 1 0 0,0 0 0 0 0,0 0-1 0 0,0-1 1 0 0,0 1-1 0 0,-1 0 1 0 0,1 0 0 0 0,0-1-1 0 0,0 1 1 0 0,0 0 0 0 0,-1-1-1 0 0,1 0 1 0 0,0 1 0 0 0,-1-1-1 0 0,-1 1 1 0 0,-3 1 13 0 0,-21 7-27 0 0,1-1 0 0 0,-2-1-1 0 0,1-2 1 0 0,-1 0 0 0 0,-30 0-1 0 0,21-4 8 0 0,0-1 1 0 0,0-2-1 0 0,-48-9 0 0 0,80 10-21 0 0,-2 0-93 0 0,0-1-1 0 0,0 1 0 0 0,1 1 1 0 0,-1 0-1 0 0,-8 0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0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4143 0 0,'7'-9'11966'0'0,"48"11"-10357"0"0,-45-2-1440 0 0,-4 1-39 0 0,1-1-1 0 0,0 0 0 0 0,13-2 1 0 0,15-3-268 0 0,-1-1 0 0 0,63-20 0 0 0,-51 5-2659 0 0,-35 13 565 0 0,-10 6 1805 0 0,-1 1 364 0 0,0 1-1 0 0,1 0 0 0 0,-1 0 0 0 0,0 0 0 0 0,0-1 1 0 0,0 1-1 0 0,0 0 0 0 0,0 0 0 0 0,0 0 1 0 0,0-1-1 0 0,0 1 0 0 0,0 0 0 0 0,0 0 1 0 0,0-1-1 0 0,0 1 0 0 0,0 0 0 0 0,0 0 0 0 0,0 0 1 0 0,0-1-1 0 0,0 1 0 0 0,0 0 0 0 0,0 0 1 0 0,0 0-1 0 0,-1-1 0 0 0,1 1 0 0 0,0 0 1 0 0,0 0-1 0 0,0 0 0 0 0,0-1 0 0 0,0 1 0 0 0,-1 0 1 0 0,1 0-1 0 0,0 0 0 0 0,0 0 0 0 0,0 0 1 0 0,0-1-1 0 0,-1 1 0 0 0,1 0 0 0 0,-7-4-1185 0 0,-30-4 1757 0 0,9 5 3356 0 0,-33 2 0 0 0,30 0-2129 0 0,0 2 0 0 0,-42 8 595 0 0,73-1-2243 0 0,0 26-58 0 0,0-32-24 0 0,0-1 1 0 0,0 1-1 0 0,0 0 0 0 0,1-1 1 0 0,-1 1-1 0 0,0-1 0 0 0,1 1 1 0 0,-1-1-1 0 0,1 1 0 0 0,0-1 1 0 0,1 3-1 0 0,26 58 11 0 0,11 4-16 0 0,5-2 11 0 0,1-3 31 0 0,-32-43-36 0 0,18 17-1 0 0,13 4-20 0 0,-43-39 12 0 0,0 1 0 0 0,0 0-1 0 0,-1 0 1 0 0,1-1-1 0 0,0 1 1 0 0,0-1-1 0 0,0 1 1 0 0,0-1-1 0 0,0 1 1 0 0,0-1 0 0 0,0 1-1 0 0,0-1 1 0 0,0 0-1 0 0,0 1 1 0 0,0-1-1 0 0,1 0 1 0 0,29 4-25 0 0,-30-4 19 0 0,0 1 0 0 0,-1-1 0 0 0,1 0 0 0 0,0 0 1 0 0,-1 0-1 0 0,1 0 0 0 0,0 0 0 0 0,-1 0 0 0 0,1 0 0 0 0,0 0 0 0 0,-1 0 0 0 0,1 0 1 0 0,0-1-1 0 0,-1 1 0 0 0,1 0 0 0 0,0-1 0 0 0,17-7-508 0 0,-7-3-154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1 245 8407 0 0,'0'0'635'0'0,"7"4"-438"0"0,-1-1-157 0 0,0 0 0 0 0,-1 0 0 0 0,2-1-1 0 0,6 3 1 0 0,-3-4 248 0 0,0 0-1 0 0,1 0 1 0 0,-1-1-1 0 0,0 0 1 0 0,0-1-1 0 0,0 0 1 0 0,11-3 0 0 0,-7 1 156 0 0,-1 0 0 0 0,0-1 1 0 0,0-1-1 0 0,23-11 1 0 0,-28 11-441 0 0,0 0 0 0 0,0-1 0 0 0,0 0 0 0 0,-1 0 0 0 0,0 0 0 0 0,0-1 0 0 0,-1-1 0 0 0,1 1 0 0 0,7-14 0 0 0,-10 14-257 0 0,0 1 0 0 0,-1-1 0 0 0,0 0 0 0 0,0 0 0 0 0,-1 0 0 0 0,0-1 0 0 0,0 1 0 0 0,-1 0 0 0 0,0-1 0 0 0,0 1 0 0 0,-1-1-1 0 0,0-12 1 0 0,0 18 342 0 0,0 0-1 0 0,0 0 1 0 0,0 0-1 0 0,-1 0 0 0 0,1 0 1 0 0,-1 0-1 0 0,1 0 1 0 0,-1 0-1 0 0,0 0 1 0 0,1 0-1 0 0,-1 1 0 0 0,0-1 1 0 0,0 0-1 0 0,0 1 1 0 0,-1-1-1 0 0,1 0 1 0 0,0 1-1 0 0,-1-1 0 0 0,1 1 1 0 0,0 0-1 0 0,-1 0 1 0 0,0-1-1 0 0,1 1 1 0 0,-1 0-1 0 0,0 0 0 0 0,0 0 1 0 0,1 1-1 0 0,-1-1 1 0 0,0 0-1 0 0,0 1 0 0 0,0-1 1 0 0,0 1-1 0 0,0 0 1 0 0,0-1-1 0 0,0 1 1 0 0,0 0-1 0 0,-2 0 0 0 0,-2 1 420 0 0,-1 0-1 0 0,1 0 1 0 0,-1 1-1 0 0,1-1 1 0 0,0 1-1 0 0,0 1 1 0 0,0-1-1 0 0,0 1 1 0 0,0 0-1 0 0,-6 5 1 0 0,6-4-228 0 0,1-1-99 0 0,0 0-1 0 0,0 1 1 0 0,0 0 0 0 0,1 0-1 0 0,-1 0 1 0 0,1 0-1 0 0,0 1 1 0 0,0 0-1 0 0,1 0 1 0 0,-5 7 0 0 0,-8 17 45 0 0,10-13-105 0 0,-2 19-22 0 0,6-15 4 0 0,1 22 27 0 0,2-20 13 0 0,7 25 1 0 0,-2-23-3 0 0,10 27-10 0 0,-6-26-3 0 0,14 21 0 0 0,-22-43-113 0 0,-1 0 0 0 0,1 0 0 0 0,0-1 1 0 0,0 1-1 0 0,3 3 0 0 0,26 31-83 0 0,-30-35 52 0 0,1 0 0 0 0,-1 0 0 0 0,1-1 0 0 0,0 1 0 0 0,-1-1 0 0 0,1 1 0 0 0,0-1 0 0 0,2 1 0 0 0,31 21-143 0 0,-34-21 135 0 0,0-1 0 0 0,1-1 1 0 0,-1 1-1 0 0,1 0 0 0 0,0 0 0 0 0,-1 0 0 0 0,1-1 0 0 0,-1 1 0 0 0,3-1 0 0 0,30 9-545 0 0,-17-7-145 0 0,16-3-29 0 0,-32 2 670 0 0,0-1 0 0 0,0 0 0 0 0,0-1 0 0 0,0 1 0 0 0,0 0 0 0 0,1 0 0 0 0,-1 0 0 0 0,0-1 0 0 0,0 1 0 0 0,0 0 0 0 0,1-2 0 0 0,25-11-1330 0 0,-9 1-221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99 14743 0 0,'13'-35'2666'0'0,"-5"3"-1830"0"0,-7 31-986 0 0,-1-1-1 0 0,0 0 1 0 0,0 1 0 0 0,0-1 0 0 0,0 1 0 0 0,0-1 0 0 0,0 1-1 0 0,0-1 1 0 0,0 1 0 0 0,-1-1 0 0 0,1 1 0 0 0,-1-1-1 0 0,1 1 1 0 0,-1-1 0 0 0,1 1 0 0 0,-1-1 0 0 0,0 1-1 0 0,-1-2 1 0 0,-2 2-1179 0 0,4 1 1423 0 0,-1 1 1 0 0,1-1-1 0 0,-1 0 0 0 0,1 1 0 0 0,0-1 1 0 0,-1 0-1 0 0,1 1 0 0 0,0-1 1 0 0,-1 1-1 0 0,1-1 0 0 0,0 1 1 0 0,0-1-1 0 0,-1 1 0 0 0,1-1 0 0 0,0 1 1 0 0,0-1-1 0 0,0 1 0 0 0,0-1 1 0 0,-1 1-1 0 0,1-1 0 0 0,0 2 1 0 0,-7 33 1059 0 0,6-18 190 0 0,0-7-888 0 0,1-3-20 0 0,0 0 0 0 0,0 1 0 0 0,1-1 0 0 0,2 9 0 0 0,4 35 248 0 0,-1-21-253 0 0,9 28-128 0 0,34 137 614 0 0,-43-167-856 0 0,-2 0 0 0 0,-1 1 0 0 0,-1-1 0 0 0,-1 1 0 0 0,-2-1 0 0 0,-1 1 0 0 0,-1-1 0 0 0,-1 1 0 0 0,-2-1 0 0 0,-14 45-1 0 0,16-61-161 0 0,3-7 9 0 0,0-1 0 0 0,-1 1 0 0 0,0-1 0 0 0,0 0 0 0 0,-5 8 0 0 0,-12 24-333 0 0,10-24-343 0 0,-12 8-151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0 1839 0 0,'-5'4'134'0'0,"-20"18"8282"0"0,1 7-5330 0 0,-2 4-387 0 0,-5 6-934 0 0,0-1-287 0 0,1-5-708 0 0,24-26-668 0 0,-18 20 408 0 0,-9 6 282 0 0,27-28-655 0 0,3-2-40 0 0,0 0-1 0 0,0-1 1 0 0,0 1 0 0 0,1 0-1 0 0,0 0 1 0 0,-4 6-1 0 0,-7 10 224 0 0,10-14 523 0 0,7 4-604 0 0,13 29-14 0 0,-17-37-217 0 0,0 0 1 0 0,0-1-1 0 0,1 1 0 0 0,-1-1 1 0 0,0 1-1 0 0,0 0 0 0 0,1-1 1 0 0,-1 1-1 0 0,0-1 0 0 0,1 1 0 0 0,-1-1 1 0 0,1 1-1 0 0,-1-1 0 0 0,1 1 1 0 0,-1-1-1 0 0,1 1 0 0 0,-1-1 0 0 0,1 0 1 0 0,-1 1-1 0 0,1-1 0 0 0,-1 0 1 0 0,1 1-1 0 0,0-1 0 0 0,-1 0 1 0 0,1 0-1 0 0,1 1 0 0 0,43 13 189 0 0,-14-7-171 0 0,1-2 0 0 0,41 3 0 0 0,70-4-13 0 0,-108-4-13 0 0,4 0-640 0 0,67-11 0 0 0,-103 11 429 0 0,0 0 0 0 0,0-1 0 0 0,0 1 0 0 0,-1-1-1 0 0,1 0 1 0 0,5-2 0 0 0,-2 0-273 0 0,-1 1-1178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2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354 156 7831 0 0,'0'0'603'0'0,"-1"0"-396"0"0,-4 0 738 0 0,4-1-866 0 0,1 1-1 0 0,-1 0 1 0 0,0-1-1 0 0,0 1 1 0 0,1-1-1 0 0,-1 1 1 0 0,0-1-1 0 0,1 0 1 0 0,-1 1-1 0 0,1-1 1 0 0,-1 1-1 0 0,1-1 1 0 0,-1 0 0 0 0,1 0-1 0 0,-1 1 1 0 0,1-1-1 0 0,-1-1 1 0 0,-6-13 142 0 0,6 11-340 0 0,0 0 1 0 0,-1 1-1 0 0,0-1 1 0 0,1 1-1 0 0,-1-1 1 0 0,-1 1-1 0 0,1 0 1 0 0,0-1-1 0 0,-1 1 1 0 0,0 0-1 0 0,-3-2 1 0 0,-2-1 1124 0 0,1 1 0 0 0,-1 0 0 0 0,-12-5 0 0 0,18 9-774 0 0,1 0-105 0 0,0 0 1 0 0,0 1-1 0 0,0-1 0 0 0,1 0 0 0 0,-1 0 0 0 0,0 0 1 0 0,1 0-1 0 0,-1 0 0 0 0,1 0 0 0 0,-1 0 0 0 0,1 0 1 0 0,0 0-1 0 0,-1 0 0 0 0,1 0 0 0 0,0 0 0 0 0,0 0 1 0 0,-1 0-1 0 0,1-1 0 0 0,0 1 0 0 0,0 0 0 0 0,0 0 1 0 0,1-2-1 0 0,-1 2-65 0 0,0-1 1 0 0,0 1-1 0 0,0 0 0 0 0,0-1 1 0 0,0 1-1 0 0,-1 0 1 0 0,1-1-1 0 0,0 1 1 0 0,-1 0-1 0 0,1 0 0 0 0,-2-3 1 0 0,0 2 11 0 0,0 1 1 0 0,0-1-1 0 0,0 1 0 0 0,0 0 0 0 0,0-1 1 0 0,0 1-1 0 0,-1 0 0 0 0,1 0 1 0 0,0 1-1 0 0,-1-1 0 0 0,1 0 1 0 0,-1 1-1 0 0,1-1 0 0 0,-1 1 1 0 0,-4 0-1 0 0,0 0-55 0 0,1 0 0 0 0,-1 0 1 0 0,0 1-1 0 0,-11 3 0 0 0,8-2 0 0 0,6-2-10 0 0,1 1 0 0 0,0 0 0 0 0,0 0 0 0 0,-1 0 0 0 0,1 1 1 0 0,0-1-1 0 0,0 1 0 0 0,0-1 0 0 0,0 1 0 0 0,1 0 0 0 0,-1 0 0 0 0,-3 4 1 0 0,-1-2 73 0 0,5-2-36 0 0,-1 0 0 0 0,1 0-1 0 0,0 0 1 0 0,0 0 0 0 0,0 0-1 0 0,0 0 1 0 0,0 1 0 0 0,0-1 0 0 0,-2 6-1 0 0,-3-1 50 0 0,4-3-25 0 0,0 0 0 0 0,0 1 0 0 0,0-1 0 0 0,1 0 0 0 0,-1 1 0 0 0,-1 5 1 0 0,-13 25 238 0 0,10-16 2 0 0,-5 22-24 0 0,7-19-100 0 0,0 22-41 0 0,5-24-10 0 0,4 28 127 0 0,2-40-136 0 0,20 25 0 0 0,-26-32-124 0 0,1-1 0 0 0,-1 1 0 0 0,0-1-1 0 0,0 1 1 0 0,1-1 0 0 0,-1 1 0 0 0,1-1 0 0 0,-1 1-1 0 0,1-1 1 0 0,-1 0 0 0 0,0 1 0 0 0,1-1 0 0 0,-1 1-1 0 0,1-1 1 0 0,0 0 0 0 0,-1 0 0 0 0,1 1 0 0 0,-1-1 0 0 0,1 0-1 0 0,-1 0 1 0 0,1 0 0 0 0,0 1 0 0 0,-1-1 0 0 0,1 0-1 0 0,-1 0 1 0 0,1 0 0 0 0,1 0 0 0 0,7 0-3 0 0,0 0 0 0 0,0-1 0 0 0,0 0 0 0 0,0 0-1 0 0,0-1 1 0 0,0 0 0 0 0,0-1 0 0 0,-1 0 0 0 0,12-5 0 0 0,17-13-147 0 0,0-2 0 0 0,-2-2 0 0 0,-1 0-1 0 0,-1-3 1 0 0,33-34 0 0 0,-55 51 210 0 0,-1-1 1 0 0,0 0-1 0 0,0-1 0 0 0,-2 0 1 0 0,1 0-1 0 0,11-25 1392 0 0,-20 43-920 0 0,-2 17-653 0 0,1-10 282 0 0,1 8 49 0 0,1-8-147 0 0,0-3 17 0 0,0 1-1 0 0,1-1 1 0 0,2 12-1 0 0,11 42 84 0 0,5 13-134 0 0,6 5-300 0 0,-14-45-43 0 0,-9-27-1553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45 919 0 0,'-4'-28'2300'0'0,"4"27"-2085"0"0,0 1-1 0 0,0-1 0 0 0,0 0 0 0 0,0 1 1 0 0,-1-1-1 0 0,1 0 0 0 0,0 0 0 0 0,0 1 0 0 0,-1-1 1 0 0,1 0-1 0 0,0 1 0 0 0,-1-1 0 0 0,1 1 1 0 0,0-1-1 0 0,-1 0 0 0 0,1 1 0 0 0,-1-1 1 0 0,1 1-1 0 0,-1-1 0 0 0,1 1 0 0 0,-1-1 1 0 0,0 1-1 0 0,1-1 0 0 0,-1 1 0 0 0,1 0 0 0 0,-1-1 1 0 0,0 1-1 0 0,1 0 0 0 0,-1 0 0 0 0,0 0 1 0 0,0-1-1 0 0,1 1 0 0 0,-2 0 0 0 0,0 1 451 0 0,-1 1 1 0 0,1 0-1 0 0,0-1 0 0 0,0 1 0 0 0,0 0 0 0 0,0 0 0 0 0,0 0 0 0 0,0 0 0 0 0,1 0 0 0 0,-1 1 0 0 0,-1 2 1 0 0,6-16 1211 0 0,-3 11-1874 0 0,0-1 0 0 0,0 1 0 0 0,0-1 0 0 0,1 1 1 0 0,-1 0-1 0 0,0-1 0 0 0,0 1 0 0 0,1-1 0 0 0,-1 1 0 0 0,0 0 0 0 0,0-1 0 0 0,1 1 1 0 0,-1-1-1 0 0,1 1 0 0 0,-1 0 0 0 0,0 0 0 0 0,1-1 0 0 0,-1 1 0 0 0,1 0 0 0 0,-1 0 1 0 0,1-1-1 0 0,-1 1 0 0 0,1 0 0 0 0,-1 0 0 0 0,1 0 0 0 0,-1 0 0 0 0,0 0 0 0 0,1 0 0 0 0,-1 0 1 0 0,1 0-1 0 0,-1 0 0 0 0,1 0 0 0 0,-1 0 0 0 0,2 0 0 0 0,-1 0 300 0 0,4 9-150 0 0,2 2-99 0 0,-2-4 35 0 0,0 1 0 0 0,0 0 1 0 0,5 12-1 0 0,-5-11 0 0 0,14 35 371 0 0,0 4-195 0 0,-9-23-62 0 0,50 205 440 0 0,-51-162-566 0 0,-2 0 0 0 0,-4 0 0 0 0,-2 0 0 0 0,-12 97 0 0 0,10-144-122 0 0,1-16-273 0 0,0 0 0 0 0,0 0 0 0 0,0-1 0 0 0,-1 1 0 0 0,0 0 0 0 0,-1 5 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3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8287 0 0,'0'0'888'0'0,"9"-12"-1336"0"0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4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268 577 455 0 0,'0'-2'1152'0'0,"0"-3"-203"0"0,0 0 0 0 0,-1 0 0 0 0,0 1 0 0 0,0-1 0 0 0,0 0 0 0 0,0 0 0 0 0,-1 0 0 0 0,1 1-1 0 0,-5-8 1 0 0,5 10-628 0 0,0 0 0 0 0,-1 0 0 0 0,1 0 0 0 0,-1 0 1 0 0,0 0-1 0 0,1 0 0 0 0,-1 0 0 0 0,0 0 0 0 0,0 1 0 0 0,0-1 0 0 0,-1 1 0 0 0,1-1 0 0 0,0 1 0 0 0,0 0 0 0 0,-1 0 0 0 0,1 0 0 0 0,-1 0 0 0 0,1 0 0 0 0,-1 1 0 0 0,-2-1 0 0 0,-1 0-204 0 0,0 1 0 0 0,0 0 1 0 0,0 0-1 0 0,1 1 0 0 0,-1 0 0 0 0,0 0 1 0 0,0 0-1 0 0,1 1 0 0 0,-1-1 0 0 0,-10 6 1 0 0,7-2-11 0 0,-1 0 0 0 0,1 1 1 0 0,1 0-1 0 0,-15 13 1 0 0,19-16-33 0 0,0 1 1 0 0,0 0-1 0 0,0 0 1 0 0,-5 8-1 0 0,3-4 2 0 0,-3 7 178 0 0,-7 17 94 0 0,10-16 41 0 0,3-6-260 0 0,1-5-51 0 0,0-1 1 0 0,1 1 0 0 0,0-1-1 0 0,0 1 1 0 0,1 0-1 0 0,-1 0 1 0 0,1 5-1 0 0,-2 32 489 0 0,7-32-435 0 0,-5-10-133 0 0,3 4 4 0 0,-1 0-1 0 0,1 1 0 0 0,0-1 1 0 0,0 0-1 0 0,0-1 0 0 0,1 1 1 0 0,5 4-1 0 0,-7-7-3 0 0,0 0 0 0 0,0 0 1 0 0,1 0-1 0 0,-1 0 0 0 0,1-1 0 0 0,-1 1 0 0 0,0-1 0 0 0,1 0 1 0 0,-1 0-1 0 0,1 0 0 0 0,-1 0 0 0 0,1 0 0 0 0,-1-1 0 0 0,1 1 1 0 0,-1-1-1 0 0,0 1 0 0 0,1-1 0 0 0,-1 0 0 0 0,0 0 0 0 0,4-1 0 0 0,5-4-21 0 0,0 0-1 0 0,17-13 1 0 0,0-3-97 0 0,-1-1 1 0 0,0-1-1 0 0,-2-1 1 0 0,-1-1-1 0 0,-2-2 1 0 0,35-52-1 0 0,-25 26 624 0 0,-2-2-1 0 0,44-115 0 0 0,-65 146-153 0 0,0-1 0 0 0,-2 0 0 0 0,-1-1 0 0 0,-1 0 0 0 0,-1 0 0 0 0,-2 0 0 0 0,0-28 0 0 0,-6 61-393 0 0,-20 33-122 0 0,18-31 112 0 0,2-2-15 0 0,1 0 0 0 0,0-1 0 0 0,0 1 0 0 0,-4 12 0 0 0,-16 39-245 0 0,-20 78 0 0 0,27-46 231 0 0,-6 95-1 0 0,18-130 81 0 0,2 20 0 0 0,6-6 0 0 0,5-12-45 0 0,-7-45-193 0 0,1-6-545 0 0,-1-1 676 0 0,-1 0 1 0 0,1 1 0 0 0,-1 0-1 0 0,2 6 1 0 0,-1-1-36 0 0,1-1-302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5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98 455 0 0,'-9'-4'17087'0'0,"15"10"-16607"0"0,19 20-208 0 0,-18-19 457 0 0,-2 0-503 0 0,2 1-139 0 0,-3-5 27 0 0,-2 0 0 0 0,1 0 0 0 0,0 1-1 0 0,-1-1 1 0 0,1 1 0 0 0,2 6 0 0 0,-4 0 328 0 0,4 33 8 0 0,-3-32 262 0 0,-3 0-482 0 0,-4 54 311 0 0,2-24-451 0 0,3-30-9 0 0,0-1-4 0 0,3 31-10 0 0,-2-31 61 0 0,6-4-64 0 0,19 19 0 0 0,-20-18 4 0 0,1-7 16 0 0,20 0 4 0 0,-15-2 0 0 0,-1-2-62 0 0,0 0 0 0 0,0-1 0 0 0,-1 0 0 0 0,1-1 0 0 0,-1 0 0 0 0,15-13-1 0 0,32-37-135 0 0,66-83 0 0 0,33-35-1103 0 0,-146 164 954 0 0,1 1 0 0 0,0 0 0 0 0,17-10 0 0 0,-25 18-166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5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5063 0 0,'0'0'12352'0'0,"10"63"-9832"0"0,-5-7-1880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6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60 15199 0 0,'0'-4'327'0'0,"-1"3"-234"0"0,1-1-1 0 0,0 1 0 0 0,0 0 1 0 0,0 0-1 0 0,0-1 1 0 0,0 1-1 0 0,0 0 1 0 0,0 0-1 0 0,1-1 1 0 0,-1 1-1 0 0,0 0 1 0 0,1 0-1 0 0,0-3 1 0 0,2-2 961 0 0,7 0 1288 0 0,-7 4-1978 0 0,0 1 0 0 0,1-1 0 0 0,-1 1 1 0 0,1 0-1 0 0,-1 0 0 0 0,7-1 1 0 0,-7 1-222 0 0,0 0 234 0 0,0 1-241 0 0,9-3-109 0 0,-11 3-42 0 0,0 0-1 0 0,-1-1 1 0 0,1 1 0 0 0,-1 0 0 0 0,1 0-1 0 0,0 0 1 0 0,-1-1 0 0 0,1 1-1 0 0,-1 0 1 0 0,1 0 0 0 0,-1-1 0 0 0,1 1-1 0 0,0-1 1 0 0,-1 1 0 0 0,0 0 0 0 0,2-2-1 0 0,-1 1-102 0 0,1-1-371 0 0</inkml:trace>
  <inkml:trace contextRef="#ctx0" brushRef="#br0" timeOffset="1">572 280 5983 0 0,'0'0'5916'0'0,"-5"3"-5161"0"0,-17 11-19 0 0,12-10-72 0 0,-40 1 240 0 0,36-4-662 0 0,4-1 140 0 0,0 0 0 0 0,0 1 0 0 0,0 0 0 0 0,0 1 0 0 0,0 0 0 0 0,1 1 0 0 0,-1 0 0 0 0,-10 4 0 0 0,-6 5 501 0 0,15-4 11 0 0,-8 10-72 0 0,14-14-313 0 0,3 6-131 0 0,-8 30-24 0 0,7-30-40 0 0,6 1-128 0 0,8 33-53 0 0,-8-33-6 0 0,4-3-26 0 0,-7-8-101 0 0,7 9 1 0 0,1-1 1 0 0,13 10-1 0 0,-15-14-8 0 0,0 0-1 0 0,0-1 1 0 0,1 0-1 0 0,-1 0 1 0 0,1 0-1 0 0,0-1 1 0 0,0 0-1 0 0,0-1 1 0 0,0 0-1 0 0,0 0 1 0 0,0 0-1 0 0,0-1 1 0 0,10 0-1 0 0,-6-1-419 0 0,1 0 0 0 0,-1 0 0 0 0,11-4 0 0 0,-12 2-1112 0 0,0 0 0 0 0,-1-1 0 0 0,12-5 0 0 0,3-5-5092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6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0 248 3679 0 0,'0'0'547'0'0,"3"-1"322"0"0,18-1 790 0 0,0 0-1 0 0,0 1 1 0 0,1 2-1 0 0,37 5 0 0 0,1-1-972 0 0,-51-5-525 0 0,0 0 0 0 0,0-1 0 0 0,1 0 0 0 0,-1 0 0 0 0,14-4 0 0 0,-17 2-65 0 0,0 1 0 0 0,0-1 1 0 0,0 0-1 0 0,0-1 0 0 0,-1 1 0 0 0,0-1 0 0 0,1 0 0 0 0,-1-1 0 0 0,-1 1 0 0 0,1-1 0 0 0,-1 0 0 0 0,1 0 1 0 0,-2 0-1 0 0,1-1 0 0 0,0 0 0 0 0,-1 1 0 0 0,0-1 0 0 0,-1 0 0 0 0,1 0 0 0 0,1-7 0 0 0,-3 8 2 0 0,0 0 0 0 0,0 1 0 0 0,0-1 0 0 0,0 0 0 0 0,-1 1 0 0 0,0-1 0 0 0,0 0 0 0 0,0 0 0 0 0,-1 1 0 0 0,0-1 0 0 0,0 0 0 0 0,0 1 0 0 0,0-1 0 0 0,-1 1 0 0 0,1-1 0 0 0,-1 1 0 0 0,0 0 0 0 0,-1-1 0 0 0,1 1 0 0 0,-1 0 0 0 0,0 1 0 0 0,0-1 0 0 0,0 0 0 0 0,0 1 0 0 0,0 0 0 0 0,-1 0 0 0 0,0 0 0 0 0,-5-4 0 0 0,4 4 113 0 0,0 1 0 0 0,-1 0-1 0 0,1 0 1 0 0,0 0 0 0 0,-1 1-1 0 0,1-1 1 0 0,-1 1 0 0 0,1 1-1 0 0,-1-1 1 0 0,1 1 0 0 0,-12 0-1 0 0,6 4 146 0 0,-20 8-31 0 0,29-12-301 0 0,0 1 0 0 0,1 0-1 0 0,-1-1 1 0 0,1 1-1 0 0,-1 0 1 0 0,1 0-1 0 0,-1 0 1 0 0,-1 2-1 0 0,-29 22 135 0 0,16-10-13 0 0,-21 32-12 0 0,28-33-103 0 0,0 0-1 0 0,-11 24 0 0 0,-4 26 38 0 0,23-60-58 0 0,0-1 0 0 0,0 0 1 0 0,1 0-1 0 0,-1 1 0 0 0,1-1 0 0 0,-1 5 0 0 0,-3 50 55 0 0,4-54-53 0 0,-1 0-1 0 0,1 0 1 0 0,1-1 0 0 0,-1 1-1 0 0,2 7 1 0 0,8 51 56 0 0,-10-58-56 0 0,1-1 0 0 0,-1 1 0 0 0,1 0 0 0 0,0-1 0 0 0,1 1 0 0 0,1 4 0 0 0,3 5 10 0 0,-2-1-1 0 0,1 0 0 0 0,1 0 0 0 0,0-1-1 0 0,0 0 1 0 0,1 0 0 0 0,12 14 0 0 0,-12-18-12 0 0,0-1 0 0 0,0 0 0 0 0,0 0 0 0 0,1-1-1 0 0,-1 0 1 0 0,1 0 0 0 0,0-1 0 0 0,1 0 0 0 0,-1 0 0 0 0,1-1 0 0 0,0 0-1 0 0,0-1 1 0 0,0 0 0 0 0,0 0 0 0 0,0-1 0 0 0,0 0 0 0 0,1 0 0 0 0,16-2-1 0 0,-10-1-257 0 0,0 0 0 0 0,-1-1 0 0 0,1 0 0 0 0,-1-1 0 0 0,0-1-1 0 0,0-1 1 0 0,0 0 0 0 0,-1-1 0 0 0,0 0 0 0 0,15-11-1 0 0,15-15-7618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56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61 178 11975 0 0,'0'-2'196'0'0,"1"-1"0"0"0,-1 1 0 0 0,1-1 1 0 0,-1 0-1 0 0,0 1 0 0 0,0-1 0 0 0,0-3 0 0 0,0 5-173 0 0,-1 0 0 0 0,1 0 0 0 0,0 1 1 0 0,0-1-1 0 0,-1 0 0 0 0,1 0 0 0 0,0 0 0 0 0,-1 1 1 0 0,1-1-1 0 0,-1 0 0 0 0,1 0 0 0 0,-1 1 0 0 0,1-1 1 0 0,-1 0-1 0 0,-1 0 0 0 0,0 0-125 0 0,-1-1-1 0 0,1 1 1 0 0,-1 0 0 0 0,1 1 0 0 0,-1-1 0 0 0,0 0-1 0 0,1 1 1 0 0,-1-1 0 0 0,0 1 0 0 0,-3 0-1 0 0,-17-2-580 0 0,24 0 908 0 0,-1 0 1 0 0,0 1-1 0 0,1-1 0 0 0,-1 1 0 0 0,1-1 0 0 0,-1 1 0 0 0,1-1 0 0 0,0 1 0 0 0,-1-1 0 0 0,1 1 1 0 0,1-2-1 0 0,16-23 2186 0 0,36-40 0 0 0,-39 55-2227 0 0,-12 9-24 0 0,4 1-80 0 0,21-3 0 0 0,-14 4 0 0 0,32 6 198 0 0,-34-5-207 0 0,36 2 300 0 0,26-2-20 0 0,37 0-118 0 0,-62 0-139 0 0,18 1-76 0 0,-14 3-18 0 0,-42-3 0 0 0,1 0 0 0 0,-1 0 0 0 0,16 6 0 0 0,-24-6-1 0 0,1-1 0 0 0,0 1 0 0 0,0 0 0 0 0,-1 0 0 0 0,1 0 0 0 0,-1 1 0 0 0,1-1 0 0 0,-1 1 0 0 0,0 0 0 0 0,0 0 0 0 0,0 0 0 0 0,4 6 0 0 0,-6-6-3 0 0,1 0 0 0 0,-1 1 0 0 0,0-1 1 0 0,0 0-1 0 0,0 1 0 0 0,0 0 0 0 0,0-1 0 0 0,-1 1 1 0 0,0-1-1 0 0,0 1 0 0 0,0 0 0 0 0,0-1 0 0 0,-1 7 1 0 0,-1-2 12 0 0,-1 0 0 0 0,1 0 0 0 0,-1 0 0 0 0,-1-1 0 0 0,0 1 0 0 0,0-1 1 0 0,0 0-1 0 0,-1 0 0 0 0,0-1 0 0 0,-11 13 0 0 0,-6 3 135 0 0,-38 30-1 0 0,11-13 90 0 0,-9 6 111 0 0,-83 83-1 0 0,125-107-104 0 0,13-17 73 0 0,15 1-216 0 0,-12-5-96 0 0,18 7 40 0 0,23 5 0 0 0,7-4-35 0 0,-1-2-1 0 0,50-1 0 0 0,-41-3-21 0 0,-31 0-19 0 0,154 11-256 0 0,-131-8-10 0 0,72 18 0 0 0,-100-15 77 0 0,27 15-41 0 0,-46-23 251 0 0,0 1-1 0 0,0-1 0 0 0,0 0 0 0 0,0 1 0 0 0,0-1 0 0 0,0 1 1 0 0,0 0-1 0 0,0-1 0 0 0,0 1 0 0 0,0 0 0 0 0,0 0 0 0 0,0-1 0 0 0,-1 1 1 0 0,1 0-1 0 0,0 0 0 0 0,-1 0 0 0 0,2 1 0 0 0,17 29-272 0 0,-19-30 279 0 0,1 0-1 0 0,-1-1 1 0 0,1 1-1 0 0,-1 0 1 0 0,0-1 0 0 0,1 1-1 0 0,-1 0 1 0 0,0-1-1 0 0,0 1 1 0 0,1 0-1 0 0,-1 0 1 0 0,0-1-1 0 0,0 1 1 0 0,0 0-1 0 0,0 0 1 0 0,0-1 0 0 0,0 1-1 0 0,0 0 1 0 0,0 0-1 0 0,0-1 1 0 0,-1 1-1 0 0,1 0 1 0 0,0 0 0 0 0,-1 5-2 0 0,0 2 31 0 0,-1 0 1 0 0,0 0-1 0 0,0 1 0 0 0,0-1 0 0 0,-1-1 1 0 0,-1 1-1 0 0,1 0 0 0 0,-6 7 1 0 0,-3 1 64 0 0,0-2 0 0 0,-1 1 1 0 0,-1-2-1 0 0,0 0 1 0 0,-1 0-1 0 0,0-1 0 0 0,-1-1 1 0 0,0-1-1 0 0,-32 16 1 0 0,6-7 102 0 0,-1-2 1 0 0,-90 22-1 0 0,85-28-97 0 0,-58 6-1 0 0,86-15-40 0 0,0-1 0 0 0,0 0 1 0 0,1-2-1 0 0,-1 0 1 0 0,-34-8-1 0 0,39 3 35 0 0,13 5-327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57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1404 1542 15199 0 0,'-3'1'1172'0'0,"-3"2"-1055"0"0,-1-1-1 0 0,1 0 0 0 0,0 0 1 0 0,-1 0-1 0 0,-11 1 0 0 0,6-1-74 0 0,-13 2-125 0 0,0 0 1 0 0,0-1-1 0 0,-1-1 0 0 0,1-2 0 0 0,-1-1 1 0 0,1 0-1 0 0,-1-2 0 0 0,1-1 0 0 0,0-1 0 0 0,1-1 1 0 0,-34-13-1 0 0,26 5 511 0 0,1-2 0 0 0,1 0-1 0 0,-33-25 1 0 0,-78-67 2774 0 0,52 36-1717 0 0,72 60-1377 0 0,0 1 0 0 0,-1 0 0 0 0,-30-13 0 0 0,-60-16-19 0 0,104 39-82 0 0,-11-6 25 0 0,0 1-1 0 0,0-2 0 0 0,1 0 0 0 0,0-1 0 0 0,1 0 0 0 0,-1-1 0 0 0,2-1 0 0 0,0 0 0 0 0,0 0 0 0 0,-11-15 0 0 0,-3-7 77 0 0,0-2 1 0 0,-33-63-1 0 0,56 94-108 0 0,-26-47 79 0 0,3-1-1 0 0,-27-72 1 0 0,47 104-46 0 0,1 0 1 0 0,0-1 0 0 0,1 1 0 0 0,0-22-1 0 0,3 28-18 0 0,1 0-1 0 0,1 0 0 0 0,0 0 0 0 0,1 1 1 0 0,0-1-1 0 0,9-26 0 0 0,-7 29-5 0 0,1 0 1 0 0,0 1-1 0 0,0 0 1 0 0,1 0-1 0 0,0 0 0 0 0,1 0 1 0 0,0 1-1 0 0,10-10 0 0 0,-5 8 0 0 0,1 0-1 0 0,0 0 1 0 0,1 2-1 0 0,-1-1 1 0 0,17-6-1 0 0,12-4-11 0 0,0 3-1 0 0,2 1 1 0 0,51-11-1 0 0,256-48-822 0 0,-170 40 342 0 0,-172 33 467 0 0,68-14-159 0 0,0 2 0 0 0,87-2 0 0 0,-111 14 112 0 0,-1 3 0 0 0,1 3 0 0 0,-1 1 1 0 0,92 23-1 0 0,-117-20 66 0 0,-1 1 0 0 0,0 1 0 0 0,0 2 0 0 0,31 18 0 0 0,-39-18 11 0 0,-1 0 0 0 0,0 0 0 0 0,-1 2 0 0 0,-1 0 0 0 0,0 1 0 0 0,19 24 0 0 0,-22-21-6 0 0,0 0 0 0 0,-1 1 0 0 0,-1 0 0 0 0,-1 0-1 0 0,0 1 1 0 0,-2 0 0 0 0,0 1 0 0 0,-1 0 0 0 0,-1 0 0 0 0,-1 0 0 0 0,2 42 0 0 0,-6-25 1 0 0,-1 0 1 0 0,-2 0-1 0 0,-1 0 1 0 0,-3 0-1 0 0,-20 70 0 0 0,3-36 93 0 0,-2-2 0 0 0,-50 97 0 0 0,49-120 36 0 0,-1-2 0 0 0,-2 0-1 0 0,-1-2 1 0 0,-46 46 0 0 0,55-65 23 0 0,-2-1-1 0 0,-52 40 0 0 0,66-57-151 0 0,1 0-1 0 0,-1 0 0 0 0,0-1 0 0 0,-1 0 0 0 0,1-1 1 0 0,-1 0-1 0 0,0-1 0 0 0,0 0 0 0 0,0-1 0 0 0,0 0 1 0 0,0-1-1 0 0,-16 1 0 0 0,15-3-54 0 0,0 0 0 0 0,0-1 1 0 0,0 0-1 0 0,0-1 0 0 0,0 0 0 0 0,-21-9 0 0 0,25 9-50 0 0,0-1 1 0 0,0-1-1 0 0,0 0 0 0 0,0 0 0 0 0,1 0 0 0 0,0-1 1 0 0,0 0-1 0 0,0-1 0 0 0,-9-11 0 0 0,6 3-459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5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53 152 4143 0 0,'0'0'65'0'0,"0"0"0"0"0,0 0-1 0 0,0-1 1 0 0,0 1 0 0 0,0 0-1 0 0,0-1 1 0 0,0 1 0 0 0,0 0-1 0 0,0-1 1 0 0,-1 1 0 0 0,1 0-1 0 0,0 0 1 0 0,0-1-1 0 0,0 1 1 0 0,0 0 0 0 0,0 0-1 0 0,-1-1 1 0 0,1 1 0 0 0,0 0-1 0 0,0 0 1 0 0,0 0 0 0 0,-1-1-1 0 0,1 1 1 0 0,0 0 0 0 0,0 0-1 0 0,-1 0 1 0 0,1 0-1 0 0,0-1 1 0 0,0 1 0 0 0,-1 0-1 0 0,-11 1 1301 0 0,10 0-1263 0 0,0-1 0 0 0,0 1 0 0 0,-1 0 1 0 0,1 0-1 0 0,0 0 0 0 0,0 1 0 0 0,0-1 1 0 0,1 0-1 0 0,-3 3 0 0 0,-10 16 7099 0 0,23-12-6657 0 0,24 24 4 0 0,-25-24 18 0 0,-5 1 8 0 0,10 26 2 0 0,-10-26-40 0 0,-1 2-168 0 0,0 1-267 0 0,-1-4-4 0 0,1 0-1 0 0,-2 0 0 0 0,1-1 1 0 0,-1 12-1 0 0,0 29 300 0 0,0 6-223 0 0,4 2 135 0 0,-4-46-228 0 0,0-5-10 0 0,0 1 0 0 0,0 0 0 0 0,1 0 0 0 0,0-1 0 0 0,2 7 0 0 0,4 20 176 0 0,-5-24 147 0 0,1 2-208 0 0,11 28-20 0 0,-14-38-163 0 0,0 0-1 0 0,0 0 0 0 0,0 0 0 0 0,0 1 0 0 0,0-1 0 0 0,0 0 0 0 0,0 0 1 0 0,0 0-1 0 0,0 0 0 0 0,0 1 0 0 0,0-1 0 0 0,0 0 0 0 0,0 0 0 0 0,0 0 1 0 0,1 0-1 0 0,-1 1 0 0 0,0-1 0 0 0,0 0 0 0 0,0 0 0 0 0,0 0 0 0 0,0 0 0 0 0,0 0 1 0 0,0 1-1 0 0,0-1 0 0 0,1 0 0 0 0,-1 0 0 0 0,0 0 0 0 0,0 0 0 0 0,0 0 1 0 0,0 0-1 0 0,1 0 0 0 0,-1 0 0 0 0,0 1 0 0 0,0-1 0 0 0,0 0 0 0 0,0 0 1 0 0,1 0-1 0 0,-1 0 0 0 0,0 0 0 0 0,0 0 0 0 0,0 0 0 0 0,0 0 0 0 0,1 0 1 0 0,-1 0-1 0 0,0 0 0 0 0,0 0 0 0 0,0 0 0 0 0,0 0 0 0 0,1 0 0 0 0,-1 0 0 0 0,0-1 1 0 0,0 1-1 0 0,0 0 0 0 0,0 0 0 0 0,1 0 0 0 0,-1 0 0 0 0,0 0 0 0 0,0 0 1 0 0,0 0-1 0 0,0 0 0 0 0,0-1 0 0 0,0 1 0 0 0,1 0 0 0 0,-1 0 0 0 0,0 0 1 0 0,0 0-1 0 0,0-1 0 0 0,3-6 12 0 0,-2 3-32 0 0,0-1 0 0 0,0 1 0 0 0,-1-1-1 0 0,0 1 1 0 0,0 0 0 0 0,0-1 0 0 0,0 1 0 0 0,-1-1-1 0 0,-1-6 1 0 0,-1-2-37 0 0,-3-39-215 0 0,-1-60 1 0 0,7 93 346 0 0,1 1 0 0 0,1 0 0 0 0,1-1 1 0 0,0 1-1 0 0,2 0 0 0 0,12-34 0 0 0,-6 27 68 0 0,1 1 1 0 0,30-44-1 0 0,-32 54-109 0 0,1 0-1 0 0,1 0 1 0 0,0 1-1 0 0,1 0 1 0 0,21-15-1 0 0,-26 22-15 0 0,1 1 1 0 0,0 0-1 0 0,0 0 0 0 0,15-5 0 0 0,-17 8-3 0 0,-1 0 0 0 0,0 1 0 0 0,10-2 0 0 0,-10 2-16 0 0,0 1 0 0 0,0 0 0 0 0,0 0-1 0 0,0 0 1 0 0,0 1 0 0 0,0 0 0 0 0,6 2 0 0 0,-2 0-24 0 0,-1 1 1 0 0,0 0 0 0 0,13 8-1 0 0,-21-11 20 0 0,-1-1-1 0 0,1 0 0 0 0,-1 0 0 0 0,1 0 1 0 0,0 1-1 0 0,-1-1 0 0 0,1 0 0 0 0,-1 1 0 0 0,1-1 1 0 0,-1 1-1 0 0,1-1 0 0 0,-1 0 0 0 0,1 1 1 0 0,-1-1-1 0 0,0 1 0 0 0,1-1 0 0 0,-1 1 0 0 0,0 0 1 0 0,1-1-1 0 0,-1 1 0 0 0,0-1 0 0 0,0 1 1 0 0,1 0-1 0 0,-1-1 0 0 0,0 1 0 0 0,0-1 0 0 0,0 1 1 0 0,0 1-1 0 0,5 32-1634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6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51 238 2303 0 0,'-1'2'167'0'0,"-38"28"7594"0"0,37-26-6463 0 0,-7 18 1955 0 0,11-13-2241 0 0,5 29-159 0 0,-5-28-70 0 0,4 1-14 0 0,21 35-34 0 0,-13-27-142 0 0,12 12-66 0 0,-12-17-14 0 0,18 10-43 0 0,-31-23-444 0 0,0 0 0 0 0,1 0 1 0 0,-1 0-1 0 0,0 0 1 0 0,1-1-1 0 0,-1 1 0 0 0,0 0 1 0 0,1-1-1 0 0,-1 1 1 0 0,3 0-1 0 0,31 9 188 0 0,-34-10-200 0 0,0 0 1 0 0,1 1 0 0 0,-1-1 0 0 0,0 0 0 0 0,0 0 0 0 0,1 1 0 0 0,-1-1 0 0 0,0 0 0 0 0,1 0 0 0 0,-1-1 0 0 0,0 1 0 0 0,3 0 0 0 0,3-1 21 0 0,-1 0-32 0 0,1 0 0 0 0,0 0 0 0 0,-1-1 1 0 0,1 1-1 0 0,-1-1 0 0 0,1-1 0 0 0,-1 1 0 0 0,0-1 0 0 0,7-4 1 0 0,-1-3-249 0 0,-1 1 0 0 0,1-2 1 0 0,-2 0-1 0 0,1 0 1 0 0,-1-1-1 0 0,-1 0 1 0 0,0-1-1 0 0,-1 1 1 0 0,-1-2-1 0 0,0 1 1 0 0,8-22-1 0 0,-10 21-177 0 0,0 0 0 0 0,-1 0 1 0 0,-1-1-1 0 0,0 1 0 0 0,-1-1 0 0 0,0 0 0 0 0,-1 1 0 0 0,-1-1 0 0 0,-1 0 0 0 0,0 0 0 0 0,-5-26 0 0 0,3 32 721 0 0,1 1 0 0 0,-1 0 0 0 0,-1 0 0 0 0,0 0 0 0 0,0 0 0 0 0,0 0 0 0 0,-1 1 0 0 0,0 0 0 0 0,-1 0 0 0 0,1 0 0 0 0,-1 1 0 0 0,-7-6 0 0 0,9 9-119 0 0,1 0 1 0 0,-1 1-1 0 0,0-1 0 0 0,1 1 1 0 0,-1 0-1 0 0,0 0 0 0 0,-1 0 1 0 0,1 0-1 0 0,0 1 0 0 0,0 0 1 0 0,-1 0-1 0 0,1 0 0 0 0,0 0 1 0 0,-1 1-1 0 0,1 0 0 0 0,-1 0 1 0 0,1 0-1 0 0,-1 0 0 0 0,1 1 1 0 0,-1-1-1 0 0,1 1 0 0 0,0 0 1 0 0,-1 1-1 0 0,1-1 0 0 0,-5 3 1 0 0,2 0-143 0 0,1 0 0 0 0,0 0 0 0 0,0 1 0 0 0,0-1 0 0 0,0 1 0 0 0,1 1 1 0 0,0-1-1 0 0,-5 7 0 0 0,-4 7-31 0 0,-14 25 1 0 0,23-36-9 0 0,-15 31-16 0 0,8-15-63 0 0,10-19-9 0 0,6-18-1103 0 0,1-3 99 0 0,-1-1-306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1297 10591 0 0,'-5'2'432'0'0,"0"0"0"0"0,0 1-1 0 0,0 0 1 0 0,1 0 0 0 0,-1 0-1 0 0,1 0 1 0 0,-8 8 0 0 0,-26 33 2333 0 0,31-36-2120 0 0,-64 89 3635 0 0,66-91-4257 0 0,0-1 0 0 0,-1 0 0 0 0,1 0 1 0 0,-1-1-1 0 0,0 1 0 0 0,0-1 0 0 0,-1-1 0 0 0,1 1 0 0 0,-1-1 0 0 0,0 0 0 0 0,0-1 0 0 0,0 0 1 0 0,-12 3-1 0 0,-1-1 202 0 0,0-2 0 0 0,0 0 0 0 0,-36-1 0 0 0,-156-24 360 0 0,63 4-282 0 0,117 17-300 0 0,-21-3 32 0 0,-65-13 0 0 0,103 15-30 0 0,0-1 1 0 0,0-1-1 0 0,1 0 1 0 0,0-1-1 0 0,0 0 1 0 0,0-1 0 0 0,1-1-1 0 0,0 0 1 0 0,-12-10-1 0 0,14 8-10 0 0,0-1 1 0 0,1 0-1 0 0,0-1 0 0 0,1 0 1 0 0,1-1-1 0 0,0 0 0 0 0,0 0 1 0 0,-8-21-1 0 0,-2-13-35 0 0,-15-61 1 0 0,-4-12-3 0 0,-19-1-475 0 0,34 76 275 0 0,-18-50 0 0 0,36 84 255 0 0,1 1 0 0 0,0 0 0 0 0,1-1 0 0 0,0 1-1 0 0,1-1 1 0 0,0 0 0 0 0,1 0 0 0 0,0 1 0 0 0,0-1 0 0 0,1 0 0 0 0,1 1 0 0 0,0-1-1 0 0,0 0 1 0 0,1 1 0 0 0,0 0 0 0 0,1 0 0 0 0,0 0 0 0 0,1 0 0 0 0,6-9-1 0 0,8-9 26 0 0,1 1 1 0 0,1 1-1 0 0,1 1 0 0 0,2 1 0 0 0,29-24 0 0 0,9 0-121 0 0,73-43 0 0 0,-65 49-162 0 0,1 4-1 0 0,109-42 1 0 0,-136 64 233 0 0,7 0 23 0 0,-31 12 42 0 0,19-2 11 0 0,-18 5 0 0 0,23 4 0 0 0,-21 1-11 0 0,24 10-30 0 0,-22-4 25 0 0,28 15-23 0 0,-25-10 29 0 0,31 19-30 0 0,-29-15 18 0 0,32 25-20 0 0,-31-20 20 0 0,42 44-31 0 0,5 21-11 0 0,-21-15-12 0 0,-38-46-36 0 0,13 27 23 0 0,-18-28-29 0 0,15 41 41 0 0,-14-29 28 0 0,14 58 1 0 0,11 99 731 0 0,-37-169-644 0 0,-1 1 1 0 0,-1-1-1 0 0,-1 1 0 0 0,-1 0 0 0 0,-7 31 0 0 0,0-18-21 0 0,-2 0 0 0 0,-1 0 1 0 0,-3-1-1 0 0,-25 52 0 0 0,29-71-62 0 0,-1-2 0 0 0,-1 1 0 0 0,-1-2 0 0 0,0 0 0 0 0,-1 0 0 0 0,-1-1 0 0 0,-1-1 0 0 0,0 0 0 0 0,-35 24 0 0 0,42-34-80 0 0,0-1 0 0 0,-1 0-1 0 0,0-1 1 0 0,0 0 0 0 0,0 0 0 0 0,0-1-1 0 0,-1-1 1 0 0,1 0 0 0 0,-1 0 0 0 0,0-1 0 0 0,1 0-1 0 0,-1-1 1 0 0,0 0 0 0 0,0 0 0 0 0,1-2-1 0 0,-13-2 1 0 0,19 4-162 0 0,1-1-86 0 0,-1 0 0 0 0,1 1-1 0 0,0-1 1 0 0,0 1 0 0 0,-1 0 0 0 0,1 0 0 0 0,0 0-1 0 0,-6 1 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6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16583 0 0,'0'0'2116'0'0,"1"8"-1782"0"0,3 24 8 0 0,-3-14-30 0 0,-2-7-240 0 0,-4 35 151 0 0,-4 21-31 0 0,1-8-175 0 0,-1 14 37 0 0,1 13 556 0 0,2-12 66 0 0,-2-3-136 0 0,7-57-455 0 0,1-5 15 0 0,-1 0 0 0 0,-1 0 0 0 0,-3 15 0 0 0,-7 20 23 0 0,-1 1-43 0 0,4-20-64 0 0,15-31-16 0 0,-1 0 0 0 0,9-14 0 0 0,-5 6-6 0 0,0 1-1 0 0,0 1 1 0 0,1 0 0 0 0,13-12-1 0 0,-16 18 4 0 0,0 0-1 0 0,1 0 0 0 0,-1 1 1 0 0,1 1-1 0 0,0-1 1 0 0,0 1-1 0 0,1 0 1 0 0,13-3-1 0 0,-9 3 4 0 0,0 1 0 0 0,0 1 0 0 0,20-1 0 0 0,-22 2 0 0 0,0 1 0 0 0,15 2 0 0 0,51 13 0 0 0,-56-10 0 0 0,35 15 0 0 0,-45-15 0 0 0,0 0 0 0 0,0 1 0 0 0,15 12 0 0 0,10 15-15 0 0,-35-32 9 0 0,1 1-1 0 0,-1-1 1 0 0,0 1-1 0 0,1 0 1 0 0,-1-1-1 0 0,0 1 1 0 0,0 0-1 0 0,1 2 1 0 0,19 37-26 0 0,-16-31-50 0 0,-4 43-59 0 0,-1-52 137 0 0,0 0-1 0 0,1 0 0 0 0,-1 0 1 0 0,0 0-1 0 0,-1 1 1 0 0,1-1-1 0 0,0 0 1 0 0,0 0-1 0 0,0 0 0 0 0,-1 0 1 0 0,1 0-1 0 0,-1 1 1 0 0,0 0-1 0 0,-11 25-79 0 0,4-15-83 0 0,1-5 95 0 0,0 0-1 0 0,0-1 1 0 0,-1 0-1 0 0,0 0 1 0 0,0-1-1 0 0,-1 0 0 0 0,1-1 1 0 0,-13 6-1 0 0,9-7-168 0 0,1 0-1 0 0,-1-1 0 0 0,0 0 1 0 0,0-1-1 0 0,0 0 1 0 0,1-1-1 0 0,-1 0 0 0 0,0-1 1 0 0,-18-3-1 0 0,17 1-477 0 0,1 0 0 0 0,-1-1 0 0 0,1 0 0 0 0,0-1 1 0 0,0 0-1 0 0,0-1 0 0 0,1-1 0 0 0,0 0 0 0 0,0 0 0 0 0,1-1 0 0 0,0 0 0 0 0,0-1 0 0 0,-15-17 0 0 0,15 15-2632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7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10591 0 0,'0'0'1432'0'0,"-2"6"-1288"0"0,-9 22-24 0 0,10-26-117 0 0,0 0 0 0 0,-1 0-1 0 0,1-1 1 0 0,0 1 0 0 0,0-1-1 0 0,-1 1 1 0 0,1-1 0 0 0,-3 3-1 0 0,-24 17 1248 0 0,26-19-570 0 0,-1 2 62 0 0,-8 15 238 0 0,8-14 107 0 0,4-3-926 0 0,-1 0 0 0 0,0 0 0 0 0,0 0-1 0 0,-1 0 1 0 0,1 0 0 0 0,0 0 0 0 0,-1 0 0 0 0,1 0 0 0 0,-2 3 0 0 0,1-2 29 0 0,0 0 1 0 0,0 0 0 0 0,0 0 0 0 0,1 0 0 0 0,0 1 0 0 0,-1-1-1 0 0,1 0 1 0 0,0 0 0 0 0,1 0 0 0 0,-1 5 0 0 0,2 34 513 0 0,-1-32-88 0 0,4 1-343 0 0,14 32-148 0 0,-15-32-27 0 0,5-5-24 0 0,-9-6-74 0 0,7 5 4 0 0,1 1 0 0 0,0-2-1 0 0,15 8 1 0 0,-17-10-4 0 0,0 0 0 0 0,0 0 0 0 0,0-1 0 0 0,0 0 0 0 0,1 0 0 0 0,-1-1 0 0 0,0 1 0 0 0,7-2 0 0 0,-3 0-9 0 0,0-1-1 0 0,0 0 1 0 0,0-1-1 0 0,0 0 1 0 0,-1-1-1 0 0,1 0 1 0 0,-1 0-1 0 0,0-1 1 0 0,0 0-1 0 0,0-1 1 0 0,-1 0-1 0 0,0 0 1 0 0,9-9-1 0 0,1-3-34 0 0,0-1 0 0 0,-1-1 0 0 0,27-43 0 0 0,-35 50-28 0 0,-2-1 1 0 0,11-23-1 0 0,-14 22 60 0 0,-5 14 42 0 0,-2 6-9 0 0,-3 7 19 0 0,1 2 18 0 0,-8 31-47 0 0,-1 16-35 0 0,9-42-7 0 0,2-9-24 0 0,1 0 1 0 0,0 0 0 0 0,0 12 0 0 0,-1 11-1028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47 8751 0 0,'-16'-24'1102'0'0,"14"22"-816"0"0,0 0-1 0 0,0 0 1 0 0,0 0 0 0 0,0 1 0 0 0,0-1 0 0 0,0 0 0 0 0,0 1-1 0 0,0 0 1 0 0,-1 0 0 0 0,1 0 0 0 0,0 0 0 0 0,-1 0 0 0 0,1 0 0 0 0,-1 0-1 0 0,1 1 1 0 0,-1-1 0 0 0,1 1 0 0 0,-1 0 0 0 0,0 0 0 0 0,1 0 0 0 0,-6 0-1 0 0,0 1 250 0 0,1 1 0 0 0,-1-1 0 0 0,0 1-1 0 0,1 0 1 0 0,-15 7 0 0 0,8-2-370 0 0,0 2 1 0 0,0-1-1 0 0,-22 20 0 0 0,29-18 337 0 0,-11 17 18 0 0,13-21-31 0 0,3 46 108 0 0,1-42-342 0 0,6-2-18 0 0,15 26-52 0 0,-15-25-22 0 0,5-3-3 0 0,3 0-93 0 0,23 11-1 0 0,-28-15-63 0 0,-1-1 0 0 0,0 1-1 0 0,0-1 1 0 0,0 0 0 0 0,15 0-1 0 0,35-7-331 0 0,104-23-1 0 0,-128 22 159 0 0,22-2-212 0 0,-39 8 213 0 0,9 1 82 0 0,-19 0 2 0 0,-6 4 70 0 0,0-1-1 0 0,0 1 1 0 0,0 0-1 0 0,0 0 1 0 0,0-1 0 0 0,-1 1-1 0 0,0 0 1 0 0,0-1-1 0 0,0 1 1 0 0,0 0 0 0 0,-1-1-1 0 0,1 0 1 0 0,-1 1-1 0 0,0-1 1 0 0,0 0-1 0 0,0 0 1 0 0,0 0 0 0 0,-5 5-1 0 0,-70 72-61 0 0,-80 106 0 0 0,132-152 144 0 0,8-7-45 0 0,13-20-64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4 11975 0 0,'-6'-3'4482'0'0,"0"9"-4115"0"0,3-3-170 0 0,0 0-1 0 0,1 0 1 0 0,-1 0-1 0 0,1 0 1 0 0,0 1-1 0 0,0-1 1 0 0,-4 8 0 0 0,-11 22 876 0 0,-23 61 0 0 0,30-58-877 0 0,2 1 0 0 0,1 0 0 0 0,2 1 0 0 0,2-1 0 0 0,2 1 0 0 0,1 0 0 0 0,8 63 0 0 0,-3-78-19 0 0,12 44-90 0 0,-15-58-78 0 0,1 0 0 0 0,0-1 0 0 0,1 0 0 0 0,0 1 0 0 0,7 9-1 0 0,-6-10-8 0 0,1-1 0 0 0,1 0-1 0 0,10 8 1 0 0,-17-14-1 0 0,0-1-1 0 0,1 1 0 0 0,-1-1 1 0 0,0 0-1 0 0,1 1 1 0 0,-1-1-1 0 0,0 1 0 0 0,1-1 1 0 0,-1 0-1 0 0,1 0 1 0 0,-1 1-1 0 0,0-1 0 0 0,1 0 1 0 0,-1 0-1 0 0,1 1 1 0 0,-1-1-1 0 0,1 0 0 0 0,-1 0 1 0 0,1 0-1 0 0,-1 0 1 0 0,1 0-1 0 0,-1 0 0 0 0,1 0 1 0 0,-1 0-1 0 0,1 0 1 0 0,-1 0-1 0 0,1 0 0 0 0,-1 0 1 0 0,2 0-1 0 0,3-1-161 0 0,0-1-1 0 0,0 1 1 0 0,0-1-1 0 0,0 0 1 0 0,0 0-1 0 0,0 0 1 0 0,-1-1-1 0 0,1 0 0 0 0,-1 0 1 0 0,0 0-1 0 0,0 0 1 0 0,0-1-1 0 0,4-4 1 0 0,13-19-1665 0 0,-2-2 0 0 0,-1 0-1 0 0,26-57 1 0 0,12-22 274 0 0,-45 92 1799 0 0,0-1-1 0 0,18-19 0 0 0,-20 27 610 0 0,0-1 0 0 0,1 2 0 0 0,0-1 0 0 0,0 1 0 0 0,1 1 0 0 0,0 0 1 0 0,16-8-1 0 0,-16 13-210 0 0,18-3-62 0 0,-15 4-160 0 0,12 4-649 0 0,-20-2-272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48 233 3679 0 0,'-2'0'100'0'0,"1"0"0"0"0,0 0 0 0 0,0 0-1 0 0,-1 0 1 0 0,1 0 0 0 0,0 0 0 0 0,0 0-1 0 0,-1-1 1 0 0,1 1 0 0 0,0 0 0 0 0,0-1-1 0 0,0 1 1 0 0,0-1 0 0 0,-1 1 0 0 0,0-2-1 0 0,-2-4 563 0 0,0 0-1 0 0,0 0 0 0 0,1-1 0 0 0,-4-9 1 0 0,6 12-412 0 0,0 0 1 0 0,0 1-1 0 0,1-1 1 0 0,-1 0-1 0 0,1 0 1 0 0,0 1-1 0 0,0-1 0 0 0,0 0 1 0 0,1 0-1 0 0,-1 0 1 0 0,2-3-1 0 0,1-3 386 0 0,0-1 1 0 0,1 1-1 0 0,0 1 0 0 0,1-1 0 0 0,0 0 0 0 0,1 1 0 0 0,0 0 0 0 0,0 1 0 0 0,1-1 0 0 0,12-12 1 0 0,-17 19-550 0 0,-1 1 1 0 0,1-1 0 0 0,0 1 0 0 0,0-1 0 0 0,-1 1-1 0 0,1 0 1 0 0,0-1 0 0 0,0 1 0 0 0,3-1 0 0 0,0 0 60 0 0,0-1 280 0 0,6 2-17 0 0,31 0-58 0 0,-19 4-29 0 0,157 39 535 0 0,-21-1-377 0 0,261 30 1 0 0,44-47-1903 0 0,-361-26-6280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79 4143 0 0,'0'0'440'0'0,"39"-9"360"0"0,5 0 136 0 0,23-5 32 0 0,23-7 8 0 0,14-4-296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0.2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1 8287 0 0,'0'0'6880'0'0,"0"9"-5888"0"0,1 26-33 0 0,-1-27-142 0 0,-1 1-66 0 0,-8 40 685 0 0,0-2-417 0 0,2 10-140 0 0,0 15-397 0 0,-26 147 119 0 0,15-124-425 0 0,7-47-176 0 0,-4 12-108 0 0,4-18-128 0 0,9-34-28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2759 0 0,'0'0'4912'0'0,"-2"6"-3297"0"0,-1 1-1092 0 0,2-5-175 0 0,0 0 1 0 0,0 1 0 0 0,0-1-1 0 0,1 0 1 0 0,-1 1 0 0 0,1-1-1 0 0,-1 0 1 0 0,1 1 0 0 0,0 2-1 0 0,2 5 918 0 0,7 30-96 0 0,-6-30 1082 0 0,6-5-1202 0 0,27 17-298 0 0,-27-16-134 0 0,-6-6-470 0 0,1 0 0 0 0,0 0 0 0 0,0 0 0 0 0,0 1 0 0 0,5 1 0 0 0,-4-1-82 0 0,0 0 0 0 0,-1 0 1 0 0,1-1-1 0 0,0 0 0 0 0,0 0 1 0 0,6 0-1 0 0,-4 0-20 0 0,-4 1-29 0 0,-1-1-1 0 0,1 0 1 0 0,-1 0-1 0 0,1 0 1 0 0,0 0-1 0 0,-1 0 1 0 0,1-1 0 0 0,-1 1-1 0 0,1-1 1 0 0,3-1-1 0 0,0 1 6 0 0,-4 1-30 0 0,-1 0 0 0 0,1-1 0 0 0,0 1 1 0 0,0-1-1 0 0,0 1 0 0 0,0-1 0 0 0,0 0 0 0 0,0 1 1 0 0,-1-1-1 0 0,1 0 0 0 0,2-2 0 0 0,0 1-106 0 0,-2 2-42 0 0,-1-1 1 0 0,1 0 0 0 0,-1 1-1 0 0,1-1 1 0 0,-1 0 0 0 0,1 0 0 0 0,-1 0-1 0 0,0 0 1 0 0,0-1 0 0 0,3-1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1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168 282 6447 0 0,'0'0'586'0'0,"-2"0"-486"0"0,-8 0-90 0 0,-31 11 529 0 0,-10 5 1869 0 0,49-15-2249 0 0,0-1 0 0 0,0 1 0 0 0,0 0-1 0 0,0 0 1 0 0,0 0 0 0 0,0 0 0 0 0,0 0 0 0 0,0 1 0 0 0,-2 1 0 0 0,0 0 211 0 0,2-2-90 0 0,0 0 1 0 0,0 0 0 0 0,0 1-1 0 0,0-1 1 0 0,1 0 0 0 0,-1 1-1 0 0,0-1 1 0 0,-2 4 0 0 0,-3 3 1911 0 0,5 0-633 0 0,-6 25-442 0 0,6-25-189 0 0,6 4-37 0 0,10 35-102 0 0,-14-45-749 0 0,1 0 1 0 0,-1 0-1 0 0,1-1 0 0 0,0 1 0 0 0,0 0 1 0 0,-1 0-1 0 0,1 0 0 0 0,1-1 1 0 0,1 4-1 0 0,23 31 196 0 0,-25-34-208 0 0,1 0 0 0 0,-1 0 0 0 0,1 0 1 0 0,0 0-1 0 0,0-1 0 0 0,4 4 0 0 0,32 26 144 0 0,-37-29-165 0 0,1-1 1 0 0,-1 0-1 0 0,1 0 0 0 0,-1 0 1 0 0,1 0-1 0 0,-1 0 0 0 0,1 0 0 0 0,0 0 1 0 0,0-1-1 0 0,3 2 0 0 0,2 0-2 0 0,1 1 3 0 0,1 0 0 0 0,0 0 0 0 0,0-1 1 0 0,0 0-1 0 0,0-1 0 0 0,0 0 0 0 0,1-1 1 0 0,11 0-1 0 0,-9-2-37 0 0,0-1-1 0 0,0-1 1 0 0,0 1 0 0 0,0-2 0 0 0,-1 0-1 0 0,1 0 1 0 0,-1-1 0 0 0,20-14 0 0 0,-3-1-366 0 0,49-48-1 0 0,-56 49-903 0 0,-1-2-1 0 0,-1 0 0 0 0,-1-1 0 0 0,30-49 0 0 0,-42 61 782 0 0,-1 0 1 0 0,-1 0-1 0 0,0 0 0 0 0,0-1 0 0 0,-1 1 1 0 0,2-17-1 0 0,-4 19 340 0 0,-1 1 1 0 0,1-1-1 0 0,-2 0 0 0 0,1 1 1 0 0,-1-1-1 0 0,-1 0 1 0 0,0 1-1 0 0,0-1 0 0 0,-6-13 1 0 0,6 16 563 0 0,0 1 0 0 0,-1 0 0 0 0,0-1 0 0 0,0 1 0 0 0,-1 1 0 0 0,1-1 0 0 0,-1 0 0 0 0,0 1 1 0 0,-1 0-1 0 0,1 0 0 0 0,-1 0 0 0 0,1 0 0 0 0,-8-3 0 0 0,5 3-13 0 0,0 1 1 0 0,0 0-1 0 0,-1 0 0 0 0,1 1 1 0 0,-1 0-1 0 0,1 0 0 0 0,-1 0 0 0 0,0 1 1 0 0,-9 0-1 0 0,4 1-122 0 0,0 1-1 0 0,0 0 1 0 0,0 0-1 0 0,0 2 1 0 0,0-1-1 0 0,1 2 1 0 0,-1 0 0 0 0,1 0-1 0 0,0 1 1 0 0,0 1-1 0 0,-21 12 1 0 0,27-13-196 0 0,1 0 0 0 0,-1 0 0 0 0,1 0 1 0 0,-7 9-1 0 0,7-3 42 0 0,2-4-81 0 0,2 0 0 0 0,-1 0 0 0 0,0 12 0 0 0,2-5-547 0 0,3 22 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2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404 0 5063 0 0,'0'0'2639'0'0,"-3"4"-1476"0"0,-11 10-209 0 0,10-10-922 0 0,0-1-404 0 0,-16 12-496 0 0,16-15 667 0 0,0 1 393 0 0,1-1-253 0 0,1 0 0 0 0,0 1-1 0 0,0-1 1 0 0,-1 0-1 0 0,1 0 1 0 0,0-1 0 0 0,-1 1-1 0 0,-2-1 1 0 0,3 0 453 0 0,0 0 0 0 0,0 0-1 0 0,0 0 1 0 0,0 0 0 0 0,0 0 0 0 0,0 0 0 0 0,-3-3 0 0 0,-16-12 6321 0 0,13 13-5410 0 0,8 3-1244 0 0,-1 0-1 0 0,0-1 1 0 0,1 1-1 0 0,-1 0 1 0 0,0-1-1 0 0,1 1 1 0 0,-1 0-1 0 0,0 0 1 0 0,1 0-1 0 0,-1 0 1 0 0,0 0-1 0 0,1 0 1 0 0,-1 0-1 0 0,0 0 0 0 0,1 0 1 0 0,-1 0-1 0 0,-1 0 1 0 0,-33 8 1018 0 0,24-5-952 0 0,-3 3-38 0 0,-5 2 105 0 0,7-3-124 0 0,2-1 11 0 0,1 0 0 0 0,-1 0 0 0 0,1 1 0 0 0,0 0 1 0 0,-14 11-1 0 0,15-11-44 0 0,5-2-13 0 0,-1-1 0 0 0,1 1-1 0 0,0-1 1 0 0,-1 1 0 0 0,1 0 0 0 0,0 0-1 0 0,-3 5 1 0 0,-14 15 81 0 0,11-11-7 0 0,-4 13-7 0 0,10-18-1 0 0,2 2-4 0 0,-5 29-11 0 0,5-37-66 0 0,1 1 0 0 0,0-1-1 0 0,0 0 1 0 0,0 0-1 0 0,0 1 1 0 0,0-1-1 0 0,0 0 1 0 0,0 0 0 0 0,0 1-1 0 0,0-1 1 0 0,1 0-1 0 0,-1 2 1 0 0,0-3-7 0 0,3 8 14 0 0,-1 0 1 0 0,1 0 0 0 0,4 8-1 0 0,-5-13-13 0 0,0 1 0 0 0,0-1 0 0 0,0 0 0 0 0,0 0 0 0 0,1 0 0 0 0,0-1 0 0 0,-1 1 0 0 0,1-1 0 0 0,0 1 0 0 0,6 3 0 0 0,-4-4-1 0 0,0 1 0 0 0,0-1 0 0 0,1 0 0 0 0,-1-1 0 0 0,1 1 0 0 0,10 1 0 0 0,-6-2-6 0 0,-5 0-4 0 0,-1-1-1 0 0,1 0 1 0 0,0 0-1 0 0,-1 0 0 0 0,1 0 1 0 0,9-2-1 0 0,27-4-72 0 0,-18 4 55 0 0,-18 2-46 0 0,-3 8-93 0 0,-1-4 159 0 0,0 1-1 0 0,0-1 0 0 0,-1 1 1 0 0,0-1-1 0 0,0 1 1 0 0,0 6-1 0 0,-1-9 9 0 0,0 1 0 0 0,0-1 0 0 0,0 1 0 0 0,0-1 0 0 0,0 0 0 0 0,-1 1-1 0 0,1-1 1 0 0,-1 0 0 0 0,0 0 0 0 0,1 0 0 0 0,-1 0 0 0 0,-3 3 0 0 0,-10 7 6 0 0,1 0 0 0 0,-1-1 0 0 0,-1-1 1 0 0,0 0-1 0 0,-27 11 0 0 0,39-19-25 0 0,1-1 0 0 0,-1 0 0 0 0,1 0 0 0 0,-1 0 0 0 0,0 0 0 0 0,-3 0 0 0 0,-1 0-7 0 0,6 0 16 0 0,0-1 0 0 0,1 1-1 0 0,-1-1 1 0 0,0 1-1 0 0,0-1 1 0 0,0 0-1 0 0,0 0 1 0 0,0 0 0 0 0,0 0-1 0 0,0 0 1 0 0,0 0-1 0 0,-3-1 1 0 0,-1-1-37 0 0,5 3 11 0 0,0-1 1 0 0,-1 0 0 0 0,1 0-1 0 0,0-1 1 0 0,0 1-1 0 0,-1 0 1 0 0,1 0 0 0 0,0 0-1 0 0,0-1 1 0 0,-1 1-1 0 0,1-1 1 0 0,0 1 0 0 0,-2-2-1 0 0,-1 0-72 0 0,1 1-243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64 455 0 0,'0'-3'113'0'0,"-1"1"-1"0"0,1 0 0 0 0,-1 0 0 0 0,0 0 0 0 0,1 0 0 0 0,-1 0 0 0 0,-2-3 1 0 0,0-2 117 0 0,-7-14 618 0 0,9 21-769 0 0,0-1 0 0 0,1 0 1 0 0,-1 0-1 0 0,0 1 0 0 0,1-1 1 0 0,-1 1-1 0 0,0-1 0 0 0,1 0 0 0 0,-1 1 1 0 0,0-1-1 0 0,0 1 0 0 0,0 0 0 0 0,0-1 1 0 0,0 1-1 0 0,0 0 0 0 0,1-1 0 0 0,-1 1 1 0 0,0 0-1 0 0,0 0 0 0 0,-1 0 0 0 0,2 0 13 0 0,0 0 0 0 0,0-1 0 0 0,0 1 0 0 0,0 0 0 0 0,0 0 0 0 0,1 0-1 0 0,-1 0 1 0 0,0 0 0 0 0,0 0 0 0 0,0 0 0 0 0,0 0 0 0 0,0-1 0 0 0,0 1-1 0 0,0 0 1 0 0,1 0 0 0 0,-1 0 0 0 0,0 0 0 0 0,0 0 0 0 0,0-1 0 0 0,0 1-1 0 0,0 0 1 0 0,0 0 0 0 0,0 0 0 0 0,0 0 0 0 0,0 0 0 0 0,0-1-1 0 0,0 1 1 0 0,0 0 0 0 0,0 0 0 0 0,0 0 0 0 0,0 0 0 0 0,0-1 0 0 0,0 1-1 0 0,0 0 1 0 0,0 0 0 0 0,0 0 0 0 0,0 0 0 0 0,0-1 0 0 0,0 1 0 0 0,-1 0-1 0 0,1 0 1 0 0,0 0 0 0 0,0 0 0 0 0,0 0 0 0 0,0-1 0 0 0,10 7 6717 0 0,-1-1-3303 0 0,7 5-3659 0 0,-6-3 532 0 0,-1-1 133 0 0,2-3-359 0 0,32 10-1 0 0,-24-5 2 0 0,39 21 172 0 0,-9-2-158 0 0,-22-11 10 0 0,211 141 754 0 0,-196-128-706 0 0,-20-12-2 0 0,33 29 0 0 0,-31-23-16 0 0,17 21-67 0 0,-39-42-122 0 0,1 1 0 0 0,-1 0 0 0 0,1 0 0 0 0,-1 0 0 0 0,3 5 0 0 0,21 36 86 0 0,-25-42-92 0 0,1 1-1 0 0,-1-1 0 0 0,0 1 1 0 0,0-1-1 0 0,0 1 0 0 0,1 4 1 0 0,12 48 4 0 0,-13-44-17 0 0,0 1 0 0 0,0 0 0 0 0,-2 19 0 0 0,-2-14 0 0 0,0-1 0 0 0,-1 0 0 0 0,0 0 0 0 0,-1 0 0 0 0,-1-1 0 0 0,0 1 0 0 0,-2-1 0 0 0,1-1 0 0 0,-2 1 0 0 0,0-2 0 0 0,-11 14 0 0 0,5-9 37 0 0,-1 0-1 0 0,-1-2 1 0 0,0 0-1 0 0,-1-1 1 0 0,-1-1 0 0 0,-27 17-1 0 0,33-24-10 0 0,-1 0-1 0 0,1-1 1 0 0,-1 0-1 0 0,-1-1 0 0 0,1-1 1 0 0,-1 0-1 0 0,1-1 1 0 0,-1-1-1 0 0,0 0 1 0 0,-30 0-1 0 0,41-2-14 0 0,0-1-1 0 0,0 1 1 0 0,1 0-1 0 0,-1-1 1 0 0,0 0-1 0 0,0 0 1 0 0,1 0-1 0 0,-1-1 1 0 0,-4-1-1 0 0,7 2-9 0 0,0 0-1 0 0,0 0 0 0 0,0 0 0 0 0,0 0 1 0 0,0 1-1 0 0,0-1 0 0 0,0 0 0 0 0,1-1 0 0 0,-1 1 1 0 0,0 0-1 0 0,1 0 0 0 0,-1 0 0 0 0,0 0 1 0 0,1-1-1 0 0,-1 1 0 0 0,1 0 0 0 0,0 0 0 0 0,-1-1 1 0 0,1 1-1 0 0,0 0 0 0 0,0-1 0 0 0,0 1 1 0 0,0 0-1 0 0,0-1 0 0 0,0 1 0 0 0,0 0 0 0 0,1 0 1 0 0,-1-1-1 0 0,1-1 0 0 0,1-4 0 0 0,1 0 0 0 0,0 1-1 0 0,0-1 1 0 0,0 1 0 0 0,1-1-1 0 0,0 1 1 0 0,0 1 0 0 0,1-1-1 0 0,-1 0 1 0 0,7-4 0 0 0,9-9-99 0 0,28-19-1 0 0,-45 35 78 0 0,27-20-159 0 0,0 2 1 0 0,2 2-1 0 0,57-28 0 0 0,-87 46 177 0 0,0 0 0 0 0,0 1 0 0 0,0-1-1 0 0,0 1 1 0 0,0-1 0 0 0,0 1 0 0 0,0-1-1 0 0,0 1 1 0 0,0 0 0 0 0,4 0-1 0 0,0 0 11 0 0,0-1 62 0 0,4 4 45 0 0,30 7 14 0 0,-21-4 10 0 0,-8-2-81 0 0,33 16 256 0 0,-1 2-113 0 0,-21-9-7 0 0,21 14-35 0 0,-35-22-99 0 0,1 0-1 0 0,-1 1 0 0 0,11 9 1 0 0,-9-6-13 0 0,-4-5-33 0 0,-1 0-1 0 0,0 0 1 0 0,0 1-1 0 0,0 0 1 0 0,6 6-1 0 0,-4-2-39 0 0,0-2-96 0 0,-1 2-17 0 0,19 27-87 0 0,-18-27-353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2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127 148 8287 0 0,'0'0'639'0'0,"-4"3"-415"0"0,-12 9-83 0 0,12-9 1245 0 0,-2 4-560 0 0,-2 1-547 0 0,-21 29 1138 0 0,3-1-551 0 0,16-18 4 0 0,-6 19 34 0 0,15-35-809 0 0,0-1-1 0 0,1 1 1 0 0,-1-1-1 0 0,1 0 0 0 0,-1 1 1 0 0,1-1-1 0 0,0 1 1 0 0,0-1-1 0 0,-1 1 0 0 0,1 1 1 0 0,-2 31 1004 0 0,2-25 11 0 0,5 0-87 0 0,16 29-376 0 0,-21-37-627 0 0,1 0 1 0 0,-1-1 0 0 0,0 1 0 0 0,1 0 0 0 0,-1-1 0 0 0,0 1 0 0 0,1 0-1 0 0,-1-1 1 0 0,1 1 0 0 0,-1-1 0 0 0,1 1 0 0 0,-1-1 0 0 0,1 1 0 0 0,-1-1 0 0 0,1 1-1 0 0,0-1 1 0 0,-1 1 0 0 0,1-1 0 0 0,0 0 0 0 0,-1 1 0 0 0,1-1 0 0 0,1 0 0 0 0,27 11 428 0 0,-28-10-427 0 0,-1-1 1 0 0,1 0-1 0 0,0 1 1 0 0,0-1-1 0 0,0 0 0 0 0,0 0 1 0 0,0 1-1 0 0,0-1 1 0 0,0 0-1 0 0,0 0 1 0 0,0 0-1 0 0,0 0 0 0 0,0-1 1 0 0,0 1-1 0 0,0 0 1 0 0,1-1-1 0 0,1 1-2 0 0,9-2 0 0 0,-1-1 0 0 0,1 0 0 0 0,-1-1 0 0 0,0 1 0 0 0,18-11 0 0 0,0-4-342 0 0,-2-1 0 0 0,0-1 0 0 0,-2-1 0 0 0,0-1 0 0 0,-1-1 0 0 0,40-52 0 0 0,-56 63 67 0 0,0 1 1 0 0,-1-1-1 0 0,-1 0 1 0 0,0 0 0 0 0,-1-1-1 0 0,7-20 1 0 0,-11 28 273 0 0,0 0 0 0 0,0 1 0 0 0,-1-1-1 0 0,0 0 1 0 0,1 1 0 0 0,-2-1 0 0 0,1 0 0 0 0,0 0 0 0 0,-3-8-1 0 0,2 10 118 0 0,0 0 0 0 0,0 0 0 0 0,-1 0 0 0 0,1 0 0 0 0,-1 1 0 0 0,0-1-1 0 0,0 0 1 0 0,0 1 0 0 0,0 0 0 0 0,0-1 0 0 0,0 1 0 0 0,-1 0-1 0 0,1 0 1 0 0,-1 0 0 0 0,1 0 0 0 0,-4-1 0 0 0,0 1 47 0 0,1 0 0 0 0,0 0 0 0 0,-1 1 0 0 0,1 0 0 0 0,0 0 1 0 0,-1 1-1 0 0,1-1 0 0 0,-1 1 0 0 0,0 0 0 0 0,1 1 0 0 0,-10 1 0 0 0,5 1 17 0 0,-18 8-28 0 0,15-4-12 0 0,-10 9-35 0 0,13-7-18 0 0,-8 12-3 0 0,10-7-5 0 0,-5 18-23 0 0,10-24-39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3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7 18431 0 0,'0'0'1932'0'0,"-2"8"-2289"0"0,-9 33-246 0 0,10-39 488 0 0,1 0 0 0 0,-1 0 0 0 0,1 0 0 0 0,0 0 0 0 0,-1 0 0 0 0,1 0 0 0 0,0 0 0 0 0,1 5 0 0 0,-1-5-125 0 0,1 0 0 0 0,-1 0 0 0 0,0 0 0 0 0,0 0 0 0 0,0 0 0 0 0,-1 0 0 0 0,1 0 0 0 0,-1 4 1 0 0,2 2-16 0 0,6 25 359 0 0,-5-24 2455 0 0,-1-2-1657 0 0,1 32 601 0 0,-5-40-1142 0 0,1 1-387 0 0,-1-1 0 0 0,1 0 0 0 0,0 0-1 0 0,0 0 1 0 0,0 0 0 0 0,0 0 0 0 0,0-1-1 0 0,1 1 1 0 0,-1-1 0 0 0,0 1 0 0 0,0-1 0 0 0,1 1-1 0 0,-1-1 1 0 0,1 0 0 0 0,0 0 0 0 0,-1 0-1 0 0,0-3 1 0 0,2 5 25 0 0,0 0 0 0 0,0 0-1 0 0,-1 0 1 0 0,1-1 0 0 0,0 1-1 0 0,0 0 1 0 0,0 0 0 0 0,0 0 0 0 0,0 0-1 0 0,0-1 1 0 0,0 1 0 0 0,0 0-1 0 0,0 0 1 0 0,0 0 0 0 0,0-1 0 0 0,0 1-1 0 0,0 0 1 0 0,0 0 0 0 0,0 0-1 0 0,0-1 1 0 0,0 1 0 0 0,0 0 0 0 0,0 0-1 0 0,0 0 1 0 0,0-1 0 0 0,1 1-1 0 0,-1 0 1 0 0,0 0 0 0 0,0 0 0 0 0,2-4 77 0 0,0 1-1 0 0,0 0 1 0 0,0 0 0 0 0,0 0 0 0 0,1 0 0 0 0,-1 1 0 0 0,1-1 0 0 0,0 0 0 0 0,0 1 0 0 0,5-4 0 0 0,0 2 8 0 0,0 0 0 0 0,1 0 0 0 0,-1 0-1 0 0,10-1 1 0 0,16-6-68 0 0,15-4-15 0 0,87-25-746 0 0,-106 36 473 0 0,-26 4 1248 0 0,0 6-760 0 0,12 20-19 0 0,-12-19 94 0 0,-2 2-204 0 0,7 29 27 0 0,-6-28 260 0 0,-1-1-294 0 0,9 30-15 0 0,-8-29-1 0 0,-1-2-11 0 0,4 25-63 0 0,-5-24-93 0 0,1-13-288 0 0,1 0 331 0 0,-2 3 35 0 0,0 0 1 0 0,0 0-1 0 0,0-1 0 0 0,0 1 1 0 0,0 0-1 0 0,0-1 0 0 0,-1 1 1 0 0,1-1-1 0 0,-1 1 0 0 0,1-1 0 0 0,-1 1 1 0 0,1-2-1 0 0,2-11 43 0 0,2 0 1 0 0,-1 0-1 0 0,2 1 0 0 0,0-1 0 0 0,0 2 1 0 0,1-1-1 0 0,1 1 0 0 0,0 0 0 0 0,0 0 1 0 0,2 1-1 0 0,-1 0 0 0 0,12-9 0 0 0,-16 14-8 0 0,-4 5-1 0 0,1-1-1 0 0,0 0 0 0 0,-1 0 1 0 0,1 1-1 0 0,0-1 0 0 0,0 1 1 0 0,0 0-1 0 0,0-1 0 0 0,1 1 1 0 0,2-1-1 0 0,23-10 65 0 0,-23 10-56 0 0,1 1 0 0 0,-1 0 0 0 0,0 0-1 0 0,10 0 1 0 0,15 3 70 0 0,-29-2-82 0 0,0 0 0 0 0,0 0-1 0 0,0 0 1 0 0,-1 1 0 0 0,1-1 0 0 0,0 0 0 0 0,0 1 0 0 0,0-1 0 0 0,0 0-1 0 0,0 1 1 0 0,-1-1 0 0 0,1 1 0 0 0,1 1 0 0 0,-2-2-5 0 0,7 4 3 0 0,-1 1 0 0 0,1 0 1 0 0,8 9-1 0 0,-10-7 0 0 0,1 0 0 0 0,-2 0 0 0 0,6 10 0 0 0,-9-15 2 0 0,0-1 1 0 0,0 1-1 0 0,0 0 0 0 0,0 0 1 0 0,-1 0-1 0 0,1 0 0 0 0,-1 0 1 0 0,1 2-1 0 0,8 41 18 0 0,-6-22 19 0 0,-2 21-20 0 0,-3-25 6 0 0,-4 16-96 0 0,5-26-48 0 0,0-11-144 0 0,-2-2 150 0 0,2 0 0 0 0,-1-1 0 0 0,0 1-1 0 0,1-1 1 0 0,0 1 0 0 0,0-1 0 0 0,0-8 0 0 0,-1 3-125 0 0,1 2-93 0 0,0 5 70 0 0,1 0 0 0 0,-1-1 0 0 0,1 1 0 0 0,0 0 0 0 0,0 0 0 0 0,0-1 0 0 0,0 1 0 0 0,2-6 1 0 0,2-6-909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3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14 233 6071 0 0,'0'0'5874'0'0,"5"0"-4009"0"0,1-1-1145 0 0,4 0 88 0 0,6 2 3699 0 0,-8 0-4073 0 0,-4 0-233 0 0,-1 0 1 0 0,1-1-1 0 0,0 0 0 0 0,0 0 1 0 0,-1 0-1 0 0,7-1 1 0 0,-4 2 17 0 0,-3-1-132 0 0,-1 0 1 0 0,0 0-1 0 0,0 0 0 0 0,1 0 0 0 0,-1-1 1 0 0,0 1-1 0 0,0 0 0 0 0,1-1 0 0 0,-1 0 1 0 0,0 1-1 0 0,4-3 0 0 0,12-3-3 0 0,-1-1-1 0 0,0-1 1 0 0,0 0 0 0 0,22-16-1 0 0,-34 20-84 0 0,0 1-1 0 0,-1-1 0 0 0,1-1 0 0 0,-1 1 1 0 0,0-1-1 0 0,0 1 0 0 0,-1-1 0 0 0,5-8 1 0 0,-6 10-9 0 0,-1 0 0 0 0,1 0 1 0 0,-1-1-1 0 0,0 1 0 0 0,0-1 1 0 0,-1 1-1 0 0,1-1 0 0 0,-1 1 1 0 0,0-1-1 0 0,1 1 0 0 0,-2-1 1 0 0,1 1-1 0 0,0-1 0 0 0,-1 0 1 0 0,-1-5-1 0 0,1 4 1 0 0,-6-11-47 0 0,-5-3 45 0 0,9 15 14 0 0,3 2 3 0 0,-1 1-1 0 0,0 0 0 0 0,0 0 0 0 0,1 0 0 0 0,-1 0 1 0 0,0 0-1 0 0,0 0 0 0 0,0 0 0 0 0,0 0 1 0 0,0 0-1 0 0,0 1 0 0 0,0-1 0 0 0,0 0 0 0 0,-1 1 1 0 0,1-1-1 0 0,-2 0 0 0 0,0-1 36 0 0,2 1-26 0 0,0 1 1 0 0,0-1-1 0 0,0 0 0 0 0,0 1 1 0 0,0-1-1 0 0,0 1 0 0 0,0 0 1 0 0,0-1-1 0 0,0 1 0 0 0,-1 0 1 0 0,1 0-1 0 0,0-1 0 0 0,0 1 1 0 0,0 0-1 0 0,0 0 0 0 0,-2 0 0 0 0,-14 0 152 0 0,13 0 1 0 0,-3 4 0 0 0,-22 11 4 0 0,17-6 4 0 0,6-4-129 0 0,2-3-20 0 0,1 1 0 0 0,0 0 0 0 0,0 0 0 0 0,1 0 0 0 0,-1 1 0 0 0,-2 2 0 0 0,-22 31 184 0 0,-1 3-137 0 0,0 1-10 0 0,9-6-66 0 0,5 0-68 0 0,14-33 61 0 0,-1 0-1 0 0,1 0 0 0 0,-1 0 1 0 0,1 0-1 0 0,0 0 0 0 0,-1 0 1 0 0,1 3-1 0 0,-2 42-23 0 0,2-45 24 0 0,0 0 0 0 0,0 0 0 0 0,0 0 0 0 0,0 0 0 0 0,0 0 0 0 0,1 0 1 0 0,-1 0-1 0 0,1 3 0 0 0,15 40-51 0 0,-12-35 60 0 0,1-1 0 0 0,0 0 0 0 0,0 0 0 0 0,8 9 0 0 0,-4-7 9 0 0,0-1 1 0 0,1 0 0 0 0,0-1 0 0 0,0 0-1 0 0,1 0 1 0 0,1-1 0 0 0,-1 0-1 0 0,1-1 1 0 0,0-1 0 0 0,1 0-1 0 0,0 0 1 0 0,0-1 0 0 0,0-1-1 0 0,18 4 1 0 0,-21-7-62 0 0,1 1 1 0 0,-1-2-1 0 0,1 1 0 0 0,0-1 1 0 0,10-2-1 0 0,-17 1 0 0 0,0 1 0 0 0,0-1 0 0 0,1 0 1 0 0,-1-1-1 0 0,0 1 0 0 0,0-1 0 0 0,-1 0 0 0 0,1 1 0 0 0,0-2 0 0 0,0 1 0 0 0,-1 0 1 0 0,0-1-1 0 0,1 0 0 0 0,-1 0 0 0 0,4-4 0 0 0,6-13-420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4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17503 0 0,'0'0'1936'0'0,"45"1"-1048"0"0,21-4-400 0 0,-7 2 8 0 0,22-4-240 0 0,15-1-40 0 0,9-1-16 0 0,-1-5 0 0 0,-7-2-296 0 0,-8-2-56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4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0 439 1375 0 0,'0'0'14571'0'0,"8"8"-12578"0"0,22 22-691 0 0,-29-29-1206 0 0,0 0 1 0 0,0 0 0 0 0,0 0 0 0 0,0 0 0 0 0,0 0 0 0 0,1 0 0 0 0,-1 0 0 0 0,0 0 0 0 0,1-1-1 0 0,-1 1 1 0 0,3 0 0 0 0,-4 0-77 0 0,14 4 266 0 0,0 1 0 0 0,0-2 0 0 0,0 0 0 0 0,20 3 0 0 0,-7-5-218 0 0,0-2 0 0 0,0 0 0 0 0,0-2 0 0 0,0-1 0 0 0,-1-1 0 0 0,1-1 0 0 0,40-14 0 0 0,10-9-31 0 0,86-43 0 0 0,-84 32-234 0 0,86-58 0 0 0,-112 61-880 0 0,-2-3 1 0 0,65-62-1 0 0,-98 84-2360 0 0,31-25 0 0 0,-38 38 1297 0 0,18-4 1582 0 0,-28 7 566 0 0,-1 1-1 0 0,1 0 0 0 0,0 0 1 0 0,0 0-1 0 0,-1-1 0 0 0,1 1 0 0 0,0 0 1 0 0,-1 0-1 0 0,1 0 0 0 0,0 0 1 0 0,-1 0-1 0 0,1 0 0 0 0,0 0 1 0 0,0 1-1 0 0,-1-1 0 0 0,1 0 0 0 0,0 0 1 0 0,0 1-1 0 0,33 10 266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0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313 557 9215 0 0,'0'0'707'0'0,"6"-11"1458"0"0,-1 4-1614 0 0,-1 0 0 0 0,1 0-1 0 0,-1 0 1 0 0,0-1 0 0 0,-1 1-1 0 0,0-1 1 0 0,4-16 0 0 0,-7 21-434 0 0,-1 0 0 0 0,1 1 0 0 0,-1-1-1 0 0,0 0 1 0 0,0 1 0 0 0,0-1 0 0 0,0 1 0 0 0,-1-1 0 0 0,1 1 0 0 0,0 0 0 0 0,-1-1 0 0 0,0 1 0 0 0,0 0 0 0 0,-3-3 0 0 0,1 2-51 0 0,1 0 0 0 0,0 0-1 0 0,0 1 1 0 0,-1 0 0 0 0,0-1-1 0 0,1 2 1 0 0,-1-1 0 0 0,0 0-1 0 0,0 1 1 0 0,0-1-1 0 0,0 1 1 0 0,0 0 0 0 0,0 1-1 0 0,-1-1 1 0 0,1 1 0 0 0,0-1-1 0 0,0 1 1 0 0,0 0 0 0 0,-1 1-1 0 0,1-1 1 0 0,0 1 0 0 0,0 0-1 0 0,0 0 1 0 0,0 0 0 0 0,-4 2-1 0 0,-3 2-83 0 0,0 0 0 0 0,0 0 0 0 0,1 1-1 0 0,-1 1 1 0 0,1 0 0 0 0,1 0 0 0 0,-14 14 0 0 0,10-9-17 0 0,0 2 0 0 0,1 0 0 0 0,1 1 0 0 0,0 0 0 0 0,1 0 0 0 0,1 1 0 0 0,1 0 0 0 0,0 1 0 0 0,-7 21 0 0 0,11-24 83 0 0,-3 24 0 0 0,-1 27 207 0 0,7-62-217 0 0,1 0-1 0 0,0 0 1 0 0,0-1 0 0 0,0 1-1 0 0,0 0 1 0 0,0 0 0 0 0,2 4-1 0 0,7 43 267 0 0,-9-48-277 0 0,0 0-1 0 0,0 0 1 0 0,1-1-1 0 0,-1 1 1 0 0,1 0-1 0 0,-1 0 1 0 0,1-1 0 0 0,0 1-1 0 0,0-1 1 0 0,1 4-1 0 0,20 31 217 0 0,-21-36-232 0 0,-1 1-1 0 0,1 0 1 0 0,-1 0 0 0 0,0 0-1 0 0,1-1 1 0 0,-1 1 0 0 0,1 0-1 0 0,0-1 1 0 0,-1 1 0 0 0,1 0-1 0 0,0-1 1 0 0,-1 1 0 0 0,1-1-1 0 0,0 1 1 0 0,-1-1 0 0 0,1 1-1 0 0,0-1 1 0 0,0 0-1 0 0,0 1 1 0 0,1-1 0 0 0,2 2 17 0 0,1 0 0 0 0,0 0-1 0 0,0 0 0 0 0,0-1 1 0 0,0 1-1 0 0,0-1 0 0 0,0 0 0 0 0,0-1 1 0 0,0 1-1 0 0,0-1 0 0 0,0 0 1 0 0,0 0-1 0 0,1-1 0 0 0,4-1 1 0 0,3-2-9 0 0,0-1 0 0 0,-1 0 0 0 0,0-1 0 0 0,0 0 0 0 0,0-1 1 0 0,-1-1-1 0 0,0 0 0 0 0,10-9 0 0 0,5-6-6 0 0,43-52 0 0 0,-30 29-179 0 0,-3-2-1 0 0,-2-2 1 0 0,35-67 0 0 0,-57 94 53 0 0,-1-1 1 0 0,-1 0-1 0 0,-2-1 1 0 0,0 1-1 0 0,-2-2 1 0 0,0 1-1 0 0,-2-1 1 0 0,-1 0-1 0 0,-1 1 1 0 0,-1-31 0 0 0,-2 44 319 0 0,-1 0 0 0 0,0 1 0 0 0,0-1 0 0 0,-1 1 0 0 0,-1 0 0 0 0,0 0 0 0 0,-8-15 0 0 0,9 19-86 0 0,-2 0 1 0 0,1 0 0 0 0,-1 0 0 0 0,0 1 0 0 0,0-1 0 0 0,0 1 0 0 0,-1 0 0 0 0,0 1-1 0 0,0 0 1 0 0,-1 0 0 0 0,-9-6 0 0 0,14 10-84 0 0,0 0-1 0 0,0 0 1 0 0,0 0 0 0 0,0 1-1 0 0,0-1 1 0 0,0 1-1 0 0,0-1 1 0 0,-1 1 0 0 0,1-1-1 0 0,0 1 1 0 0,0 0 0 0 0,-1 0-1 0 0,1 0 1 0 0,0 1-1 0 0,0-1 1 0 0,0 1 0 0 0,0-1-1 0 0,-5 2 1 0 0,6-1 143 0 0,-1 8-109 0 0,-3 37-12 0 0,5-26-54 0 0,3 24 0 0 0,7 39-18 0 0,1 12-36 0 0,2 54-63 0 0,-9-32-83 0 0,-4-101 185 0 0,2 45-60 0 0,-2-48 54 0 0,0-6-35 0 0,1 1 0 0 0,-1-1 0 0 0,1 1 0 0 0,3 10 0 0 0,3 19-138 0 0,-5-28-4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3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19807 0 0,'0'0'2376'0'0,"14"62"-1912"0"0,7-4-160 0 0,1 19-240 0 0,-7-8-64 0 0,-9-20-896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28 21191 0 0,'0'0'936'0'0,"-17"-6"424"0"0,7 1-1360 0 0,-4 2 0 0 0,-7-3 0 0 0,-1-2-736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7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0 127 5983 0 0,'6'6'12899'0'0,"17"21"-11479"0"0,-17-20-681 0 0,2 2-135 0 0,2 2-423 0 0,-4-4-79 0 0,0 0 0 0 0,0 0 0 0 0,1-1 0 0 0,7 7 0 0 0,12 9-66 0 0,-10-12 28 0 0,-7-5-41 0 0,1 0-1 0 0,13 5 0 0 0,-17-8-8 0 0,-1-1-1 0 0,1 0 1 0 0,0 0 0 0 0,9 0-1 0 0,-15-1-8 0 0,1 1-1 0 0,0-1 0 0 0,-1 0 1 0 0,1 0-1 0 0,-1 0 1 0 0,1 0-1 0 0,0 0 1 0 0,-1 0-1 0 0,1-1 0 0 0,-1 1 1 0 0,1 0-1 0 0,0 0 1 0 0,-1 0-1 0 0,1-1 0 0 0,-1 1 1 0 0,1 0-1 0 0,-1 0 1 0 0,1-1-1 0 0,4-2 16 0 0,-1 0 1 0 0,1 0-1 0 0,-1-1 0 0 0,0 1 1 0 0,-1-1-1 0 0,1 0 0 0 0,-1 0 1 0 0,1 0-1 0 0,-1 0 0 0 0,-1-1 1 0 0,1 0-1 0 0,4-8 0 0 0,-3-4-136 0 0,0-1 1 0 0,-1 1-1 0 0,2-34 0 0 0,3-16-629 0 0,-2 52 529 0 0,-4 11 194 0 0,-2 3 28 0 0,1 0 1 0 0,-1 1-1 0 0,0-1 1 0 0,1 0 0 0 0,-1 0-1 0 0,1 0 1 0 0,0 1 0 0 0,-1-1-1 0 0,1 0 1 0 0,-1 0 0 0 0,1 1-1 0 0,0-1 1 0 0,0 1-1 0 0,-1-1 1 0 0,1 1 0 0 0,1-2-1 0 0,1 1 26 0 0,-1-2 86 0 0,4 1-7 0 0,19-7-34 0 0,-4 3-52 0 0,-17 5-248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7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51 225 6447 0 0,'0'0'499'0'0,"6"2"-328"0"0,24 8 11839 0 0,-24-11-10794 0 0,17-3-736 0 0,-23 4-463 0 0,1 0-1 0 0,-1 0 1 0 0,1 0 0 0 0,-1 0-1 0 0,1 0 1 0 0,-1-1-1 0 0,1 1 1 0 0,-1 0 0 0 0,1 0-1 0 0,-1 0 1 0 0,1-1-1 0 0,-1 1 1 0 0,1 0 0 0 0,-1 0-1 0 0,1-1 1 0 0,-1 1-1 0 0,0 0 1 0 0,1-1 0 0 0,-1 0-1 0 0,6-5-213 0 0,-1 0-1 0 0,0-1 0 0 0,-1 0 0 0 0,0 0 1 0 0,0 0-1 0 0,0 0 0 0 0,-1-1 1 0 0,0 1-1 0 0,-1-1 0 0 0,4-14 1 0 0,-5 16-95 0 0,0 0 0 0 0,0 0 0 0 0,-1 0 0 0 0,1 0 1 0 0,-1 0-1 0 0,0 0 0 0 0,-1 0 0 0 0,0 0 0 0 0,0 0 0 0 0,0 0 0 0 0,-1 0 1 0 0,1 1-1 0 0,-1-1 0 0 0,-1 0 0 0 0,1 1 0 0 0,-5-7 0 0 0,5 9 461 0 0,-1 0-1 0 0,0 0 1 0 0,1 1-1 0 0,-1-1 1 0 0,0 1-1 0 0,0 0 1 0 0,-1 0-1 0 0,1 0 1 0 0,0 0-1 0 0,-7-2 1 0 0,2 4 725 0 0,-14 4 136 0 0,21-4-963 0 0,1 0 1 0 0,-1 0 0 0 0,0 0-1 0 0,1 1 1 0 0,-1-1 0 0 0,0 0-1 0 0,1 0 1 0 0,-1 1 0 0 0,0-1-1 0 0,1 0 1 0 0,-1 1 0 0 0,0-1-1 0 0,1 1 1 0 0,-1-1 0 0 0,0 1-1 0 0,-21 17 1023 0 0,21-17-993 0 0,0 0 1 0 0,0 0-1 0 0,0 0 1 0 0,0 0 0 0 0,0 0-1 0 0,0 0 1 0 0,1 0-1 0 0,-1 0 1 0 0,-1 3 0 0 0,-17 28 379 0 0,18-30-445 0 0,0 0-1 0 0,0-1 1 0 0,0 1 0 0 0,0 0-1 0 0,0 0 1 0 0,1 0-1 0 0,-2 3 1 0 0,-9 37 179 0 0,8-19-15 0 0,2 23-24 0 0,1-43-145 0 0,0 0 0 0 0,0 0-1 0 0,1 0 1 0 0,-1 0 0 0 0,2 5 0 0 0,8 40 133 0 0,-3-25-7 0 0,12 21-29 0 0,-8-23-17 0 0,15 17-3 0 0,-25-37-94 0 0,0 1-1 0 0,1 0 1 0 0,-1 0 0 0 0,0-1-1 0 0,1 1 1 0 0,0-1 0 0 0,-1 1-1 0 0,3 1 1 0 0,30 24-13 0 0,-33-26-4 0 0,0 0 0 0 0,0 0 1 0 0,0-1-1 0 0,0 1 0 0 0,1 0 0 0 0,-1-1 0 0 0,0 1 0 0 0,0 0 0 0 0,0-1 1 0 0,1 1-1 0 0,-1-1 0 0 0,0 0 0 0 0,3 1 0 0 0,3 1-50 0 0,1 0 1 0 0,0-1-1 0 0,0 0 0 0 0,0 0 1 0 0,0-1-1 0 0,1 0 0 0 0,-1-1 1 0 0,0 1-1 0 0,0-1 0 0 0,0-1 1 0 0,12-3-1 0 0,6-9-483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2644 13823 0 0,'-6'9'1543'0'0,"5"-8"-1393"0"0,0 0 0 0 0,1 1 0 0 0,-1-1 0 0 0,0 0 0 0 0,1 0 0 0 0,-1 1 0 0 0,0-1 0 0 0,1 1 0 0 0,-1 1 0 0 0,1-2-21 0 0,-1 1 1 0 0,0-1-1 0 0,0 1 1 0 0,1-1-1 0 0,-1 0 0 0 0,0 1 1 0 0,0-1-1 0 0,0 0 1 0 0,0 0-1 0 0,-1 0 1 0 0,1 0-1 0 0,0 0 0 0 0,0 0 1 0 0,-1 0-1 0 0,1 0 1 0 0,-1 0-1 0 0,1 0 1 0 0,-3 0-1 0 0,-28 10-217 0 0,24-10 80 0 0,0 0 1 0 0,0 0 0 0 0,0-1 0 0 0,0 0-1 0 0,0-1 1 0 0,0 1 0 0 0,-11-4 0 0 0,-56-17-175 0 0,32 8 166 0 0,-236-54-2 0 0,58 16 231 0 0,4-16 394 0 0,120 29 269 0 0,-151-82 0 0 0,210 96-650 0 0,2-1-1 0 0,0-1 0 0 0,2-3 0 0 0,0 0 1 0 0,-28-35-1 0 0,46 46-138 0 0,0-1 0 0 0,2-1 0 0 0,0-1 0 0 0,2 0 0 0 0,0 0 0 0 0,1-1 1 0 0,1 0-1 0 0,1-1 0 0 0,1 0 0 0 0,1-1 0 0 0,2 0 0 0 0,0 0 0 0 0,1 0 0 0 0,2 0 0 0 0,0-1 0 0 0,3-41 0 0 0,6-15-42 0 0,24-111 0 0 0,34-78 15 0 0,-51 217-58 0 0,104-449-1765 0 0,-30-5-3540 0 0,-77 408-2199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1730 1432 10591 0 0,'0'0'488'0'0,"-2"0"-12"0"0,-7 3-178 0 0,2 0 485 0 0,1-1 1 0 0,-1 1 0 0 0,1 0 0 0 0,-12 9-1 0 0,2-2 557 0 0,-82 39 2906 0 0,82-42-4011 0 0,-1-1 1 0 0,0-1-1 0 0,-1-1 0 0 0,-17 3 1 0 0,-7-3 6 0 0,-1-2 0 0 0,1-1 0 0 0,-1-3 0 0 0,-78-12-1 0 0,-163-54 252 0 0,250 57-357 0 0,1 0-1 0 0,1-2 1 0 0,0-2-1 0 0,1 0 1 0 0,1-2-1 0 0,0-2 1 0 0,-34-27-1 0 0,-197-192-89 0 0,193 173-89 0 0,30 28 41 0 0,2-1-1 0 0,-56-76 1 0 0,78 93 3 0 0,0 0 1 0 0,2-2-1 0 0,1 1 1 0 0,0-1-1 0 0,2-1 0 0 0,0 0 1 0 0,-9-46-1 0 0,16 60 0 0 0,1-1 1 0 0,0 1-1 0 0,1-1 0 0 0,0 0 0 0 0,1 1 0 0 0,0-1 1 0 0,1 1-1 0 0,0 0 0 0 0,1-1 0 0 0,5-13 1 0 0,-3 10 1 0 0,2 1 1 0 0,0 0 0 0 0,0 0-1 0 0,2 1 1 0 0,-1 0-1 0 0,18-19 1 0 0,-1 7-4 0 0,1 1-1 0 0,1 1 1 0 0,0 2-1 0 0,2 1 1 0 0,51-26-1 0 0,19-3-753 0 0,3 5 0 0 0,162-46-1 0 0,-231 80 696 0 0,0 2 0 0 0,1 1-1 0 0,0 1 1 0 0,0 2 0 0 0,0 2-1 0 0,0 1 1 0 0,48 6 0 0 0,-68-5 87 0 0,-7-1 23 0 0,0 1 0 0 0,0 1-1 0 0,0-1 1 0 0,10 4-1 0 0,36 10 179 0 0,-49-14-181 0 0,0 1 0 0 0,1-1 0 0 0,-1 1-1 0 0,6 3 1 0 0,44 22 179 0 0,-50-25-193 0 0,0 0 1 0 0,0 1-1 0 0,0-1 0 0 0,6 6 1 0 0,42 32 117 0 0,-47-37-116 0 0,0 1 0 0 0,-1 0 1 0 0,8 8-1 0 0,45 51 84 0 0,-8-2-96 0 0,45 83-24 0 0,-63-88 0 0 0,0 7 0 0 0,-28-56 0 0 0,14 31-46 0 0,22 73 0 0 0,-25-47-1 0 0,-2 0 1 0 0,-3 0-1 0 0,0 117 0 0 0,-9-164 131 0 0,-3 29 0 0 0,1-29-45 0 0,-4 44 162 0 0,4-46-159 0 0,-2 9 92 0 0,2-10-86 0 0,0-4 11 0 0,0 0 1 0 0,0-1 0 0 0,-6 15 0 0 0,-4 13 71 0 0,5-20-65 0 0,1-7-49 0 0,0 0 0 0 0,-1-1 0 0 0,0 0 0 0 0,0 0 0 0 0,-1 0 0 0 0,-9 7 0 0 0,3-5 2 0 0,-2-2 1 0 0,1 1-1 0 0,-1-2 1 0 0,-29 12-1 0 0,-73 18-168 0 0,67-23-11 0 0,36-10 46 0 0,10-3-457 0 0,-1 0 0 0 0,1 0 0 0 0,-1 0 0 0 0,-7 0 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 7831 0 0,'0'0'963'0'0,"2"8"-278"0"0,10 25 215 0 0,-10-25 42 0 0,2-1-65 0 0,12 20-308 0 0,-12-20 723 0 0,2-5-621 0 0,15 7 97 0 0,-21-9-755 0 0,0 0 1 0 0,0 0-1 0 0,0 0 0 0 0,0 0 1 0 0,0 1-1 0 0,0-1 1 0 0,0 0-1 0 0,0 0 0 0 0,0 0 1 0 0,0 0-1 0 0,1 0 0 0 0,-1 0 1 0 0,0 0-1 0 0,0 0 1 0 0,0 1-1 0 0,0-1 0 0 0,0 0 1 0 0,0 0-1 0 0,1 0 0 0 0,-1 0 1 0 0,0 0-1 0 0,0 0 1 0 0,0 0-1 0 0,0 0 0 0 0,0 0 1 0 0,0 0-1 0 0,1 0 1 0 0,-1 0-1 0 0,0 0 0 0 0,0 0 1 0 0,0 0-1 0 0,0 0 0 0 0,0 0 1 0 0,1 0-1 0 0,-1 0 1 0 0,0 0-1 0 0,0 0 0 0 0,0 0 1 0 0,0-1-1 0 0,0 1 0 0 0,0 0 1 0 0,1 0-1 0 0,-1 0 1 0 0,0 0-1 0 0,0 0 0 0 0,0 0 1 0 0,0 0-1 0 0,0 0 0 0 0,0-1 1 0 0,0 1-1 0 0,0 0 1 0 0,0 0-1 0 0,1 0 0 0 0,-1 0 1 0 0,0 0-1 0 0,0 0 1 0 0,0-1-1 0 0,0 1 0 0 0,4-17 1000 0 0,0 0 0 0 0,-2 0 0 0 0,2-20 0 0 0,3-24 51 0 0,-2 34-840 0 0,1 1-1 0 0,2 0 1 0 0,1 0-1 0 0,12-24 0 0 0,-20 48-241 0 0,0 0 0 0 0,0 0 0 0 0,0 0 0 0 0,1 0 0 0 0,-1 0 0 0 0,1 0 0 0 0,-1 0 0 0 0,1 0 0 0 0,0 0 0 0 0,0 1 0 0 0,0-1 0 0 0,0 1 0 0 0,0 0-1 0 0,0-1 1 0 0,0 1 0 0 0,0 0 0 0 0,4-1 0 0 0,-3 1-374 0 0,3 6-109 0 0,24 18-18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234 145 5063 0 0,'0'0'390'0'0,"1"-1"-252"0"0,7-7 1225 0 0,-6 6-620 0 0,63-52 8789 0 0,-65 54-9367 0 0,-11-3 2554 0 0,-22 4-1987 0 0,26 0 37 0 0,1-1-453 0 0,0 0-124 0 0,-28 2 77 0 0,5 2-56 0 0,23-4-187 0 0,3 0-11 0 0,0 0 0 0 0,0 1 0 0 0,1-1 1 0 0,-1 1-1 0 0,1 0 0 0 0,-1 0 0 0 0,-4 2 0 0 0,-14 5 58 0 0,9-1-7 0 0,-16 13-40 0 0,27-20-22 0 0,0 1 0 0 0,0-1 0 0 0,1 1 0 0 0,-1-1 0 0 0,0 1 0 0 0,1 0 0 0 0,-1-1 0 0 0,0 1 0 0 0,1 0 0 0 0,-1 0 0 0 0,1-1 0 0 0,-1 1-1 0 0,1 0 1 0 0,-1 0 0 0 0,1 0 0 0 0,-1 1 0 0 0,-14 31 76 0 0,15-32-75 0 0,-1 0 0 0 0,1 0 0 0 0,-1 0 0 0 0,1 0-1 0 0,0 0 1 0 0,-1 0 0 0 0,1 1 0 0 0,0-1 0 0 0,0 0 0 0 0,0 0 0 0 0,0 0 0 0 0,0 0-1 0 0,0 1 1 0 0,0-1 0 0 0,0 0 0 0 0,1 2 0 0 0,5 48 88 0 0,-6-49-81 0 0,0 1 0 0 0,1-1 0 0 0,-1 0 0 0 0,1 1 0 0 0,-1-1 0 0 0,1 0 0 0 0,1 4 0 0 0,14 32 84 0 0,-6-21-16 0 0,-4-9-75 0 0,0 0 1 0 0,10 9-1 0 0,-13-14-9 0 0,1 0 0 0 0,-1 0 1 0 0,1 0-1 0 0,0-1 0 0 0,0 1 0 0 0,0-1 0 0 0,1 0 0 0 0,-1 0 1 0 0,0-1-1 0 0,1 1 0 0 0,-1-1 0 0 0,1 0 0 0 0,-1 0 0 0 0,1 0 1 0 0,0-1-1 0 0,-1 0 0 0 0,1 0 0 0 0,0 0 0 0 0,-1 0 0 0 0,1-1 1 0 0,0 0-1 0 0,-1 0 0 0 0,1 0 0 0 0,8-3 0 0 0,-2-1-45 0 0,1-1-1 0 0,-2 0 1 0 0,1 0-1 0 0,0-1 0 0 0,-1 0 1 0 0,-1-1-1 0 0,1 0 1 0 0,-1-1-1 0 0,14-16 1 0 0,-12 11-221 0 0,-1-1-1 0 0,0 0 1 0 0,0 0 0 0 0,-2-1 0 0 0,0 0 0 0 0,7-21 0 0 0,-12 29 53 0 0,-1 0 1 0 0,0-1 0 0 0,0 1 0 0 0,-1-1 0 0 0,0 1 0 0 0,0-1 0 0 0,-2-10 0 0 0,1 14 245 0 0,-1-1 1 0 0,0 1-1 0 0,0 0 1 0 0,0-1-1 0 0,-1 1 1 0 0,0 0-1 0 0,0 0 1 0 0,0 0-1 0 0,0 0 1 0 0,-1 0-1 0 0,-5-7 1 0 0,7 11 57 0 0,0 0 0 0 0,1 0 0 0 0,-1 1 0 0 0,0-1 1 0 0,0 0-1 0 0,1 0 0 0 0,-1 0 0 0 0,0 1 0 0 0,0-1 0 0 0,0 1 0 0 0,0-1 0 0 0,0 0 1 0 0,-2 0-1 0 0,-3-2 1565 0 0,1 12-1372 0 0,-14 27-18 0 0,19-35-248 0 0,-1 0-1 0 0,1 0 1 0 0,-1 0-1 0 0,1 0 1 0 0,-1 0-1 0 0,1 0 1 0 0,-1 0-1 0 0,1 0 1 0 0,0 0-1 0 0,0 0 1 0 0,0 0-1 0 0,0 0 1 0 0,0 0-1 0 0,0 0 1 0 0,0 2-1 0 0,1 32 182 0 0,2-15-3 0 0,9 27-15 0 0,-4-21-61 0 0,84 216 114 0 0,-75-197-417 0 0,-3 0 0 0 0,-1 1 0 0 0,9 68 0 0 0,-22-93-60 0 0,-3 33 12 0 0,3-51 210 0 0,0-1-1 0 0,-1 1 0 0 0,1 0 1 0 0,0 0-1 0 0,-1-1 0 0 0,-1 6 0 0 0,-12 35-134 0 0,13-41 145 0 0,1-1 0 0 0,-1 1-1 0 0,0 0 1 0 0,1-1 0 0 0,-1 1-1 0 0,0 0 1 0 0,0-1 0 0 0,0 1-1 0 0,-2 2 1 0 0,-4 4-27 0 0,0 0 0 0 0,-11 11-1 0 0,12-14 46 0 0,0-1-1 0 0,-1 1 1 0 0,1-1-1 0 0,0-1 0 0 0,-1 1 1 0 0,0-1-1 0 0,0-1 0 0 0,0 1 1 0 0,-9 1-1 0 0,5-2 0 0 0,-1 0 0 0 0,1-1 0 0 0,-1 0 1 0 0,0-1-1 0 0,-15-1 0 0 0,5-2-2 0 0,1-1 1 0 0,-1-1-1 0 0,1-1 0 0 0,0 0 1 0 0,-37-18-1 0 0,40 14 0 0 0,0 0-1 0 0,0-1 1 0 0,-29-22 0 0 0,41 28 11 0 0,1 0 0 0 0,-1 0 0 0 0,1 0 0 0 0,0-1 0 0 0,0 0 0 0 0,1 0-1 0 0,0 0 1 0 0,0-1 0 0 0,0 1 0 0 0,1-1 0 0 0,0 0 0 0 0,0 0 0 0 0,-3-13 0 0 0,6 17-22 0 0,-1-1-1 0 0,1 0 1 0 0,0 0 0 0 0,1 1-1 0 0,0-8 1 0 0,0 9-57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29 184 19807 0 0,'0'0'1796'0'0,"5"4"-1476"0"0,16 12-296 0 0,-15-12-153 0 0,0-6-2260 0 0,-5 2 2383 0 0,1-1 0 0 0,-1 1-1 0 0,1-1 1 0 0,-1 0 0 0 0,0 0 0 0 0,1 1-1 0 0,-1-1 1 0 0,0 0 0 0 0,0 0 0 0 0,0 0 0 0 0,1-1-1 0 0,-1 1 1 0 0,0 0 0 0 0,0 0 0 0 0,-1-1 0 0 0,1 1-1 0 0,0 0 1 0 0,0-1 0 0 0,-1 1 0 0 0,1-1-1 0 0,0 1 1 0 0,-1-1 0 0 0,0 1 0 0 0,1-3 0 0 0,1-5 590 0 0,0-1 1 0 0,0 0 0 0 0,-1-13 0 0 0,-1 9-432 0 0,0 0 0 0 0,-1 1 0 0 0,-1-1 1 0 0,0 1-1 0 0,-5-18 0 0 0,7 30-155 0 0,-1 1-1 0 0,1-1 0 0 0,0 1 0 0 0,0-1 0 0 0,0 1 1 0 0,0-1-1 0 0,-1 1 0 0 0,1-1 0 0 0,0 1 0 0 0,-1-1 0 0 0,1 1 1 0 0,0-1-1 0 0,-1 1 0 0 0,1 0 0 0 0,0-1 0 0 0,-1 1 0 0 0,1 0 1 0 0,-1-1-1 0 0,1 1 0 0 0,-1-1 0 0 0,0 1 7 0 0,1 0-1 0 0,0 0 1 0 0,-1-1-1 0 0,1 1 1 0 0,0 0-1 0 0,-1 0 1 0 0,1 0-1 0 0,0-1 1 0 0,-1 1-1 0 0,1 0 1 0 0,0-1-1 0 0,0 1 0 0 0,-1 0 1 0 0,1-1-1 0 0,0 1 1 0 0,0 0-1 0 0,0-1 1 0 0,0 1-1 0 0,-1 0 1 0 0,1-1-1 0 0,0 0 1 0 0,-3 0 50 0 0,0-1-28 0 0,2 2 7 0 0,0-1-1 0 0,0 1 0 0 0,0-1 0 0 0,1 1 0 0 0,-1-1 0 0 0,-1 1 0 0 0,1-1 0 0 0,0 1 0 0 0,0 0 0 0 0,0 0 0 0 0,-1 0 0 0 0,-4 4 160 0 0,-17 15 4 0 0,17-14 232 0 0,2 5-212 0 0,0 2-152 0 0,1-1-1 0 0,-4 17 1 0 0,6-20-51 0 0,1-1 0 0 0,0 1 0 0 0,0 0 0 0 0,0 0 0 0 0,3 13 0 0 0,14 54-2 0 0,9 5-11 0 0,-19-60 0 0 0,17 32 0 0 0,-16-38-9 0 0,16 18-1 0 0,-24-32 10 0 0,0 1-7 0 0,1 0-1 0 0,0 0 0 0 0,0 1 0 0 0,0-1 0 0 0,0 0 0 0 0,0 0 0 0 0,0 0 0 0 0,1 0 1 0 0,-1-1-1 0 0,2 2 0 0 0,26 15-114 0 0,-28-16 108 0 0,-1-1 0 0 0,1 1 0 0 0,0-1 0 0 0,-1 0 0 0 0,1 1 0 0 0,-1-1 0 0 0,1 0 0 0 0,0 1 0 0 0,-1-1 0 0 0,1 0 0 0 0,0 0 0 0 0,-1 0 0 0 0,1 0 0 0 0,0 0 0 0 0,-1 0 0 0 0,1 0 0 0 0,0 0 0 0 0,0 0 0 0 0,-1 0 0 0 0,2 0 0 0 0,2 0-182 0 0,0-1 50 0 0,-1 1 0 0 0,0 0 0 0 0,1-1 0 0 0,-1 1 0 0 0,0-1 0 0 0,0 0 1 0 0,1 0-1 0 0,-1 0 0 0 0,0 0 0 0 0,0-1 0 0 0,0 0 0 0 0,0 1 0 0 0,3-4 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9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74 18311 0 0,'0'0'1835'0'0,"-1"8"-1608"0"0,-2 35 1135 0 0,-1-36-942 0 0,-11 24-357 0 0,11-23-18 0 0,7-10 99 0 0,10-10-94 0 0,-1 0-1 0 0,0-1 1 0 0,11-17-1 0 0,-10 13-89 0 0,30-30-1 0 0,-38 43 28 0 0,0 0-1 0 0,0 0 0 0 0,0 0 0 0 0,0 1 0 0 0,1 0 1 0 0,-1 0-1 0 0,1 0 0 0 0,0 1 0 0 0,0 0 0 0 0,12-3 1 0 0,-10 4-30 0 0,18 3 32 0 0,-22-1 7 0 0,-1 0 1 0 0,1 1-1 0 0,-1-1 0 0 0,1 0 0 0 0,-1 1 0 0 0,6 4 0 0 0,14 13-134 0 0,-19-15-52 0 0,1 5-15 0 0,15 25-16 0 0,-15-26-58 0 0,-2 1-29 0 0,6 25-4 0 0,-7-26 2 0 0,-2 1-604 0 0,3 36-1027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9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64 14279 0 0,'0'0'3508'0'0,"4"-10"-1602"0"0,-4 7-2283 0 0,-1-1 1 0 0,0 1 0 0 0,0 0 0 0 0,0 0 0 0 0,0-1 0 0 0,0 1-1 0 0,-1 0 1 0 0,1 0 0 0 0,-1 0 0 0 0,0 1 0 0 0,0-1 0 0 0,0 0 0 0 0,0 1-1 0 0,0-1 1 0 0,-1 1 0 0 0,-4-4 3279 0 0,5 16-1347 0 0,-7 33 48 0 0,6-32-155 0 0,6 1-693 0 0,7 34-306 0 0,-4-26-59 0 0,9 14-56 0 0,-6-18-213 0 0,21 21-107 0 0,-25-32-51 0 0,1 1 0 0 0,0-1 0 0 0,0 0 0 0 0,0-1 0 0 0,1 1 0 0 0,0-1-1 0 0,-1-1 1 0 0,1 1 0 0 0,9 2 0 0 0,-11-4 1 0 0,0-1-1 0 0,1 0 0 0 0,-1 0 1 0 0,1 0-1 0 0,-1 0 0 0 0,1-1 1 0 0,-1 0-1 0 0,1 0 0 0 0,0-1 1 0 0,-1 1-1 0 0,1-1 0 0 0,-1 0 1 0 0,11-4-1 0 0,-10 2-56 0 0,1 0 0 0 0,-1 0 1 0 0,0 0-1 0 0,0-1 0 0 0,0 0 0 0 0,0-1 0 0 0,0 1 0 0 0,-1-1 0 0 0,7-8 1 0 0,1-2-571 0 0,-1-2 1 0 0,9-17 0 0 0,4-5-2638 0 0,-24 38 3226 0 0,0-1-511 0 0,0 0-1 0 0,0 1 0 0 0,1-1 1 0 0,-1 0-1 0 0,0 1 1 0 0,1-1-1 0 0,-1 1 1 0 0,1 0-1 0 0,2-2 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30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0 166 4607 0 0,'1'-1'208'0'0,"2"-2"8"0"0,-2 3 68 0 0,2 2-208 0 0,11 11-60 0 0,3 7-16 0 0,6 8 759 0 0,-18-26-400 0 0,-4 0-112 0 0,0-1 1 0 0,1 0 0 0 0,-1 0 0 0 0,1 0-1 0 0,-1 0 1 0 0,1-1 0 0 0,0 1-1 0 0,-1 0 1 0 0,1 0 0 0 0,0-1-1 0 0,0 1 1 0 0,-1-1 0 0 0,1 0-1 0 0,0 0 1 0 0,0 1 0 0 0,0-1 0 0 0,-1 0-1 0 0,1 0 1 0 0,0-1 0 0 0,0 1-1 0 0,0 0 1 0 0,-1-1 0 0 0,1 1-1 0 0,0-1 1 0 0,-1 1 0 0 0,1-1 0 0 0,0 0-1 0 0,-1 0 1 0 0,1 1 0 0 0,-1-1-1 0 0,1-1 1 0 0,-1 1 0 0 0,1 0-1 0 0,-1 0 1 0 0,2-2 0 0 0,4-5 405 0 0,0-1 1 0 0,0 1 0 0 0,-1-1 0 0 0,9-17-1 0 0,-8 13 92 0 0,47-69 2212 0 0,-46 72-2711 0 0,1 0 0 0 0,0 0 0 0 0,0 1 0 0 0,1 0 0 0 0,14-11 0 0 0,-23 20-180 0 0,-9 5-282 0 0,-26 17 188 0 0,25-16-52 0 0,0-1 20 0 0,-34 22 49 0 0,33-20 17 0 0,1 1 0 0 0,-17 18-1 0 0,-6 14 86 0 0,19-19 34 0 0,-16 29 10 0 0,16-23-3 0 0,-11 32-17 0 0,14-29-10 0 0,-4 30 3 0 0,10-31 5 0 0,2 35-34 0 0,3-55-65 0 0,-1-1 0 0 0,1 1 0 0 0,1-1 0 0 0,3 16-1 0 0,-4-21-37 0 0,0 0-1 0 0,1 0 1 0 0,-1-1-1 0 0,0 1 1 0 0,1 0-1 0 0,0 0 1 0 0,-1-1-1 0 0,1 1 1 0 0,0-1-1 0 0,1 1 1 0 0,-1-1-1 0 0,0 0 1 0 0,1 0-1 0 0,-1 0 1 0 0,1 0-1 0 0,-1-1 1 0 0,1 1-1 0 0,0-1 1 0 0,0 1-1 0 0,0-1 1 0 0,0 0-1 0 0,0 0 1 0 0,0 0-1 0 0,0 0 1 0 0,0-1-1 0 0,0 1 1 0 0,0-1-1 0 0,0 0 1 0 0,0 0-1 0 0,1 0 1 0 0,2-1-1 0 0,16-1-489 0 0,-1-1 0 0 0,0-1-1 0 0,37-12 1 0 0,-9-3-6199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1282 120 8287 0 0,'-1'0'140'0'0,"1"1"-1"0"0,0-1 1 0 0,-1 1-1 0 0,1-1 1 0 0,-1 1-1 0 0,1-1 1 0 0,-1 1-1 0 0,1-1 1 0 0,-1 0-1 0 0,1 1 1 0 0,-1-1-1 0 0,1 0 1 0 0,-1 1-1 0 0,1-1 1 0 0,-1 0-1 0 0,0 0 1 0 0,1 1-1 0 0,-1-1 1 0 0,0 0-1 0 0,1 0 0 0 0,-1 0 1 0 0,0 0-1 0 0,1 0 1 0 0,-1 0-1 0 0,1 0 1 0 0,-1 0-1 0 0,0 0 1 0 0,1 0-1 0 0,-1 0 1 0 0,-1-1-1 0 0,2 1-36 0 0,-1-1 1 0 0,1 0-1 0 0,-1 1 0 0 0,1-1 0 0 0,-1 0 0 0 0,1 0 0 0 0,-1 1 0 0 0,1-1 0 0 0,0 0 0 0 0,0 0 1 0 0,-1 0-1 0 0,1 1 0 0 0,0-1 0 0 0,0 0 0 0 0,0 0 0 0 0,0 0 0 0 0,0 0 0 0 0,0 0 0 0 0,0 1 0 0 0,0-2 1 0 0,1-4 215 0 0,0-1 0 0 0,1 1 0 0 0,0 0 0 0 0,4-11 0 0 0,-3 12 7 0 0,-1 1 1 0 0,-1-1 0 0 0,1 1-1 0 0,-1-1 1 0 0,0 0-1 0 0,0 0 1 0 0,0 0 0 0 0,0 0-1 0 0,-1-6 1 0 0,0 11-285 0 0,0-1 1 0 0,0 0-1 0 0,-1 1 0 0 0,1-1 1 0 0,0 0-1 0 0,0 1 0 0 0,-1-1 1 0 0,1 1-1 0 0,0-1 0 0 0,-1 0 1 0 0,1 1-1 0 0,-1-1 1 0 0,1 1-1 0 0,-1-1 0 0 0,1 1 1 0 0,-1 0-1 0 0,1-1 0 0 0,-1 1 1 0 0,1-1-1 0 0,-1 1 0 0 0,0 0 1 0 0,1-1-1 0 0,-1 1 0 0 0,1 0 1 0 0,-1 0-1 0 0,0 0 1 0 0,1-1-1 0 0,-1 1 0 0 0,0 0 1 0 0,1 0-1 0 0,-1 0 0 0 0,0 0 1 0 0,1 0-1 0 0,-1 0 0 0 0,-1 1 1 0 0,-26 4 253 0 0,22-4-193 0 0,-159 50 395 0 0,76-21-375 0 0,-161 60 119 0 0,208-72-231 0 0,2 2 1 0 0,0 2 0 0 0,-68 49-1 0 0,88-54-27 0 0,1-1 0 0 0,1 2 0 0 0,0 1 0 0 0,1 0 0 0 0,1 1 0 0 0,1 1 0 0 0,1 0 0 0 0,-20 39 0 0 0,24-32 4 0 0,9-25 7 0 0,0 0-1 0 0,1 0 1 0 0,-1 1 0 0 0,1-1-1 0 0,0 0 1 0 0,0 0 0 0 0,0 1-1 0 0,1 2 1 0 0,0 3 3 0 0,0-1 0 0 0,1 0 0 0 0,0 0 0 0 0,1 0 0 0 0,5 13 0 0 0,-4-15 2 0 0,0 1 0 0 0,0 0 0 0 0,1-1 0 0 0,0 0 0 0 0,0 0 0 0 0,0 0 0 0 0,1-1 0 0 0,6 6 0 0 0,3 0 5 0 0,1-1-1 0 0,32 17 0 0 0,32 6 63 0 0,3-1 13 0 0,4 5 7 0 0,-17 0 22 0 0,-67-35-92 0 0,1 0-1 0 0,-1 0 0 0 0,1 1 1 0 0,-1-1-1 0 0,6 6 1 0 0,39 36 72 0 0,-46-43-81 0 0,0 1 0 0 0,-1 0-1 0 0,1 0 1 0 0,0 0 0 0 0,0 0 0 0 0,-1 0-1 0 0,0 0 1 0 0,1 0 0 0 0,-1 0 0 0 0,2 4-1 0 0,25 49 68 0 0,-27-53-68 0 0,0 0-1 0 0,0 0 1 0 0,0 1-1 0 0,0-1 1 0 0,0 1-1 0 0,0-1 1 0 0,-1 0 0 0 0,1 1-1 0 0,-1 0 1 0 0,0 3-1 0 0,2 6 8 0 0,0 11 16 0 0,0 0-1 0 0,-1 0 1 0 0,-4 30-1 0 0,-1-25-22 0 0,-1 0 0 0 0,-1-1 0 0 0,-18 46 0 0 0,-42 72 57 0 0,42-101 0 0 0,-1-1 1 0 0,-2-1-1 0 0,-3-1 0 0 0,0-2 1 0 0,-3-1-1 0 0,-1-2 0 0 0,-1-1 1 0 0,-42 31-1 0 0,66-57-49 0 0,-1-1 1 0 0,0-1 0 0 0,0 0-1 0 0,0 0 1 0 0,-1-1 0 0 0,0-1-1 0 0,0 0 1 0 0,-1-1 0 0 0,-15 3-1 0 0,19-6-6 0 0,0 1 0 0 0,-1-2-1 0 0,1 0 1 0 0,0 0 0 0 0,-1-1-1 0 0,1 0 1 0 0,0-1 0 0 0,0 0-1 0 0,0 0 1 0 0,0-1 0 0 0,0-1-1 0 0,-17-8 1 0 0,4 0-58 0 0,2-1 0 0 0,-33-24 0 0 0,42 27 5 0 0,0-1 0 0 0,0 0-1 0 0,1-1 1 0 0,0 0-1 0 0,-10-16 1 0 0,18 23-64 0 0,0 0 1 0 0,0 1-1 0 0,1-1 1 0 0,-1-1 0 0 0,1 1-1 0 0,0 0 1 0 0,0 0-1 0 0,1-1 1 0 0,0 1-1 0 0,0-1 1 0 0,0-9-1 0 0,2 6-429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9215 0 0,'15'-9'3561'0'0,"-13"7"-3098"0"0,0 1 0 0 0,0-1 0 0 0,0 1 0 0 0,0 0 0 0 0,0-1 0 0 0,5 0 0 0 0,-6 2-359 0 0,0-1 0 0 0,0 1 0 0 0,1 0 1 0 0,-1 0-1 0 0,0 0 0 0 0,0 0 0 0 0,0 0 0 0 0,0 1 1 0 0,0-1-1 0 0,1 0 0 0 0,-1 0 0 0 0,0 1 0 0 0,0-1 0 0 0,0 1 1 0 0,0-1-1 0 0,0 1 0 0 0,0-1 0 0 0,0 1 0 0 0,1 1 1 0 0,1-1 29 0 0,0 1-112 0 0,5 14 1066 0 0,15 33-736 0 0,-15-24 6 0 0,4 24-4 0 0,-5-18-30 0 0,5 44 126 0 0,2 79 0 0 0,-24 56 192 0 0,-17-4-301 0 0,6-47-230 0 0,15-115-111 0 0,5-40 0 0 0,0 1 0 0 0,1-1 0 0 0,0 1 0 0 0,0-1 0 0 0,0 1 0 0 0,1 8 0 0 0,-1-13 0 0 0,0 0 0 0 0,0 1 0 0 0,0-1 0 0 0,1 0 0 0 0,-1 0 0 0 0,0 0 0 0 0,0 1 0 0 0,0-1 0 0 0,0 0 0 0 0,0 0 0 0 0,1 0 0 0 0,-1 1 0 0 0,0-1 0 0 0,0 0 0 0 0,0 0 0 0 0,0 0 0 0 0,1 0 0 0 0,-1 0 0 0 0,0 0 0 0 0,0 1 0 0 0,1-1 0 0 0,-1 0 0 0 0,0 0 0 0 0,0 0 0 0 0,0 0 0 0 0,1 0 0 0 0,-1 0 0 0 0,0 0 0 0 0,0 0 0 0 0,1 0 0 0 0,-1 0 0 0 0,0 0 0 0 0,0 0 0 0 0,1 0 0 0 0,-1 0 0 0 0,0 0 0 0 0,10-8 0 0 0,4-18 0 0 0,1-10-28 0 0,34-78-83 0 0,-41 99 89 0 0,1 0 1 0 0,0 1-1 0 0,1-1 0 0 0,0 2 1 0 0,14-14-1 0 0,-19 22 20 0 0,0 1 1 0 0,1-1 0 0 0,0 2-1 0 0,-1-1 1 0 0,1 1-1 0 0,1 0 1 0 0,-1 0-1 0 0,0 0 1 0 0,1 1 0 0 0,-1 0-1 0 0,1 0 1 0 0,0 1-1 0 0,-1 0 1 0 0,10-1-1 0 0,0 5-40 0 0,-16-3 42 0 0,16 4 1 0 0,26 10 0 0 0,-28-7 17 0 0,0 0-1 0 0,-1 0 0 0 0,19 15 1 0 0,29 29 71 0 0,-58-48-78 0 0,0 0-1 0 0,0 0 1 0 0,-1 0 0 0 0,1 0-1 0 0,-1 0 1 0 0,3 4 0 0 0,33 49 54 0 0,-35-52-56 0 0,-1-1 0 0 0,0 1 0 0 0,0 0 0 0 0,0 0 0 0 0,3 6-1 0 0,19 51 16 0 0,-23-57-16 0 0,1-1 0 0 0,-1 1-1 0 0,0 0 1 0 0,0-1 0 0 0,0 1-1 0 0,0 4 1 0 0,7 48 18 0 0,-8-53-17 0 0,1 1 0 0 0,-1-1 0 0 0,0 1 0 0 0,0-1 0 0 0,0 6 0 0 0,-1 4 1 0 0,-8 69 34 0 0,8-75-42 0 0,-1 0 0 0 0,1 0 0 0 0,-1-1 0 0 0,-1 1 0 0 0,1 0 1 0 0,-1-1-1 0 0,0 1 0 0 0,-1-1 0 0 0,1 0 0 0 0,-5 6 0 0 0,0-5-1538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253 164 7367 0 0,'0'0'66'0'0,"0"0"-1"0"0,-1 0 1 0 0,1 0-1 0 0,0 0 1 0 0,0 0-1 0 0,0 0 1 0 0,0 0-1 0 0,0 0 0 0 0,-1 0 1 0 0,1 1-1 0 0,0-1 1 0 0,0 0-1 0 0,0 0 1 0 0,0 0-1 0 0,-1 0 1 0 0,1 0-1 0 0,0 0 1 0 0,0 0-1 0 0,0 0 0 0 0,0 0 1 0 0,-1 0-1 0 0,1 0 1 0 0,0 0-1 0 0,0 0 1 0 0,0 0-1 0 0,0-1 1 0 0,-1 1-1 0 0,1 0 0 0 0,0 0 1 0 0,0 0-1 0 0,0 0 1 0 0,0 0-1 0 0,0 0 1 0 0,-1 0-1 0 0,1 0 1 0 0,0-1-1 0 0,0 1 1 0 0,0 0-1 0 0,0 0 0 0 0,0 0 1 0 0,-7-11 1800 0 0,-1-14 420 0 0,8 24-2138 0 0,-4-11 293 0 0,0 0 0 0 0,0 0 0 0 0,-1 0-1 0 0,-1 1 1 0 0,0 0 0 0 0,-8-11-1 0 0,12 19-369 0 0,0 0 0 0 0,-1 0 0 0 0,1 1 0 0 0,-1-1 0 0 0,0 1 0 0 0,0-1 0 0 0,0 1 0 0 0,0 0 0 0 0,-1 0 0 0 0,-5-3 0 0 0,7 4-15 0 0,0 1-1 0 0,-1-1 0 0 0,1 1 0 0 0,-1-1 1 0 0,1 1-1 0 0,-1 0 0 0 0,0 0 1 0 0,1 0-1 0 0,-1 0 0 0 0,1 0 0 0 0,-1 1 1 0 0,1-1-1 0 0,-1 1 0 0 0,1 0 1 0 0,0-1-1 0 0,-1 1 0 0 0,-3 2 1 0 0,-1 2 75 0 0,-1 0 0 0 0,1 1 0 0 0,0 0 1 0 0,0 0-1 0 0,0 0 0 0 0,1 1 0 0 0,0 0 1 0 0,1 0-1 0 0,-1 1 0 0 0,1-1 1 0 0,1 1-1 0 0,-8 16 0 0 0,10-19-42 0 0,0 0 0 0 0,0 0-1 0 0,0 1 1 0 0,1-1 0 0 0,-2 7-1 0 0,1-1 11 0 0,0-2 190 0 0,2 3-1 0 0,0 34-17 0 0,0-35 89 0 0,9-5-207 0 0,-9-6-153 0 0,11 7 70 0 0,20 9 0 0 0,-28-15-63 0 0,-1 0 1 0 0,0-1-1 0 0,1 1 0 0 0,-1-1 1 0 0,1 1-1 0 0,-1-1 0 0 0,0 0 1 0 0,1 0-1 0 0,-1 0 0 0 0,1 0 0 0 0,-1-1 1 0 0,1 1-1 0 0,-1-1 0 0 0,0 0 1 0 0,1 1-1 0 0,-1-1 0 0 0,0 0 1 0 0,4-2-1 0 0,1 0 10 0 0,14-8 13 0 0,-1 0-1 0 0,0-1 1 0 0,-1-1-1 0 0,19-17 1 0 0,41-27-234 0 0,-77 56 182 0 0,-1 0 2 0 0,0 0-1 0 0,0 0 1 0 0,1 0 0 0 0,-1 0-1 0 0,1 1 1 0 0,-1-1 0 0 0,1 0-1 0 0,-1 1 1 0 0,1-1 0 0 0,-1 1 0 0 0,1 0-1 0 0,-1-1 1 0 0,1 1 0 0 0,0 0-1 0 0,-1 0 1 0 0,1 0 0 0 0,0 0-1 0 0,2 1 1 0 0,0 10-40 0 0,9 42 48 0 0,-11-39 12 0 0,-1 1 0 0 0,0 16 0 0 0,-4 28 16 0 0,2-39 5 0 0,0 30 105 0 0,2-9-48 0 0,-1-31 9 0 0,1 3 1 0 0,4 38-1052 0 0,-4-38-4405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4 528 6911 0 0,'0'0'528'0'0,"-1"10"-341"0"0,0 2-96 0 0,0 5-19 0 0,1 3 3580 0 0,2-3-2208 0 0,9 51 326 0 0,-5-30 146 0 0,45 267 3202 0 0,-47-275-4667 0 0,7 44-56 0 0,-6-40-170 0 0,1 28-69 0 0,-5-34-17 0 0,-1 21-14 0 0,0-37-43 0 0,-1 0-28 0 0,-4 35-27 0 0,1-31 37 0 0,-6 0-37 0 0,10-15-26 0 0,0-1 0 0 0,0 0 0 0 0,0 0 0 0 0,0 0 0 0 0,0 0 0 0 0,0 1 0 0 0,-1-1 0 0 0,1 0 0 0 0,0 0 0 0 0,0 0 0 0 0,0 0-1 0 0,0 0 1 0 0,0 1 0 0 0,-1-1 0 0 0,1 0 0 0 0,0 0 0 0 0,0 0 0 0 0,0 0 0 0 0,-1 0 0 0 0,1 0 0 0 0,0 0 0 0 0,0 0 0 0 0,0 0 0 0 0,-1 0 0 0 0,1 0 0 0 0,0 0 0 0 0,0 0 0 0 0,0 0 0 0 0,-1 0 0 0 0,1 0 0 0 0,0 0 0 0 0,0 0 0 0 0,0 0 0 0 0,-1 0 0 0 0,1 0 0 0 0,0 0 0 0 0,0 0 0 0 0,0 0 0 0 0,0-1 0 0 0,-1 1 0 0 0,1 0 0 0 0,0 0 0 0 0,0 0 0 0 0,0 0 0 0 0,0 0 0 0 0,0 0 0 0 0,-1-1-1 0 0,1 1 1 0 0,-5-10 5 0 0,5 9-6 0 0,-7-18 0 0 0,2 1 0 0 0,0-1 1 0 0,-2-25-1 0 0,-3-62-4 0 0,7 65-4 0 0,-16-312-293 0 0,32 0-35 0 0,-10 324 325 0 0,2 0 0 0 0,1 0 0 0 0,1 0-1 0 0,1 0 1 0 0,2 1 0 0 0,1 1 0 0 0,15-30 0 0 0,-18 43 15 0 0,1 0 0 0 0,0 1 0 0 0,1 0 0 0 0,1 1 1 0 0,0 0-1 0 0,14-12 0 0 0,-16 16 9 0 0,1 1 0 0 0,1 0 0 0 0,-1 0 0 0 0,1 1 0 0 0,0 1 0 0 0,0 0 0 0 0,1 0 0 0 0,21-5 0 0 0,-9 5 29 0 0,1 1 0 0 0,-1 2 0 0 0,1 0 0 0 0,24 2 0 0 0,-6 3 38 0 0,60 11 0 0 0,-76-8-38 0 0,29 10 1 0 0,-39-6 21 0 0,23 19-32 0 0,-39-28-29 0 0,0-1 1 0 0,0 1-1 0 0,-1-1 0 0 0,1 1 0 0 0,0 0 0 0 0,0-1 1 0 0,0 1-1 0 0,-1 0 0 0 0,1 0 0 0 0,0 0 0 0 0,-1-1 1 0 0,1 1-1 0 0,0 0 0 0 0,-1 0 0 0 0,0 0 0 0 0,1 0 1 0 0,-1 0-1 0 0,1 0 0 0 0,-1 2 0 0 0,3 5 3 0 0,-1 1-1 0 0,1-1 1 0 0,-2 1 0 0 0,2 14-1 0 0,-4-8 5 0 0,0-1 0 0 0,-1 1 1 0 0,-1 0-1 0 0,0-1 0 0 0,-1 0 0 0 0,0 0 0 0 0,-1 0 0 0 0,-1 0 0 0 0,0-1 0 0 0,-9 13 0 0 0,-4 7 27 0 0,-2-2-1 0 0,-48 57 0 0 0,42-59-15 0 0,-1-1 0 0 0,-1-1 0 0 0,-56 39 0 0 0,63-52-12 0 0,-1 0-1 0 0,0-1 1 0 0,-1-1-1 0 0,0-2 1 0 0,-1 0 0 0 0,-38 9-1 0 0,55-18-38 0 0,0 1 1 0 0,0-1-1 0 0,-1 0 0 0 0,1-1 1 0 0,0 0-1 0 0,-10-1 0 0 0,15 1 17 0 0,1-1 0 0 0,0 1 0 0 0,0-1-1 0 0,0 0 1 0 0,0 1 0 0 0,0-1 0 0 0,0 0-1 0 0,0 0 1 0 0,0 0 0 0 0,0 0-1 0 0,1-1 1 0 0,-3-1 0 0 0,2 2 6 0 0,2 0 0 0 0,-1-1 0 0 0,0 1 0 0 0,0 0 0 0 0,0-1 0 0 0,1 1 0 0 0,-1-1-1 0 0,0 1 1 0 0,1-1 0 0 0,0 1 0 0 0,-1-1 0 0 0,1 1 0 0 0,0-1 0 0 0,0 1 0 0 0,0-1 0 0 0,0 1 0 0 0,0-1 0 0 0,0 1 0 0 0,0-3 0 0 0,1-1-214 0 0,1 0 1 0 0,-1 1 0 0 0,1-1-1 0 0,0 1 1 0 0,0 0 0 0 0,0 0-1 0 0,0 0 1 0 0,1 0 0 0 0,0 0-1 0 0,4-5 1 0 0,8-8-7339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1839 0 0,'0'-3'160'0'0,"0"0"-160"0"0,0 1 0 0 0,0 1 192 0 0,0-2 8 0 0,0 0 0 0 0,0-3-1224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1839 0 0,'-6'0'185'0'0,"1"0"0"0"0,-1 0 0 0 0,1 1 1 0 0,-1 0-1 0 0,-10 2 0 0 0,13-1 693 0 0,-1-1 0 0 0,1 1 0 0 0,0-1 0 0 0,0 1 0 0 0,0 0 1 0 0,-5 5-1 0 0,5-5-508 0 0,-7 6 902 0 0,1 1-1 0 0,0 0 1 0 0,-10 12 0 0 0,15-15-837 0 0,1 0-1 0 0,-1 0 0 0 0,1 0 1 0 0,0 1-1 0 0,0-1 0 0 0,1 1 1 0 0,0 0-1 0 0,0-1 1 0 0,-1 11-1 0 0,-4 29 586 0 0,6-22-99 0 0,4 25-369 0 0,0-26-157 0 0,6 20-38 0 0,-7-32-41 0 0,2-3-258 0 0,0 0 1 0 0,-1 0-1 0 0,3 11 0 0 0,-2-5-26 0 0,0-2 86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24 8287 0 0,'0'-1'114'0'0,"0"0"0"0"0,0-1 0 0 0,0 1 0 0 0,-1 0-1 0 0,1 0 1 0 0,0-1 0 0 0,-1 1 0 0 0,1 0 0 0 0,-1 0-1 0 0,0-1 1 0 0,1 1 0 0 0,-1 0 0 0 0,0 0-1 0 0,0 0 1 0 0,0 0 0 0 0,1 0 0 0 0,-3-1 0 0 0,2 2 304 0 0,0-1 0 0 0,0 1 1 0 0,-1 0-1 0 0,1 0 1 0 0,0 0-1 0 0,0 0 0 0 0,-1 0 1 0 0,1 0-1 0 0,0 0 0 0 0,0 0 1 0 0,0 1-1 0 0,-1-1 1 0 0,1 0-1 0 0,0 1 0 0 0,0-1 1 0 0,0 1-1 0 0,0-1 0 0 0,0 1 1 0 0,-2 1-1 0 0,-32 18 1383 0 0,22-12-1662 0 0,-1 0 0 0 0,1-1-1 0 0,-1 0 1 0 0,-24 6 0 0 0,38-13-151 0 0,0 1 1 0 0,0-1-1 0 0,0 0 1 0 0,0 0-1 0 0,0 0 1 0 0,0 0-1 0 0,0 0 1 0 0,0 0-1 0 0,0 0 1 0 0,0 0-1 0 0,0 0 1 0 0,0 0-1 0 0,0 0 1 0 0,0 0-1 0 0,0 0 1 0 0,0 0-1 0 0,-1 0 1 0 0,1 0-1 0 0,0 1 1 0 0,0-1-1 0 0,0 0 1 0 0,0 0-1 0 0,0 0 1 0 0,0 0-1 0 0,0 0 1 0 0,0 0-1 0 0,0 0 1 0 0,0 0-1 0 0,-1 0 1 0 0,1 0-1 0 0,0 0 1 0 0,0 0-1 0 0,0 0 1 0 0,0 0-1 0 0,0 0 1 0 0,0 0-1 0 0,0-1 1 0 0,0 1-1 0 0,0 0 1 0 0,0 0-1 0 0,0 0 1 0 0,-1 0-1 0 0,1 0 1 0 0,0 0-1 0 0,0 0 1 0 0,0 0-1 0 0,0 0 1 0 0,0 0-1 0 0,0 0 1 0 0,0 0-1 0 0,0 0 1 0 0,0 0-1 0 0,0 0 1 0 0,0-1-1 0 0,0 1 1 0 0,0 0-1 0 0,0 0 1 0 0,0 0-1 0 0,0 0 1 0 0,0 0-1 0 0,0 0 1 0 0,0 0-1 0 0,0 0 1 0 0,0 0-1 0 0,0 0 1 0 0,0-1-1 0 0,0 1 1 0 0,0 0-1 0 0,0 0 1 0 0,5-4-2199 0 0,3-1-4422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136 239 1839 0 0,'0'11'134'0'0,"-2"32"180"0"0,1-32 3184 0 0,1-5-2622 0 0,0 0 0 0 0,-1 0 0 0 0,-3 12-1 0 0,2-7-166 0 0,-1 8 1079 0 0,-8 30 0 0 0,4-26-1082 0 0,0 10 928 0 0,-3-1-1 0 0,0 0 0 0 0,-29 59 1 0 0,38-89-1528 0 0,-1 1 0 0 0,1-1 0 0 0,-1 1 0 0 0,0-1 0 0 0,0 0 0 0 0,0 0 0 0 0,-3 4 0 0 0,4-6-95 0 0,1 0 0 0 0,0 0 1 0 0,0 0-1 0 0,-1 1 0 0 0,1-1 1 0 0,0 0-1 0 0,-1 0 1 0 0,1 0-1 0 0,0 0 0 0 0,-1 0 1 0 0,1 0-1 0 0,0 1 0 0 0,-1-1 1 0 0,1 0-1 0 0,0 0 0 0 0,-1 0 1 0 0,1 0-1 0 0,0 0 1 0 0,-1 0-1 0 0,1-1 0 0 0,0 1 1 0 0,-1 0-1 0 0,1 0 0 0 0,0 0 1 0 0,-1 0-1 0 0,0-1-1 0 0,0 0 0 0 0,1 1 0 0 0,-1-1 0 0 0,1 0 1 0 0,-1 1-1 0 0,1-1 0 0 0,-1 0 0 0 0,1 0 0 0 0,-1 0 0 0 0,1 0 0 0 0,0 1 0 0 0,0-1 0 0 0,-1 0 1 0 0,1 0-1 0 0,0-1 0 0 0,-3-22 20 0 0,1 0 0 0 0,1 0 0 0 0,1 0 1 0 0,1 0-1 0 0,5-26 0 0 0,-1 7-6 0 0,-3 23 4 0 0,1 0-1 0 0,0 1 1 0 0,2-1 0 0 0,1 0-1 0 0,0 1 1 0 0,1 1 0 0 0,12-24-1 0 0,-11 28 7 0 0,0 1 0 0 0,1 0 0 0 0,0 1 0 0 0,1 0 0 0 0,0 0 0 0 0,1 1 0 0 0,1 0 0 0 0,-1 1 0 0 0,2 0 0 0 0,13-8 0 0 0,4 1 26 0 0,2 1-1 0 0,0 2 1 0 0,1 1 0 0 0,0 1-1 0 0,1 2 1 0 0,0 1 0 0 0,1 2-1 0 0,52-5 1 0 0,-69 11-36 0 0,0 1 0 0 0,33 2 0 0 0,-46-1-31 0 0,1 0 1 0 0,-1 0-1 0 0,0 0 0 0 0,1 1 1 0 0,5 2-1 0 0,30 18-204 0 0,-32-16-85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358 130 4143 0 0,'-15'9'1782'0'0,"-1"-1"-1"0"0,0-1 0 0 0,-27 9 0 0 0,2-1-168 0 0,-67 33 2052 0 0,93-41-3060 0 0,1 1 1 0 0,0 1 0 0 0,1 1-1 0 0,-24 20 1 0 0,36-29-551 0 0,0 0 1 0 0,0 0-1 0 0,1 0 0 0 0,-1-1 1 0 0,1 1-1 0 0,-1 0 0 0 0,1 0 1 0 0,-1 0-1 0 0,1 0 0 0 0,-1 0 1 0 0,0 2-1 0 0,-13 33 530 0 0,11-27-10 0 0,6 6-51 0 0,11 44-191 0 0,-13-58-320 0 0,-1 0 1 0 0,0 1-1 0 0,0-1 0 0 0,1 0 1 0 0,-1 1-1 0 0,0-1 0 0 0,1 0 1 0 0,-1 0-1 0 0,1 1 0 0 0,0-1 1 0 0,-1 0-1 0 0,1 0 0 0 0,0 0 1 0 0,0 0-1 0 0,0 0 0 0 0,0 0 1 0 0,-1 0-1 0 0,3 1 0 0 0,2 3 26 0 0,2 2 8 0 0,0-1 0 0 0,0 0 0 0 0,1 0-1 0 0,0-1 1 0 0,0 0 0 0 0,0 0 0 0 0,0 0 0 0 0,12 3-1 0 0,-4-4 32 0 0,0 0-1 0 0,0-1 0 0 0,0-1 1 0 0,0-1-1 0 0,0 0 0 0 0,31-3 1 0 0,-8-2 69 0 0,65-17 0 0 0,-74 13-122 0 0,0-1 0 0 0,0-2 0 0 0,50-26 0 0 0,-62 27-16 0 0,-1-1 0 0 0,0 0 0 0 0,-1-1 0 0 0,0 0 0 0 0,-1-2 0 0 0,26-29 0 0 0,-36 37-1 0 0,0 0 1 0 0,-1-1-1 0 0,0 1 0 0 0,0-1 0 0 0,-1 0 0 0 0,0 0 1 0 0,0 0-1 0 0,0 0 0 0 0,-1 0 0 0 0,0-1 1 0 0,1-13-1 0 0,-3 14 5 0 0,0 1 1 0 0,0 0-1 0 0,-1-1 1 0 0,1 1-1 0 0,-1 0 1 0 0,-1 0-1 0 0,0-1 1 0 0,1 1-1 0 0,-2 0 1 0 0,1 1-1 0 0,-1-1 1 0 0,0 0-1 0 0,0 1 1 0 0,-6-8-1 0 0,2 4 46 0 0,-1 0-1 0 0,0 1 0 0 0,-1 0 0 0 0,0 0 0 0 0,0 1 0 0 0,0 0 0 0 0,-1 1 0 0 0,0 0 1 0 0,-1 0-1 0 0,1 1 0 0 0,-19-6 0 0 0,1 2 16 0 0,0 2 1 0 0,0 1-1 0 0,-45-5 0 0 0,52 9-51 0 0,1 1 0 0 0,-1 1-1 0 0,0 1 1 0 0,1 1 0 0 0,-39 8 0 0 0,48-8-21 0 0,1 1 1 0 0,-1 1 0 0 0,1 0-1 0 0,0 1 1 0 0,0 0 0 0 0,0 0 0 0 0,1 1-1 0 0,0 0 1 0 0,0 1 0 0 0,0 0 0 0 0,1 0-1 0 0,-8 9 1 0 0,14-14-16 0 0,0 1 0 0 0,0-1 0 0 0,0 0-1 0 0,0 1 1 0 0,0-1 0 0 0,1 1 0 0 0,0 0 0 0 0,-1 0-1 0 0,0 3 1 0 0,-1 1-20 0 0,-1 0-1179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0 919 0 0,'1'1'983'0'0,"1"2"-340"0"0,1 18 3427 0 0,2 44-2864 0 0,-3-30 88 0 0,-2 210 2698 0 0,-5-154-2797 0 0,-4 0 0 0 0,-3-1-1 0 0,-5 0 1 0 0,-4-1 0 0 0,-3-1-1 0 0,-69 161 1 0 0,33-114-626 0 0,41-91-569 0 0,11-26-12 0 0,-14 39-472 0 0,7-14-78 0 0,10-22-29 0 0,-1 18-121 0 0,4-29-476 0 0,6 2-204 0 0,15 51-43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10591 0 0,'0'2'156'0'0,"0"-1"-1"0"0,0 1 1 0 0,1-1-1 0 0,-1 0 0 0 0,1 1 1 0 0,-1-1-1 0 0,1 0 1 0 0,-1 0-1 0 0,1 1 1 0 0,0-1-1 0 0,-1 0 0 0 0,1 0 1 0 0,0 0-1 0 0,0 0 1 0 0,0 0-1 0 0,0 0 0 0 0,0 0 1 0 0,0 0-1 0 0,0 0 1 0 0,0 0-1 0 0,0-1 1 0 0,3 2 1346 0 0,9 5-162 0 0,-7-4-1152 0 0,8 5 197 0 0,-1-2 0 0 0,1 0-1 0 0,0 0 1 0 0,1-1 0 0 0,22 4 0 0 0,-12-6-42 0 0,1-2 0 0 0,-1 0 0 0 0,1-2 0 0 0,0-1 0 0 0,-1-1 0 0 0,0-1 1 0 0,0-1-1 0 0,0-2 0 0 0,27-10 0 0 0,21-11-173 0 0,114-64 1 0 0,-109 48-430 0 0,60-30 252 0 0,-111 61-3318 0 0,40-12 1 0 0,-31 15-3652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12439 0 0,'1'5'413'0'0,"0"0"0"0"0,0 0 0 0 0,1 0 0 0 0,0 0 0 0 0,3 6 2604 0 0,7 1-1744 0 0,-2-2-1010 0 0,-2 0-66 0 0,0-2-1 0 0,1 1 1 0 0,1-1-1 0 0,0 0 1 0 0,0-1 0 0 0,0 0-1 0 0,19 9 1 0 0,-16-11 12 0 0,0-1 0 0 0,1 0-1 0 0,-1 0 1 0 0,1-2 0 0 0,-1 1 0 0 0,1-2 0 0 0,24 0 0 0 0,-18-2-85 0 0,1 0-1 0 0,-1-2 1 0 0,0-1 0 0 0,33-10 0 0 0,-18 1-185 0 0,0-1 1 0 0,-2-2-1 0 0,0-1 1 0 0,0-2-1 0 0,39-30 0 0 0,-42 26-445 0 0,0-2 0 0 0,48-52 0 0 0,-65 62 148 0 0,0-1 1 0 0,-2 0 0 0 0,0 0-1 0 0,0-1 1 0 0,-2-1 0 0 0,0 0 0 0 0,8-25-1 0 0,-15 36 554 0 0,0 1-1 0 0,0-1 0 0 0,-1 0 0 0 0,0 0 1 0 0,-1 0-1 0 0,0 0 0 0 0,0 1 1 0 0,0-1-1 0 0,-1 0 0 0 0,-1-8 0 0 0,2 13-142 0 0,-1 0-1 0 0,0 0 1 0 0,1 0 0 0 0,-1 0-1 0 0,0 0 1 0 0,0 0-1 0 0,0 0 1 0 0,0 1-1 0 0,0-1 1 0 0,-1 0-1 0 0,1 0 1 0 0,0 1-1 0 0,-1-1 1 0 0,0 1-1 0 0,1-1 1 0 0,-1 1-1 0 0,0 0 1 0 0,1 0-1 0 0,-1 0 1 0 0,0 0-1 0 0,0 0 1 0 0,0 0-1 0 0,0 0 1 0 0,0 0-1 0 0,0 1 1 0 0,0-1-1 0 0,0 1 1 0 0,0 0-1 0 0,-1-1 1 0 0,1 1-1 0 0,0 0 1 0 0,0 0-1 0 0,0 1 1 0 0,0-1-1 0 0,-4 1 1 0 0,-2 1-6 0 0,1 0 1 0 0,0 0 0 0 0,0 0-1 0 0,0 1 1 0 0,0 0 0 0 0,1 1-1 0 0,-1-1 1 0 0,1 1 0 0 0,-7 6-1 0 0,-5 4 70 0 0,-27 29-1 0 0,7-1-9 0 0,2 1-1 0 0,-32 53 1 0 0,-53 102 109 0 0,100-163-181 0 0,2 0 1 0 0,2 2-1 0 0,-14 38 0 0 0,28-65-18 0 0,0 1 0 0 0,1 0-1 0 0,-1 14 1 0 0,2-17-7 0 0,1 1-1 0 0,-1-1 1 0 0,2 0-1 0 0,-1 1 1 0 0,1-1-1 0 0,4 15 1 0 0,-3-19-10 0 0,0 1 0 0 0,0-1 0 0 0,0-1-1 0 0,0 1 1 0 0,0 0 0 0 0,1 0 0 0 0,0-1 0 0 0,0 0 0 0 0,0 1 0 0 0,0-1 0 0 0,0 0 0 0 0,1-1 0 0 0,-1 1-1 0 0,1 0 1 0 0,0-1 0 0 0,0 0 0 0 0,0 0 0 0 0,0 0 0 0 0,0-1 0 0 0,0 1 0 0 0,0-1 0 0 0,1 0 0 0 0,-1 0 0 0 0,0 0-1 0 0,5 0 1 0 0,6 0-60 0 0,-1-1 1 0 0,0 0-1 0 0,1-1 0 0 0,-1-1 0 0 0,0 0 0 0 0,25-7 0 0 0,-10 0-266 0 0,0-2-1 0 0,-1-1 0 0 0,0-1 0 0 0,-1-2 0 0 0,35-23 0 0 0,-14 4-461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513 125 5983 0 0,'-11'-9'1002'0'0,"1"1"-1"0"0,-1 0 0 0 0,-1 1 0 0 0,0 0 0 0 0,0 1 0 0 0,0 1 1 0 0,-15-6-1 0 0,-8-3 501 0 0,13 3-144 0 0,0 2-1 0 0,-1 1 1 0 0,-46-10 0 0 0,60 16-1244 0 0,0 1 1 0 0,1 0 0 0 0,-1 1 0 0 0,0 0-1 0 0,0 1 1 0 0,0-1 0 0 0,1 2 0 0 0,-1-1 0 0 0,1 1-1 0 0,-1 1 1 0 0,1-1 0 0 0,0 1 0 0 0,-1 1-1 0 0,-9 6 1 0 0,8-5-59 0 0,6-3-41 0 0,0 0 1 0 0,0 0-1 0 0,1 1 0 0 0,0-1 1 0 0,-1 1-1 0 0,1 0 0 0 0,0 0 1 0 0,0 0-1 0 0,0 0 0 0 0,1 0 1 0 0,-3 5-1 0 0,5-8-15 0 0,-8 11 23 0 0,1 0 0 0 0,-5 12 0 0 0,8-16-10 0 0,1 1 0 0 0,1 0 0 0 0,0-1 0 0 0,0 1 0 0 0,0 0 0 0 0,0 9 0 0 0,1-5 18 0 0,1 1-1 0 0,3 16 1 0 0,-3-27-24 0 0,0 0 0 0 0,0 0 0 0 0,1 0 0 0 0,-1-1 0 0 0,0 1 0 0 0,1 0 0 0 0,0 0-1 0 0,-1-1 1 0 0,1 1 0 0 0,1 1 0 0 0,18 37 65 0 0,-19-38-65 0 0,0 0-1 0 0,0 0 1 0 0,0-1-1 0 0,0 1 1 0 0,0 0-1 0 0,0-1 1 0 0,0 1 0 0 0,1-1-1 0 0,-1 0 1 0 0,2 2-1 0 0,-3-3-6 0 0,15 14 37 0 0,18 12-1 0 0,-18-15-17 0 0,1-1-1 0 0,0-1 1 0 0,1-1-1 0 0,23 9 0 0 0,82 29 61 0 0,-80-28-31 0 0,2 3-25 0 0,-43-20-21 0 0,0-1 1 0 0,0 1 0 0 0,0-1-1 0 0,0 1 1 0 0,0 0 0 0 0,0-1-1 0 0,0 1 1 0 0,0 0 0 0 0,0 0-1 0 0,0 0 1 0 0,0 0 0 0 0,-1-1-1 0 0,1 1 1 0 0,0 0 0 0 0,0 2-1 0 0,2 1-1 0 0,-1 0 0 0 0,1-1 0 0 0,-1 1 0 0 0,-1 0 0 0 0,1 0 0 0 0,0 0 0 0 0,-1 0 0 0 0,0 0 0 0 0,0 1 0 0 0,1 4 0 0 0,-2-6-1 0 0,-1 0 0 0 0,1 1 0 0 0,-1-1 0 0 0,1 0 0 0 0,-1 1 0 0 0,0-1 0 0 0,0 0 0 0 0,0 0 0 0 0,-1 0 0 0 0,-3 6 0 0 0,1-2 0 0 0,0-1 0 0 0,-1 0 0 0 0,0 0 0 0 0,0-1 0 0 0,-7 6 0 0 0,-8 6-10 0 0,-1-1 1 0 0,-40 23-1 0 0,-50 18-57 0 0,13-7 3 0 0,84-44-72 0 0,10-7-414 0 0,8-5-1101 0 0,4-4-5988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 8287 0 0,'15'-15'890'0'0,"-16"16"-486"0"0,0 0 209 0 0,-8 14 4027 0 0,2-6-4087 0 0,2-3 36 0 0,1 0-1 0 0,-1 1 1 0 0,2 0-1 0 0,-4 7 1 0 0,-12 23 1216 0 0,10-15-195 0 0,-7 27-835 0 0,10-22-361 0 0,-2 34-78 0 0,6-29-46 0 0,4 34-130 0 0,-2-61-139 0 0,1 0 0 0 0,-1 0-1 0 0,1 0 1 0 0,1 6-1 0 0,11 49 75 0 0,-5-32-21 0 0,18 35-59 0 0,9 3-52 0 0,2-3-365 0 0,-17-30 193 0 0,-15-25-12 0 0,0 3-55 0 0,14 32-20 0 0,-15-32-7 0 0,0 39-1637 0 0,-3-35 1587 0 0,0-2-1826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13823 0 0,'59'-23'1959'0'0,"-1"-3"0"0"0,-2-2-1 0 0,62-41 1 0 0,-91 49-1762 0 0,0-2 0 0 0,-1-2 0 0 0,22-26 0 0 0,28-24-1040 0 0,-63 61 238 0 0,2 2 1 0 0,-1 0-1 0 0,29-15 1 0 0,-38 23 460 0 0,1 0 0 0 0,-1 1 0 0 0,1 0 1 0 0,-1 0-1 0 0,1 0 0 0 0,-1 1 0 0 0,1-1 1 0 0,0 1-1 0 0,0 1 0 0 0,0-1 0 0 0,0 1 1 0 0,-1 0-1 0 0,1 0 0 0 0,0 1 0 0 0,9 2 1 0 0,12 4-367 0 0,-13-2-983 0 0,18 14-3926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9 455 0 0,'-1'0'259'0'0,"-1"1"0"0"0,1-1 0 0 0,0 1 0 0 0,0-1 0 0 0,0 1 0 0 0,0 0 0 0 0,-1 0 0 0 0,1-1 0 0 0,0 1 0 0 0,0 0 0 0 0,0 0 0 0 0,1 0 0 0 0,-1 0 0 0 0,0 0 0 0 0,0 0 0 0 0,-1 2 0 0 0,-4 6 3514 0 0,5-8-3510 0 0,4-7 2018 0 0,-3 5-2378 0 0,5-14-671 0 0,-7 3 6198 0 0,0 18-4733 0 0,0-2-531 0 0,2-3-82 0 0,-1 0 1 0 0,1 0 0 0 0,0 0-1 0 0,-1 0 1 0 0,1 1 0 0 0,0-1-1 0 0,0 0 1 0 0,0 0 0 0 0,0 0-1 0 0,0 0 1 0 0,0 0 0 0 0,0 0-1 0 0,0 0 1 0 0,0 0 0 0 0,0 0-1 0 0,0 0 1 0 0,1 0 0 0 0,-1 0-1 0 0,1 0 1 0 0,0 2 0 0 0,9 19 240 0 0,-8-17 26 0 0,-2-3-313 0 0,0-1 1 0 0,0 0 0 0 0,0 0 0 0 0,0 0 0 0 0,0 0 0 0 0,1 0 0 0 0,-1 0-1 0 0,0 0 1 0 0,0 0 0 0 0,1 0 0 0 0,-1 0 0 0 0,1 0 0 0 0,0 1 0 0 0,0 0 14 0 0,0 0 1 0 0,0 0-1 0 0,-1 0 1 0 0,1 0-1 0 0,0 0 1 0 0,-1 0-1 0 0,1 5 1 0 0,3 22 286 0 0,-2 1 0 0 0,-3 51 0 0 0,-13 65-32 0 0,10-113-87 0 0,-1 18 464 0 0,4-48-637 0 0,4-7-220 0 0,1-5-71 0 0,0-1 1 0 0,0 0-1 0 0,3-17 1 0 0,10-36-116 0 0,-11 42 310 0 0,15-37 36 0 0,-14 41 12 0 0,-4 12 0 0 0,0 0 0 0 0,0 1 0 0 0,1-1 0 0 0,3-3 0 0 0,19-15-10 0 0,-20 19-49 0 0,4 3-96 0 0,1-1 134 0 0,-5 0-6 0 0,0 1 1 0 0,1 0-1 0 0,11 1 0 0 0,-7 1-37 0 0,33 6 22 0 0,-43-7 44 0 0,0 0 0 0 0,0 0 0 0 0,0 0 0 0 0,0 1 0 0 0,0-1 0 0 0,0 0 0 0 0,0 0 1 0 0,0 1-1 0 0,0-1 0 0 0,0 0 0 0 0,-1 1 0 0 0,1-1 0 0 0,0 1 0 0 0,0-1 1 0 0,0 1-1 0 0,-1 0 0 0 0,1-1 0 0 0,0 1 0 0 0,0 0 0 0 0,25 24 62 0 0,-25-24-61 0 0,-1-1 0 0 0,1 0 1 0 0,-1 1-1 0 0,1-1 0 0 0,-1 1 0 0 0,1-1 0 0 0,-1 1 0 0 0,1 0 0 0 0,-1-1 1 0 0,0 1-1 0 0,1-1 0 0 0,-1 1 0 0 0,0 0 0 0 0,1-1 0 0 0,-1 1 0 0 0,0 1 1 0 0,4 15 17 0 0,-3-13 47 0 0,0 1 72 0 0,18 74 665 0 0,-13-56-731 0 0,1 5-60 0 0,4 8-14 0 0,1-3 11 0 0,2-3 89 0 0,-10-23-72 0 0,-1 0 353 0 0,-1-2-257 0 0,7 17-59 0 0,-8-22-63 0 0,-1 1-1 0 0,0-1 0 0 0,0 1 0 0 0,1 0 0 0 0,-1-1 0 0 0,0 1 1 0 0,0 0-1 0 0,0-1 0 0 0,0 1 0 0 0,0 0 0 0 0,0 0 0 0 0,0-1 0 0 0,0 1 1 0 0,0 0-1 0 0,0-1 0 0 0,0 1 0 0 0,0 0 0 0 0,0-1 0 0 0,-1 1 0 0 0,1 0 1 0 0,0-1-1 0 0,0 1 0 0 0,-1-1 0 0 0,1 1 0 0 0,-1 0 0 0 0,1-1 1 0 0,0 1-1 0 0,-1-1 0 0 0,1 1 0 0 0,-1-1 0 0 0,1 1 0 0 0,-1-1 0 0 0,1 1 1 0 0,-1-1-1 0 0,0 0 0 0 0,1 1 0 0 0,-1-1 0 0 0,1 0 0 0 0,-1 0 0 0 0,0 1 1 0 0,1-1-1 0 0,-1 0 0 0 0,0 0 0 0 0,1 0 0 0 0,-1 0 0 0 0,0 0 0 0 0,1 0 1 0 0,-1 0-1 0 0,0 0 0 0 0,0 0 0 0 0,1 0 0 0 0,-1 0 0 0 0,0 0 1 0 0,1 0-1 0 0,-1-1 0 0 0,0 1 0 0 0,1 0 0 0 0,-1 0 0 0 0,1-1 0 0 0,-1 1 1 0 0,0 0-1 0 0,1-1 0 0 0,-1 1 0 0 0,0-1 0 0 0,-1-3-7 0 0,0 1-1 0 0,0 0 1 0 0,1-1 0 0 0,-1 0-1 0 0,1 1 1 0 0,0-1 0 0 0,0 0-1 0 0,0 0 1 0 0,0 1 0 0 0,1-1-1 0 0,-1 0 1 0 0,1 0 0 0 0,0 0-1 0 0,0 0 1 0 0,1 0 0 0 0,0-5-1 0 0,2-7-87 0 0,1 0-1 0 0,7-22 0 0 0,-6 22-24 0 0,0 1 0 0 0,1 1 1 0 0,1-1-1 0 0,1 1 0 0 0,0 0 0 0 0,13-17 0 0 0,6-4-323 0 0,-9 13 244 0 0,-14 16 6 0 0,2 1 0 0 0,19-16 15 0 0,-19 16 61 0 0,4 6-27 0 0,1 0 179 0 0,28 3 279 0 0,-34 3-124 0 0,17 23 7 0 0,-16-22-2 0 0,-3 0-17 0 0,2 2-122 0 0,10 28 223 0 0,-2-1-129 0 0,3 6-80 0 0,-1-1-49 0 0,-3 1 26 0 0,-8-30-37 0 0,4 25 113 0 0,-2 3 65 0 0,-1-9-29 0 0,-2-13-88 0 0,-2-14 0 0 0,0-1-12 0 0,1 2-45 0 0,1 12 211 0 0,1-23-279 0 0,10-17-112 0 0,-10 12-603 0 0,0-13-235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41 1375 0 0,'3'-4'546'0'0,"0"0"-1"0"0,0-1 1 0 0,0 1-1 0 0,0-1 1 0 0,2-6-1 0 0,-2 4 516 0 0,-6 10 443 0 0,1-1-543 0 0,5-4 40 0 0,0 3-244 0 0,-1 0 0 0 0,1 0-1 0 0,0 0 1 0 0,-1 1-1 0 0,1-1 1 0 0,-1 1-1 0 0,0-1 1 0 0,3 3 0 0 0,1 18 985 0 0,-6-21-1206 0 0,0 11-100 0 0,-1 59 344 0 0,2 155 628 0 0,-9 15-445 0 0,-40 243-1 0 0,12-111-524 0 0,35-363-423 0 0,0 0-1 0 0,-4 18 1 0 0,2-15-29 0 0,2-6-22 0 0,0 0 0 0 0,0 0-1 0 0,-1 0 1 0 0,-3 8-1 0 0,1-3 3 0 0,2-5-282 0 0,0 1 0 0 0,-1-1-1 0 0,1 1 1 0 0,-2-1 0 0 0,1 0-1 0 0,-1 0 1 0 0,0-1-1 0 0,0 1 1 0 0,-6 6 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15663 0 0,'0'0'37'0'0,"0"0"0"0"0,0 0 0 0 0,0-1 0 0 0,0 1 0 0 0,0 0 0 0 0,0 0-1 0 0,0 0 1 0 0,0-1 0 0 0,0 1 0 0 0,0 0 0 0 0,0 0 0 0 0,0 0 0 0 0,0 0 0 0 0,0-1-1 0 0,1 1 1 0 0,-1 0 0 0 0,0 0 0 0 0,0 0 0 0 0,0 0 0 0 0,0-1 0 0 0,0 1 0 0 0,0 0-1 0 0,1 0 1 0 0,-1 0 0 0 0,0 0 0 0 0,0 0 0 0 0,0 0 0 0 0,0 0 0 0 0,1-1 0 0 0,-1 1 0 0 0,0 0-1 0 0,0 0 1 0 0,0 0 0 0 0,0 0 0 0 0,1 0 0 0 0,-1 0 0 0 0,0 0 0 0 0,0 0 0 0 0,0 0-1 0 0,1 0 1 0 0,-1 0 0 0 0,0 0 0 0 0,0 0 0 0 0,0 0 0 0 0,0 0 0 0 0,1 0 0 0 0,-1 0-1 0 0,0 1 1 0 0,3-1 1192 0 0,8 3-497 0 0,2 2-491 0 0,41 11 768 0 0,0-2-523 0 0,-25-8-7 0 0,18 0-47 0 0,83-1 0 0 0,-93-7-302 0 0,1-2 0 0 0,0-1-1 0 0,-1-2 1 0 0,50-16 0 0 0,-47 11-165 0 0,-20 7-11 0 0,22-10 0 0 0,-36 12-231 0 0,0 0 0 0 0,0 0 0 0 0,0-1 0 0 0,0 0 0 0 0,0 0 0 0 0,-1 0-1 0 0,7-8 1 0 0,1-2-1611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10135 0 0,'1'6'1279'0'0,"1"-1"239"0"0,-1 8 2400 0 0,5 54-1554 0 0,2 155 245 0 0,-39 445-1646 0 0,18-467-745 0 0,8-70-207 0 0,7-71-44 0 0,2 5-143 0 0,-4-57 25 0 0,1 0 0 0 0,-1 0-1 0 0,1 0 1 0 0,1-1 0 0 0,1 8 0 0 0,0-3-906 0 0,-1-2-6442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3679 0 0,'-16'16'10798'0'0,"37"-2"-4333"0"0,21 18-6046 0 0,-32-24 11 0 0,1 0-27 0 0,31 22-125 0 0,-32-23-56 0 0,1 1-13 0 0,30 21-10 0 0,-31-22-41 0 0,-2-1-19 0 0,25 17-3 0 0,-32-23-130 0 0,-1 1 0 0 0,1-1 0 0 0,0 1 0 0 0,-1-1 0 0 0,1 1 0 0 0,0-1 0 0 0,-1 0 0 0 0,1 1 0 0 0,0-1 0 0 0,0 0 0 0 0,-1 1 0 0 0,1-1 0 0 0,0 0 0 0 0,0 0 0 0 0,0 0 0 0 0,-1 0 0 0 0,1 0 0 0 0,1 0-1 0 0,27-1 18 0 0,-28 1-27 0 0,0-1-1 0 0,0 1 0 0 0,0 0 1 0 0,0 0-1 0 0,0-1 1 0 0,-1 1-1 0 0,1-1 0 0 0,0 1 1 0 0,0-1-1 0 0,-1 1 1 0 0,1-1-1 0 0,0 1 0 0 0,-1-1 1 0 0,1 0-1 0 0,0 1 1 0 0,-1-1-1 0 0,1 0 0 0 0,-1 1 1 0 0,1-1-1 0 0,-1 0 1 0 0,0 0-1 0 0,1 0 0 0 0,-1 1 1 0 0,0-1-1 0 0,1 0 1 0 0,-1 0-1 0 0,0 0 0 0 0,0 0 1 0 0,0 0-1 0 0,0 0 1 0 0,0 1-1 0 0,0-1 0 0 0,0-1 1 0 0,0-2-25 0 0,-1 0 0 0 0,1 1 0 0 0,-1-1 0 0 0,0 1 0 0 0,0-1 0 0 0,-1-2 0 0 0,-2-1-10 0 0,1 0 0 0 0,-1 0 0 0 0,-1 1-1 0 0,1-1 1 0 0,-1 1 0 0 0,0 0 0 0 0,0 1-1 0 0,-8-7 1 0 0,9 9-4 0 0,2 4 116 0 0,3 8 390 0 0,9 33-299 0 0,-8-31 11 0 0,3 2 1 0 0,25 66 143 0 0,-5-11-46 0 0,-7-17-149 0 0,-9-24-59 0 0,7 30-38 0 0,-10-28 37 0 0,3 31-36 0 0,-6-30 20 0 0,-3-21-42 0 0,0 25 3 0 0,-4 41 0 0 0,2-58 9 0 0,-1 0 0 0 0,0 0 0 0 0,-2-1 0 0 0,0 1 1 0 0,-1-1-1 0 0,0 0 0 0 0,-1-1 0 0 0,-1 1 0 0 0,-1-1 0 0 0,-11 14 0 0 0,15-22-10 0 0,0-1-1 0 0,0 0 1 0 0,-1 0-1 0 0,0 0 1 0 0,0-1-1 0 0,0 0 1 0 0,-1 0-1 0 0,0 0 1 0 0,0-1 0 0 0,0 0-1 0 0,0-1 1 0 0,-1 0-1 0 0,0 0 1 0 0,1 0-1 0 0,-1-1 1 0 0,0 0-1 0 0,0-1 1 0 0,0 1-1 0 0,-1-2 1 0 0,1 1-1 0 0,0-1 1 0 0,0 0 0 0 0,-9-2-1 0 0,6 0-89 0 0,0 0 0 0 0,0-1 1 0 0,0-1-1 0 0,1 0 0 0 0,-1 0 0 0 0,1-1 0 0 0,0 0 0 0 0,-17-12 0 0 0,20 12 7 0 0,0-1-1 0 0,0 1 0 0 0,0-1 1 0 0,1-1-1 0 0,0 1 0 0 0,0-1 0 0 0,1 0 1 0 0,0-1-1 0 0,0 1 0 0 0,1-1 1 0 0,-6-13-1 0 0,9 20-112 0 0,1 0 1 0 0,0 0-1 0 0,-1 1 1 0 0,1-1-1 0 0,0 0 1 0 0,0 0-1 0 0,0 0 1 0 0,0 0-1 0 0,-1 1 1 0 0,1-1-1 0 0,0 0 1 0 0,1 0-1 0 0,-1-1 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25 423 4143 0 0,'-18'29'7332'0'0,"12"22"487"0"0,7-42-6299 0 0,-1 3-1214 0 0,0-5-155 0 0,1 0-1 0 0,0 0 1 0 0,0 0-1 0 0,3 10 1 0 0,9 43 408 0 0,-1-1-248 0 0,-6-29 10 0 0,7 34 6 0 0,-7-35-38 0 0,4 22-155 0 0,-9-45-121 0 0,0 0 0 0 0,1-1 0 0 0,-2 1 0 0 0,1 0 0 0 0,-1 0 0 0 0,0 5 0 0 0,0 0-3 0 0,-1-4 42 0 0,0-6-40 0 0,-1-4-5 0 0,-1-6 10 0 0,0 0 1 0 0,1 0-1 0 0,0-1 1 0 0,1 1-1 0 0,-1-18 1 0 0,0 6-6 0 0,-9-186-128 0 0,7 101 60 0 0,1 66 42 0 0,3 0 1 0 0,2-1-1 0 0,7-49 1 0 0,-7 76 17 0 0,1 1 1 0 0,1-1-1 0 0,0 1 1 0 0,0 0-1 0 0,2 0 1 0 0,-1 0-1 0 0,2 1 1 0 0,0-1 0 0 0,0 2-1 0 0,1-1 1 0 0,0 1-1 0 0,1 0 1 0 0,12-11-1 0 0,-13 16 45 0 0,-1 0-1 0 0,1 1 0 0 0,1 0 0 0 0,-1 0 0 0 0,1 1 1 0 0,9-3-1 0 0,-7 4 14 0 0,20 0-36 0 0,-14 4 32 0 0,18 5-30 0 0,-33-6-21 0 0,0 1-1 0 0,-1-1 1 0 0,1 1-1 0 0,0-1 0 0 0,0 1 1 0 0,0 0-1 0 0,-1 0 1 0 0,1-1-1 0 0,2 3 0 0 0,5 2 8 0 0,0 1-1 0 0,-1-1 0 0 0,0 1 1 0 0,11 11-1 0 0,-14-12-7 0 0,0 1 0 0 0,-1 0 0 0 0,1 0 0 0 0,-1 0 0 0 0,-1 0 0 0 0,1 1 0 0 0,-1 0 0 0 0,4 13-1 0 0,-5-10 1 0 0,0 1 0 0 0,0 0 0 0 0,-1 0-1 0 0,-1-1 1 0 0,0 1 0 0 0,0 0 0 0 0,-1 0-1 0 0,-1 0 1 0 0,0 0 0 0 0,0-1 0 0 0,-1 1-1 0 0,0-1 1 0 0,-8 17 0 0 0,2-7 3 0 0,-1-1 1 0 0,-1 0 0 0 0,-1 0 0 0 0,0-1-1 0 0,-27 29 1 0 0,30-38-12 0 0,0 0-1 0 0,0-1 1 0 0,-11 8-1 0 0,15-13-15 0 0,1 0-1 0 0,-1 0 1 0 0,0-1 0 0 0,0 0-1 0 0,0 1 1 0 0,0-2 0 0 0,0 1-1 0 0,-1-1 1 0 0,-5 2 0 0 0,10-3 7 0 0,0 0-1 0 0,0 0 1 0 0,0 0 0 0 0,0 0 0 0 0,-1 0-1 0 0,1 0 1 0 0,0 0 0 0 0,0 0 0 0 0,0-1-1 0 0,0 1 1 0 0,-1 0 0 0 0,1-1 0 0 0,0 1-1 0 0,0-1 1 0 0,0 1 0 0 0,0-1 0 0 0,0 1-1 0 0,0-1 1 0 0,0 0 0 0 0,0 0 0 0 0,0 1-1 0 0,1-1 1 0 0,-1 0 0 0 0,0 0 0 0 0,0 0-1 0 0,1 0 1 0 0,-1 0 0 0 0,0 0 0 0 0,1 0-1 0 0,-1 0 1 0 0,1 0 0 0 0,-1-2 0 0 0,0-1-264 0 0,0 0 0 0 0,0 0 0 0 0,1 0-1 0 0,0 0 1 0 0,-1 0 0 0 0,1 0 0 0 0,1 0 0 0 0,0-5 0 0 0,3-12-7573 0 0</inkml:trace>
  <inkml:trace contextRef="#ctx0" brushRef="#br0" timeOffset="1">655 383 5983 0 0,'0'-6'790'0'0,"-1"1"-1"0"0,1 0 1 0 0,-1-1-1 0 0,0 1 1 0 0,0 0-1 0 0,-1-1 1 0 0,1 1 0 0 0,-1 0-1 0 0,0 0 1 0 0,-1 0-1 0 0,1 1 1 0 0,-1-1-1 0 0,-4-5 1 0 0,7 10-707 0 0,-1-1 1 0 0,1 1 0 0 0,-1-1 0 0 0,1 1 0 0 0,-1-1 0 0 0,1 1 0 0 0,-1-1-1 0 0,1 1 1 0 0,-1 0 0 0 0,1 0 0 0 0,-1-1 0 0 0,0 1 0 0 0,1 0 0 0 0,-1 0 0 0 0,0-1-1 0 0,1 1 1 0 0,-1 0 0 0 0,1 0 0 0 0,-1 0 0 0 0,0 0 0 0 0,1 0 0 0 0,-1 0-1 0 0,0 0 1 0 0,1 0 0 0 0,-1 0 0 0 0,0 1 0 0 0,1-1 0 0 0,-1 0 0 0 0,0 0-1 0 0,1 1 1 0 0,-1-1 0 0 0,1 0 0 0 0,-1 1 0 0 0,0-1 0 0 0,1 0 0 0 0,-1 1-1 0 0,1-1 1 0 0,-1 1 0 0 0,1-1 0 0 0,0 1 0 0 0,-1-1 0 0 0,1 1 0 0 0,-1-1 0 0 0,1 1-1 0 0,0-1 1 0 0,-1 1 0 0 0,1 0 0 0 0,0 0 0 0 0,-11 19 529 0 0,6-7-45 0 0,-1 17-168 0 0,5-14-75 0 0,2 19-18 0 0,1-17-14 0 0,6 18-45 0 0,-6-27-21 0 0,4 1-3 0 0,15 29-15 0 0,-16-30-61 0 0,4-6-26 0 0,-3 0-99 0 0,-2-2-12 0 0,-1 1 0 0 0,0-1 0 0 0,1 0-1 0 0,-1 0 1 0 0,1-1 0 0 0,-1 1 0 0 0,1 0-1 0 0,-1-1 1 0 0,1 0 0 0 0,0 0 0 0 0,-1 0 0 0 0,1-1-1 0 0,-1 1 1 0 0,1-1 0 0 0,-1 1 0 0 0,7-4-1 0 0,1-1-13 0 0,-1-2-1 0 0,0 1 1 0 0,0-1-1 0 0,0-1 1 0 0,-1 0-1 0 0,0 0 0 0 0,-1-1 1 0 0,0 0-1 0 0,0 0 1 0 0,11-19-1 0 0,-5 5-97 0 0,-2 0-1 0 0,0 0 1 0 0,16-48-1 0 0,-20 45-45 0 0,-1 0 1 0 0,4-35-1 0 0,-9 48 95 0 0,-1-1-1 0 0,0 0 0 0 0,-1 1 1 0 0,-1-1-1 0 0,0 0 1 0 0,-5-18-1 0 0,5 28 76 0 0,0-1 0 0 0,0 1-1 0 0,-1-1 1 0 0,0 1 0 0 0,0 0-1 0 0,0 0 1 0 0,0 0 0 0 0,-1 0-1 0 0,1 0 1 0 0,-1 1 0 0 0,0-1 0 0 0,0 1-1 0 0,-1 0 1 0 0,1 0 0 0 0,-1 0-1 0 0,1 0 1 0 0,-1 0 0 0 0,0 1-1 0 0,0 0 1 0 0,-4-2 0 0 0,3 2 3 0 0,0 1 1 0 0,1-1-1 0 0,-1 1 1 0 0,0 1-1 0 0,1-1 0 0 0,-1 1 1 0 0,0-1-1 0 0,0 2 1 0 0,0-1-1 0 0,0 0 1 0 0,1 1-1 0 0,-1 0 0 0 0,0 0 1 0 0,1 0-1 0 0,-1 1 1 0 0,1-1-1 0 0,-1 1 1 0 0,1 0-1 0 0,-6 4 0 0 0,-6 4 68 0 0,1 1-1 0 0,1 1 1 0 0,0 0-1 0 0,1 1 1 0 0,0 0-1 0 0,-13 17 0 0 0,-3 10 646 0 0,-26 46 0 0 0,10 6-2481 0 0,42-85 1335 0 0,9-8-1861 0 0,20-4-5844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2759 0 0,'0'-12'15564'0'0,"-1"11"-15194"0"0,2 15 2906 0 0,5 39-2967 0 0,-2-29-27 0 0,11 39 132 0 0,3 16-46 0 0,-7-29-191 0 0,-6-21-1 0 0,21 218 431 0 0,-25-223-486 0 0,1 47-21 0 0,-3-16-123 0 0,1-55 10 0 0,0 0 0 0 0,0 0 0 0 0,0 0 0 0 0,0 0 0 0 0,0 0 0 0 0,0 0 0 0 0,0 0 0 0 0,0 0 0 0 0,0 0 0 0 0,0 0 0 0 0,0 0-1 0 0,0 0 1 0 0,-1 0 0 0 0,1 0 0 0 0,0 0 0 0 0,0 0 0 0 0,0 0 0 0 0,0 0 0 0 0,0 0 0 0 0,0 0 0 0 0,0 0 0 0 0,0 0 0 0 0,0 0 0 0 0,0 0-1 0 0,0 0 1 0 0,0 0 0 0 0,0 0 0 0 0,0 0 0 0 0,0 0 0 0 0,0 1 0 0 0,-2-9-144 0 0,-1-12-1731 0 0,1-5-6067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5527 0 0,'0'0'8112'0'0,"4"-3"-6896"0"0,0 1-1089 0 0,-1-1-1 0 0,0 1 0 0 0,0-1 0 0 0,0 0 1 0 0,0 0-1 0 0,0 0 0 0 0,-1 0 1 0 0,1 0-1 0 0,-1 0 0 0 0,3-5 1 0 0,16-37-223 0 0,2 1 1 0 0,2 2 0 0 0,47-60-1 0 0,-68 97 21 0 0,1 0-1 0 0,-1 0 1 0 0,1 1 0 0 0,1 0-1 0 0,-1 0 1 0 0,7-4-1 0 0,-10 7-84 0 0,4 1 0 0 0,17-1-49 0 0,-17 1-207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19807 0 0,'1'8'910'0'0,"0"3"-599"0"0,2 33 584 0 0,-2-32-860 0 0,-1-5 31 0 0,1 0 1 0 0,-1 0 0 0 0,0 0 0 0 0,-1 0-1 0 0,-2 9 1 0 0,-62 352 1870 0 0,52-310-1777 0 0,12-54-154 0 0,0 1-3 0 0,0 0 0 0 0,-1 0 0 0 0,2 0 0 0 0,-1 0 0 0 0,0 0-1 0 0,1 0 1 0 0,0 1 0 0 0,1 6 0 0 0,-1-12-3 0 0,1 1 0 0 0,-1-1 0 0 0,0 1 0 0 0,0 0 0 0 0,1-1 0 0 0,-1 1 0 0 0,1-1 0 0 0,-1 1 0 0 0,0-1 0 0 0,1 1 0 0 0,-1-1 0 0 0,1 1 0 0 0,-1-1 0 0 0,1 1 0 0 0,-1-1 0 0 0,1 0 0 0 0,0 1 0 0 0,-1-1 0 0 0,1 0 0 0 0,-1 1 0 0 0,1-1 0 0 0,0 0 0 0 0,0 0 0 0 0,1 1 0 0 0,-1-1 0 0 0,1 0 0 0 0,-1 0 0 0 0,1-1 0 0 0,-1 1 0 0 0,1 0 0 0 0,-1 0 0 0 0,1-1 0 0 0,-1 1 0 0 0,3-2 0 0 0,4-2 0 0 0,0-1 0 0 0,0 0 0 0 0,7-6 0 0 0,-10 8 0 0 0,14-11-27 0 0,-1 1 0 0 0,2 1 0 0 0,0 1 0 0 0,0 1 0 0 0,1 0 0 0 0,0 2 0 0 0,35-10 0 0 0,-24 14 27 0 0,13 6 0 0 0,-3 7 0 0 0,-12-2 11 0 0,-18-6 31 0 0,16-1-31 0 0,-27 0-14 0 0,1-1 0 0 0,-1 1 0 0 0,0 0 0 0 0,0 0 0 0 0,1-1 0 0 0,-1 1 0 0 0,0-1 0 0 0,1 1 0 0 0,-1-1 0 0 0,0 0 0 0 0,0 1 0 0 0,0-1 0 0 0,0 0 0 0 0,0 0 0 0 0,0 0 0 0 0,0 0 0 0 0,0 0 0 0 0,0 0 0 0 0,0 0 0 0 0,0 0 0 0 0,-1 0 0 0 0,1 0 0 0 0,0-1 0 0 0,-1 1 0 0 0,1 0 0 0 0,-1 0 0 0 0,1-1 0 0 0,-1 1 0 0 0,1-2 0 0 0,0-3-42 0 0,-1-1 0 0 0,1 1 1 0 0,-1-1-1 0 0,-2-11 0 0 0,2 5 7 0 0,-2-32-87 0 0,-3-66 217 0 0,4 111-70 0 0,-2-12 217 0 0,0 9-39 0 0,0 9 57 0 0,-6 26-235 0 0,5-13 31 0 0,-3 25 16 0 0,4-20 17 0 0,-2 38-17 0 0,4 2-5 0 0,2-56-51 0 0,-1 1 0 0 0,2 0 0 0 0,-1 0 0 0 0,4 10 0 0 0,-4-15-8 0 0,1-1 0 0 0,-1 1 0 0 0,1 0 0 0 0,0-1 0 0 0,0 1 0 0 0,0-1 0 0 0,0 0 0 0 0,0 0-1 0 0,1 0 1 0 0,0 0 0 0 0,4 4 0 0 0,-3-4-4 0 0,0-1 0 0 0,0 0 0 0 0,0 0 0 0 0,0-1 1 0 0,0 1-1 0 0,0-1 0 0 0,0 0 0 0 0,0 0 0 0 0,1 0 0 0 0,5 0 0 0 0,2-1-108 0 0,1 0-1 0 0,0-1 1 0 0,0 0-1 0 0,-1-1 1 0 0,1-1-1 0 0,-1 0 1 0 0,1 0 0 0 0,-1-1-1 0 0,0-1 1 0 0,-1 0-1 0 0,21-12 1 0 0,-15 4-452 0 0</inkml:trace>
  <inkml:trace contextRef="#ctx0" brushRef="#br0" timeOffset="1">1098 188 4143 0 0,'-2'0'319'0'0,"-6"-2"-263"0"0,-3-1 226 0 0,3 2 4124 0 0,7 1-3981 0 0,-1 0 0 0 0,1 1 1 0 0,-1-1-1 0 0,1 0 0 0 0,-1 1 0 0 0,1-1 0 0 0,0 1 0 0 0,-1-1 0 0 0,-2 2 1 0 0,-3 1 375 0 0,-3 1 156 0 0,-11 2 716 0 0,1 0 1 0 0,-1 2-1 0 0,-21 12 1 0 0,39-18-1593 0 0,0-1 1 0 0,0 1-1 0 0,0 0 1 0 0,0 0-1 0 0,1 1 1 0 0,-1-1-1 0 0,1 0 1 0 0,-3 4-1 0 0,-1 0 50 0 0,-4 6 229 0 0,-6 12-108 0 0,12-18 145 0 0,2 2-217 0 0,-9 26-52 0 0,8-25 68 0 0,7 0-116 0 0,-4-9-80 0 0,2 5 2 0 0,0 0 1 0 0,1 0-1 0 0,-1-1 0 0 0,1 1 1 0 0,0 0-1 0 0,5 4 0 0 0,-5-6-2 0 0,0-1 0 0 0,0 0 0 0 0,-1-1 0 0 0,2 1 0 0 0,-1 0 0 0 0,0-1 0 0 0,0 0 0 0 0,0 0 0 0 0,1 0 0 0 0,-1 0 0 0 0,0 0 0 0 0,1-1 0 0 0,-1 1 0 0 0,1-1 0 0 0,-1 0 0 0 0,5-1 0 0 0,10 0 0 0 0,-1-1 0 0 0,20-6 0 0 0,14-1 0 0 0,-20 7 0 0 0,-4 2 0 0 0,-20 1 0 0 0,-1-1 0 0 0,0 1 0 0 0,9 1 0 0 0,18 11 79 0 0,-32-13-43 0 0,0 1 1 0 0,0-1-1 0 0,0 1 0 0 0,0-1 1 0 0,0 1-1 0 0,0 0 0 0 0,0 0 1 0 0,0-1-1 0 0,0 1 0 0 0,2 2 1 0 0,21 21 471 0 0,-24-24-477 0 0,1 1 0 0 0,0 0-1 0 0,-1-1 1 0 0,1 1 0 0 0,-1 0 0 0 0,1 0 0 0 0,0-1 0 0 0,-1 1 0 0 0,0 0 0 0 0,1 0 0 0 0,-1 0 0 0 0,1 0-1 0 0,-1-1 1 0 0,0 1 0 0 0,0 0 0 0 0,1 2 0 0 0,8 34 425 0 0,-9-36-444 0 0,1 1-1 0 0,-1-1 1 0 0,0 1 0 0 0,0-1 0 0 0,0 1-1 0 0,1-1 1 0 0,-1 1 0 0 0,-1 0-1 0 0,1-1 1 0 0,0 1 0 0 0,0-1-1 0 0,-1 2 1 0 0,-2 14-4 0 0,-8 25 0 0 0,5-25-180 0 0,-2-1 0 0 0,0 1 0 0 0,-1-1-1 0 0,-1-1 1 0 0,-19 25 0 0 0,7-13-377 0 0,-52 47-1 0 0,36-43 355 0 0,31-26 73 0 0,3-4-174 0 0,-13 4-79 0 0,13-4-9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16583 0 0,'0'0'1832'0'0,"-4"57"-496"0"0,1-3-592 0 0,-2 0 8 0 0,-1 15-304 0 0,0 4-64 0 0,0-8-16 0 0,3-16 0 0 0,2 7-472 0 0,13-65-768 0 0,-6-11 112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221 193 17047 0 0,'1'-10'949'0'0,"-1"7"-817"0"0,0 0-1 0 0,0 0 1 0 0,0 0-1 0 0,0 0 1 0 0,-1 0-1 0 0,0-4 1 0 0,-14-25 2312 0 0,11 20-2277 0 0,-1 1 1 0 0,-1 1 0 0 0,0-1 0 0 0,0 1 0 0 0,-1 0 0 0 0,0 0 0 0 0,-13-13 0 0 0,17 20-195 0 0,0 0-1 0 0,-1 1 1 0 0,1-1 0 0 0,-1 0 0 0 0,0 1-1 0 0,1 0 1 0 0,-1 0 0 0 0,0 0 0 0 0,0 0-1 0 0,-8-1 1 0 0,10 2-24 0 0,-1 1 0 0 0,0 0 0 0 0,-1 0 0 0 0,1 0 0 0 0,0 0 1 0 0,0 0-1 0 0,0 0 0 0 0,0 1 0 0 0,1 0 0 0 0,-1-1 0 0 0,0 1 0 0 0,0 0 0 0 0,0 0 0 0 0,0 1 0 0 0,1-1 0 0 0,-1 1 0 0 0,-2 1 0 0 0,1-1-210 0 0,2 0 62 0 0,0-1-1 0 0,0 0 0 0 0,0 1 0 0 0,0 0 1 0 0,0-1-1 0 0,0 1 0 0 0,1 0 0 0 0,-1 0 1 0 0,1 0-1 0 0,-1 0 0 0 0,1 0 0 0 0,0 0 0 0 0,-1 1 1 0 0,0 3-1 0 0,-7 19-984 0 0,9-24 1109 0 0,-1 0 0 0 0,1 0 0 0 0,0-1 1 0 0,-1 1-1 0 0,1 0 0 0 0,0 0 0 0 0,0 0 0 0 0,0 0 0 0 0,0 0 0 0 0,0 0 1 0 0,0 0-1 0 0,0 0 0 0 0,0 0 0 0 0,1 2 0 0 0,5 36-1017 0 0,-4-29-749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356 100 2303 0 0,'0'0'1506'0'0,"-9"-2"479"0"0,3-1-999 0 0,3 1-875 0 0,-1 0 0 0 0,0 0 0 0 0,0 0 0 0 0,0 1 0 0 0,0 0 0 0 0,0-1 1 0 0,0 2-1 0 0,0-1 0 0 0,0 0 0 0 0,-6 1 5685 0 0,10-6-5233 0 0,-1 0 0 0 0,0 1 0 0 0,0-1 0 0 0,0 1 0 0 0,0 0-1 0 0,-4-10 1 0 0,-2 7-479 0 0,-7-5 80 0 0,7 11-64 0 0,3 1 12 0 0,-7-2 103 0 0,1 1 0 0 0,-1 0 1 0 0,0 1-1 0 0,0 0 0 0 0,1 1 0 0 0,-1 0 0 0 0,0 1 0 0 0,-13 2 0 0 0,19-2-179 0 0,0 0 0 0 0,0 1 0 0 0,0 0 1 0 0,0-1-1 0 0,1 2 0 0 0,-1-1 0 0 0,0 0 0 0 0,1 1 0 0 0,0 0 0 0 0,0 0 0 0 0,-1 1 0 0 0,-4 5 0 0 0,-2 3 176 0 0,0 1 0 0 0,-13 22-1 0 0,22-32-219 0 0,-2 4 10 0 0,0 0 0 0 0,1 0 0 0 0,0 0-1 0 0,0 0 1 0 0,-2 11 0 0 0,4-16 4 0 0,0 0 0 0 0,1 1 0 0 0,-1-1-1 0 0,0 0 1 0 0,1 0 0 0 0,0 1 0 0 0,-1-1 0 0 0,1 1 0 0 0,0 3 0 0 0,1-1 10 0 0,0 12 177 0 0,0-13-152 0 0,0 0 87 0 0,0 1 7 0 0,5 16 29 0 0,-4-16 201 0 0,3 2-201 0 0,16 21-80 0 0,-18-24-74 0 0,0 0-1 0 0,0 0 1 0 0,0 0 0 0 0,0 0-1 0 0,9 6 1 0 0,-5-4-17 0 0,-1 0-59 0 0,3-2-495 0 0,28 13 337 0 0,-36-16 213 0 0,0-1-1 0 0,1 1 0 0 0,-1-1 1 0 0,0 1-1 0 0,0-1 1 0 0,1 0-1 0 0,-1 1 0 0 0,0-1 1 0 0,1 0-1 0 0,-1 0 1 0 0,0 0-1 0 0,3 0 1 0 0,36 0 159 0 0,-30 0 590 0 0,-4-5-566 0 0,20-16-32 0 0,-26 21-132 0 0,1-1 0 0 0,-1 1 0 0 0,1 0 0 0 0,-1-1 0 0 0,1 1 0 0 0,-1-1 0 0 0,1 1 0 0 0,-1-1 0 0 0,0 1 0 0 0,1-1 0 0 0,-1 1 0 0 0,1-1 0 0 0,-1 1 0 0 0,0-1 0 0 0,0 0 0 0 0,1 0 0 0 0,5-19 105 0 0,-1 0-102 0 0,7-22-303 0 0,16-40-84 0 0,-20 57 309 0 0,-7 20-10 0 0,0 1-83 0 0,0-11 78 0 0,-1 11-12 0 0,0 1 14 0 0,0-8 78 0 0,0 9 828 0 0,1 6-754 0 0,11 76 64 0 0,-9-50-136 0 0,1 5 60 0 0,-1-6-37 0 0,2 6 19 0 0,2 8 64 0 0,0-9 63 0 0,0-1-36 0 0,-2-12-106 0 0,-4-16 48 0 0,1 0-17 0 0,5 16-35 0 0,-5-15 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3679 0 0,'0'0'3135'0'0,"-1"7"-28"0"0,-2 1-2049 0 0,-2 7 247 0 0,4 0 2628 0 0,-3-13-2004 0 0,-9 7 72 0 0,-27 13 1 0 0,35-20-1916 0 0,1 0-1 0 0,0-1 1 0 0,-1 1 0 0 0,1-1 0 0 0,-1 0-1 0 0,1 0 1 0 0,-1 0 0 0 0,1-1-1 0 0,-1 1 1 0 0,0-1 0 0 0,1 0-1 0 0,-7-1 1 0 0,5-1-53 0 0,-1 0 1 0 0,0 1-1 0 0,0 1 0 0 0,0-1 1 0 0,1 1-1 0 0,-1 0 0 0 0,0 0 1 0 0,0 1-1 0 0,0 0 0 0 0,-10 3 1 0 0,-2 0 60 0 0,0 1 87 0 0,-28 10 0 0 0,40-12-160 0 0,1 0-1 0 0,0 0 1 0 0,0 1-1 0 0,0 0 1 0 0,1 0-1 0 0,-1 0 1 0 0,1 1 0 0 0,-6 5-1 0 0,-5 11 59 0 0,1 8 9 0 0,15-28-84 0 0,-1 0 0 0 0,1-1 0 0 0,-1 1 0 0 0,1 0 0 0 0,0 0 1 0 0,0-1-1 0 0,-1 1 0 0 0,1 0 0 0 0,0 0 0 0 0,0 0 0 0 0,0-1 0 0 0,0 1 1 0 0,0 0-1 0 0,0 0 0 0 0,0 0 0 0 0,0-1 0 0 0,0 1 0 0 0,1 1 0 0 0,4 36 63 0 0,-4-28 61 0 0,6-4-75 0 0,23 19-26 0 0,-29-24-22 0 0,0 0 0 0 0,0 0 0 0 0,1 0 0 0 0,-1 0 0 0 0,0 0 0 0 0,1 0 0 0 0,-1-1 0 0 0,1 1-1 0 0,-1 0 1 0 0,1-1 0 0 0,-1 0 0 0 0,3 1 0 0 0,227 66 299 0 0,-205-59-252 0 0,-7-3 27 0 0,-1 1-1 0 0,30 15 1 0 0,0 2 17 0 0,-46-22-87 0 0,0-1 0 0 0,0 1-1 0 0,-1 0 1 0 0,1 0 0 0 0,-1 0-1 0 0,1 0 1 0 0,-1 0 0 0 0,1 0 0 0 0,-1 1-1 0 0,2 1 1 0 0,1 1 7 0 0,0 0 0 0 0,-1 0 0 0 0,1 1 0 0 0,-1-1 0 0 0,5 10 0 0 0,-7-10-9 0 0,0-1 0 0 0,0 1 0 0 0,0-1 0 0 0,0 1-1 0 0,-1-1 1 0 0,1 1 0 0 0,-1-1 0 0 0,0 1 0 0 0,0-1 0 0 0,-1 1 0 0 0,1 0-1 0 0,-1-1 1 0 0,0 4 0 0 0,-3 6 3 0 0,0 0 0 0 0,0-1 0 0 0,-2 0 0 0 0,1 0 1 0 0,-1 0-1 0 0,-1 0 0 0 0,-11 14 0 0 0,6-11 12 0 0,0-1-1 0 0,-1-1 1 0 0,-1 0 0 0 0,-29 22 0 0 0,24-22-62 0 0,0-1 1 0 0,-1-1-1 0 0,0-1 0 0 0,-1 0 1 0 0,-1-2-1 0 0,1 0 0 0 0,-1-2 1 0 0,0 0-1 0 0,-31 3 0 0 0,44-8-105 0 0,0 0 0 0 0,0-1 0 0 0,0 0 0 0 0,-13-2 0 0 0,18 1-830 0 0,0 0 0 0 0,0 0 0 0 0,0 0 0 0 0,0 0 0 0 0,0-1 0 0 0,-7-4 0 0 0,-7-8-6804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18887 0 0,'0'-3'1680'0'0,"0"1"-904"0"0,-1 1-344 0 0,1-1 16 0 0,-5-2 0 0 0,1 1-272 0 0,-2-3-48 0 0,0 0-16 0 0,3-3-6256 0 0,1-2-1248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53 20735 0 0,'-15'2'920'0'0,"9"-2"184"0"0,1 0-880 0 0,4 0-224 0 0,1 1 0 0 0,0-2 0 0 0,3-2 168 0 0,0 0-8 0 0,1-3 0 0 0,1-2 0 0 0,2-2-32 0 0,-2-2 0 0 0,-2 0-8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1126 5983 0 0,'-1'0'20'0'0,"1"0"0"0"0,0 0 0 0 0,0 0 0 0 0,0 0 0 0 0,0 0 0 0 0,0 0-1 0 0,0 0 1 0 0,-1 0 0 0 0,1 0 0 0 0,0 0 0 0 0,0 0 0 0 0,0 0 0 0 0,0 0-1 0 0,0 0 1 0 0,0 0 0 0 0,-1 0 0 0 0,1 0 0 0 0,0 0 0 0 0,0 0 0 0 0,0 0 0 0 0,0 0-1 0 0,0 1 1 0 0,0-1 0 0 0,0 0 0 0 0,0 0 0 0 0,-1 0 0 0 0,1 0 0 0 0,0 0-1 0 0,0 0 1 0 0,0 0 0 0 0,0 0 0 0 0,0 1 0 0 0,0-1 0 0 0,0 0 0 0 0,0 0-1 0 0,0 0 1 0 0,0 0 0 0 0,0 0 0 0 0,0 1 0 0 0,0-1 0 0 0,0 0 0 0 0,0 0-1 0 0,0 0 1 0 0,0 0 0 0 0,0 0 0 0 0,0 0 0 0 0,0 1 0 0 0,7 14 10024 0 0,1-15-9530 0 0,26-1-2 0 0,-32 1-430 0 0,0-1 0 0 0,1 0 0 0 0,-1 1 0 0 0,0-1 0 0 0,0 0-1 0 0,0 0 1 0 0,0-1 0 0 0,-1 1 0 0 0,1 0 0 0 0,0-1 0 0 0,0 1 0 0 0,-1-1 0 0 0,1 1-1 0 0,-1-1 1 0 0,1 0 0 0 0,-1 1 0 0 0,0-1 0 0 0,0 0 0 0 0,0 0 0 0 0,0 0-1 0 0,0 0 1 0 0,0 0 0 0 0,1-4 0 0 0,1 0 105 0 0,94-230 923 0 0,-22 50-1164 0 0,-18 60 54 0 0,42-99 16 0 0,-94 214 5 0 0,42-97 242 0 0,-37 88-45 0 0,1 1 0 0 0,1 0 0 0 0,17-21 0 0 0,-28 38-183 0 0,0 1-1 0 0,0 0 1 0 0,-1 0-1 0 0,1 0 0 0 0,0 0 1 0 0,0 0-1 0 0,1 0 1 0 0,-1 0-1 0 0,0 0 1 0 0,0 0-1 0 0,0 1 1 0 0,1-1-1 0 0,-1 0 1 0 0,0 1-1 0 0,1-1 1 0 0,-1 1-1 0 0,0-1 1 0 0,1 1-1 0 0,2-1 0 0 0,0 12 33 0 0,12 34-3 0 0,-10-23-11 0 0,6 38-58 0 0,6 24-80 0 0,0-6-31 0 0,-11-48 22 0 0,-3-12 67 0 0,13 48-94 0 0,1-7 108 0 0,7 2 37 0 0,-20-48 232 0 0,2-5-120 0 0,23 25-7 0 0,-22-25 54 0 0,-2-10-103 0 0,-3 2-76 0 0,0-1 0 0 0,-1 0 0 0 0,1-1-1 0 0,0 1 1 0 0,0 0 0 0 0,0-1 0 0 0,-1 1 0 0 0,1-1-1 0 0,-1 0 1 0 0,1 0 0 0 0,-1 0 0 0 0,0 0 0 0 0,0-1-1 0 0,0 1 1 0 0,0-1 0 0 0,0 1 0 0 0,0-1 0 0 0,-1 1 0 0 0,1-1-1 0 0,0-4 1 0 0,49-126 32 0 0,-26 63-7 0 0,44-85-1 0 0,13 16-360 0 0,-71 122 283 0 0,1 2-1 0 0,1-1 0 0 0,0 2 1 0 0,1-1-1 0 0,0 2 0 0 0,20-14 0 0 0,-28 23 44 0 0,1 0-1 0 0,0 0 1 0 0,0 1-1 0 0,0 0 1 0 0,0 1-1 0 0,0-1 1 0 0,0 1-1 0 0,12-1 1 0 0,-7 4 95 0 0,18 5 2 0 0,-23-5-6 0 0,3 8 16 0 0,28 26 10 0 0,-37-34-101 0 0,0 1 1 0 0,1-1-1 0 0,-1 0 0 0 0,0 1 0 0 0,1-1 0 0 0,-1 1 0 0 0,0-1 1 0 0,0 1-1 0 0,0-1 0 0 0,1 3 0 0 0,20 48 95 0 0,-16-32-66 0 0,6 37 0 0 0,-6-19-26 0 0,-3 0 0 0 0,-1 1 0 0 0,-2-1 0 0 0,-7 61 0 0 0,-42 139 230 0 0,41-197-170 0 0,2 4-33 0 0,5-36-168 0 0,8 0-27 0 0,22 25-41 0 0,-21-26-212 0 0,-2-8-96 0 0,19-2-1430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 2303 0 0,'0'0'200'0'0,"-1"0"-200"0"0,-1-1-112 0 0,-1 1-256 0 0,0-2 176 0 0,0-1 32 0 0,-1 0 0 0 0,1 2 0 0 0,0-1 0 0 0,1 1 568 0 0,-1-1 112 0 0,2 2 24 0 0,-2 2 8 0 0,1-1-48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4143 0 0,'0'0'516'0'0,"-12"-6"1740"0"0,12 6-2086 0 0,-1 0 0 0 0,1 0 0 0 0,-1 0 0 0 0,1-1 0 0 0,-1 1 0 0 0,1 0 0 0 0,0 0 0 0 0,-1-1 0 0 0,1 1 0 0 0,-1 0 0 0 0,1-1 0 0 0,0 1 0 0 0,-1 0 0 0 0,1-1 0 0 0,0 1 0 0 0,0 0 0 0 0,-1-1 0 0 0,1 1 0 0 0,0-1 0 0 0,0 1 0 0 0,-1-1 0 0 0,1 1 0 0 0,0 0 0 0 0,0-1 0 0 0,0 1 0 0 0,0-1 0 0 0,0 1 0 0 0,0-1 0 0 0,0 0 0 0 0,11-18 4349 0 0,-12 23-4335 0 0,-1 12-7 0 0,2-12 175 0 0,0 0-152 0 0,0 14 102 0 0,0-13 767 0 0,1 0-696 0 0,2 16 3 0 0,-3-16 375 0 0,1 1-382 0 0,6 26 938 0 0,-2-8-1127 0 0,-4-18-11 0 0,0 1-14 0 0,3 36 10 0 0,-1-5-34 0 0,-2 7 26 0 0,-4 212 667 0 0,3-223-787 0 0,-3 14-971 0 0,3-44 591 0 0,-5-16-2054 0 0,2 1 1282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28 1839 0 0,'0'0'4771'0'0,"-1"-4"-3686"0"0,-1-13 6029 0 0,-2 12-6052 0 0,4 5-1028 0 0,0 0 0 0 0,0 0 0 0 0,0 0 0 0 0,0 0 1 0 0,0-1-1 0 0,0 1 0 0 0,0 0 0 0 0,-1 0 0 0 0,1 0 1 0 0,0 0-1 0 0,0 0 0 0 0,0 0 0 0 0,0 0 0 0 0,0 0 0 0 0,0 0 1 0 0,0 0-1 0 0,0-1 0 0 0,-1 1 0 0 0,1 0 0 0 0,0 0 1 0 0,0 0-1 0 0,0 0 0 0 0,0 0 0 0 0,0 0 0 0 0,0 0 1 0 0,-1 0-1 0 0,1 0 0 0 0,0 0 0 0 0,0 0 0 0 0,0 0 1 0 0,0 0-1 0 0,0 0 0 0 0,-1 0 0 0 0,1 0 0 0 0,0 0 0 0 0,0 0 1 0 0,0 1-1 0 0,0-1 0 0 0,0 0 0 0 0,0 0 0 0 0,0 0 1 0 0,-1 0-1 0 0,1 0 0 0 0,0 0 0 0 0,0 0 0 0 0,0 0 1 0 0,0 0-1 0 0,0 1 0 0 0,-14 19-821 0 0,13-19 619 0 0,-1 1 10 0 0,-10 8 604 0 0,0 1 0 0 0,-1-2 0 0 0,0 0 0 0 0,-27 14 0 0 0,18-12 743 0 0,-1-1 1 0 0,-34 10-1 0 0,54-19-1122 0 0,-9 6-44 0 0,7-5-78 0 0,-6 1-76 0 0,10-2 131 0 0,0-1 0 0 0,1 0 0 0 0,-1 1 0 0 0,0-1 0 0 0,1 0-1 0 0,-1 1 1 0 0,0-1 0 0 0,0 0 0 0 0,1 0 0 0 0,-1 0 0 0 0,0 0 0 0 0,0 0 0 0 0,1 0 0 0 0,-1 0-1 0 0,0 0 1 0 0,0 0 0 0 0,1 0 0 0 0,-1 0 0 0 0,0 0 0 0 0,-1-1 0 0 0,-2-1-51 0 0,-5 1 66 0 0,5 0 11 0 0,-3-6 146 0 0,5 6-108 0 0,11 1-137 0 0,26 1 159 0 0,-26 0 45 0 0,-4 5-78 0 0,17 19-53 0 0,-16-19-32 0 0,-5 0 75 0 0,5 18 21 0 0,-4-18 200 0 0,1 0-160 0 0,8 16-3 0 0,-9-17 150 0 0,5 1-171 0 0,18 17 0 0 0,-19-17 80 0 0,2-2-93 0 0,1 1-57 0 0,30 13 57 0 0,3-3-14 0 0,0-1-57 0 0,-33-12-70 0 0,-1 2-21 0 0,26 13-1 0 0,-25-12-11 0 0,-5 1-226 0 0,13 18 149 0 0,-13-18 11 0 0,-3-2 45 0 0,1 20-83 0 0,-3-21 139 0 0,0 0-1 0 0,0-1 0 0 0,0 1 1 0 0,0-1-1 0 0,-1 1 1 0 0,1-1-1 0 0,-1 1 0 0 0,0-1 1 0 0,1 0-1 0 0,-3 2 1 0 0,2-1-298 0 0,-5 2-576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0 919 0 0,'0'0'80'0'0,"-3"6"-80"0"0,0-4 440 0 0,0-1-200 0 0,-1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11 183 455 0 0,'-11'-9'3207'0'0,"12"6"-2702"0"0,2-7 100 0 0,-2 16 589 0 0,-4 18-155 0 0,3-22-693 0 0,0 1 8 0 0,1 4 713 0 0,0 0 1 0 0,1 0 0 0 0,4 11-1 0 0,-4-13 1292 0 0,7-3-2079 0 0,30 9-7 0 0,-29-8 187 0 0,-1-6-288 0 0,28-9-4 0 0,-35 12-155 0 0,0-1-1 0 0,-1 1 0 0 0,1-1 1 0 0,-1 0-1 0 0,1 1 1 0 0,-1-1-1 0 0,0 0 0 0 0,1 0 1 0 0,1-2-1 0 0,6-2-14 0 0,-4 2-17 0 0,-1 0 1 0 0,0 0-1 0 0,0 0 1 0 0,0 0-1 0 0,0-1 1 0 0,4-5-1 0 0,-2 4-22 0 0,-4 3-37 0 0,1 0 0 0 0,-1 0 0 0 0,0-1 1 0 0,0 1-1 0 0,0-1 0 0 0,0 1 0 0 0,3-6 0 0 0,-1 3-132 0 0,-2 2 51 0 0,0 0-1 0 0,0 1 0 0 0,0-1 0 0 0,0 0 0 0 0,-1 0 0 0 0,2-5 0 0 0,1 2-63 0 0,5-18-746 0 0,0-3 26 0 0,-5 7 557 0 0,6-19 462 0 0,-9 36 2642 0 0,7-1-2142 0 0,1-1 97 0 0,12-6-2041 0 0,-19 10 913 0 0,-4 3 99 0 0,-13 8 236 0 0,-4 1 677 0 0,1 2 1 0 0,1 0-1 0 0,0 1 1 0 0,1 1-1 0 0,0 0 0 0 0,1 1 1 0 0,1 1-1 0 0,-14 21 1 0 0,24-30 97 0 0,0 0-1 0 0,0 1 1 0 0,1-1 0 0 0,-3 15-1 0 0,5-20-284 0 0,1 1-197 0 0,-1 13-86 0 0,1-12-21 0 0,0-1-13 0 0,5 20-42 0 0,-3-18-11 0 0,0 0 0 0 0,1 0 0 0 0,0 1 0 0 0,5 7 0 0 0,21 23 24 0 0,-15-23 99 0 0,-5-6-72 0 0,-1-1 38 0 0,1 0 0 0 0,15 9-1 0 0,14 9 63 0 0,-19-14-39 0 0,21 9-15 0 0,-20-12-1 0 0,18 3-40 0 0,-36-10-66 0 0,-1-1 0 0 0,1 1 1 0 0,0-1-1 0 0,0 0 0 0 0,0 0 0 0 0,0 1 0 0 0,0-1 0 0 0,0 0 0 0 0,2-1 0 0 0,44-1-106 0 0,-36 2-78 0 0,-1-3-1098 0 0,31-8 529 0 0,-32 8-314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 1375 0 0,'0'0'1224'0'0,"-1"-2"-1449"0"0,-13-11 11286 0 0,7 9-10017 0 0,4 9 3068 0 0,0 28-2809 0 0,2-11-1030 0 0,1-17 1 0 0,0 2 4 0 0,0 35 282 0 0,0-2-66 0 0,1 6-92 0 0,13 338 1333 0 0,-11-327-1741 0 0,-3-37-190 0 0,0-15-17 0 0,-1-1-971 0 0,-2 13-705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5983 0 0,'0'0'1067'0'0,"-2"2"-595"0"0,-3 3-59 0 0,1 1-1 0 0,-1 0 1 0 0,1 0-1 0 0,0 1 1 0 0,1-1-1 0 0,0 1 1 0 0,-5 13 9066 0 0,15-15-8773 0 0,19 15-176 0 0,-20-15 405 0 0,5-8-711 0 0,51-10 11 0 0,-18 3-148 0 0,23-6-17 0 0,-16 6-80 0 0,-32 5-18 0 0,30-2-154 0 0,-14 3-31 0 0,-18 3-485 0 0,27 5-2329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FA9A-8890-D5EC-0C1B-6EF03FCF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48B-F495-D0C7-21BF-138AA114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90A-F7DC-2029-EC28-6A0AB4F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5E51-FCCE-FC53-07EA-9CDA76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3272-0ACB-BE18-A02B-58AE818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A3A-9B08-C95D-C348-7ADE275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BFFB-9843-D9EC-3BA1-AC0A9C5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0663-BFAB-AA8D-B905-224093B9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77F-E54D-F9CE-AE63-BBBFE34F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9F18-A615-A38B-1808-DC85E62D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AF6F2-3DD5-E63C-519B-F14933C8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52D8-FD05-5276-7978-A1ED8DD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C68D-C241-267F-787E-EBB06C4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D1CE-BCF1-B5DF-C78B-15B56C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3143-85C2-31BA-B6D9-58A6E0B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8AD4-D7FC-3E63-DEF6-021DEB7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B74-4426-1913-6B59-8D24A31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535B-2A6C-BAF1-2C13-16FF99D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89FC-9075-DEFD-3986-DA59790E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827A-DDF9-617C-1481-2B555E7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6F93-C67F-3FE2-B76E-3588BED2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45F-43D8-EF50-1CFE-E3D95190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A319-56EA-94DC-E7FD-73FBD57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FFCB-C9A2-0FB9-1244-072534A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A3F4-2A3B-3030-3684-28F2B4D2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EA3-5453-B971-6323-0529E6B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3759-7317-86B0-7A44-3F5EB59B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8758-E809-6B2E-84D6-CF603D18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4B4C-CF2A-620F-A179-67B2405F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3BD2-F962-B725-596A-5A5D41D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47FD-5265-8A45-FF89-2F489E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81-05F6-0B5A-19D9-BFCC9F8E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7E8F-956A-8889-4557-EA3FE01E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5C04-BC37-80BC-20B4-549FAD6F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A9C-F2E4-C9A8-E624-24A73120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BC02-08FE-3C58-CD13-9CED04E1D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EC40-9933-16E0-0438-39CB30B5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A63B-0BA7-8B0A-FADB-5EB0815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A0F0E-0B0F-BB79-A185-79C52FA7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6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D666-ADDF-60CF-103F-90336DB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0B9-6DEC-2298-89D4-518B5EA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CDA1C-E00D-B7BB-5F3D-DB1852A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90286-1FD1-4D11-D735-BF34F1B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24C3-3B32-BBE9-E5F9-EF579678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BC13-D477-23B0-F8AB-499686B4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6D63-2911-4ECC-FF6F-5BDEB6B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38D-1E95-09DA-08D1-44E05F08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9AF-B2DB-84D9-A764-B7E93D8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C3A5-D942-6820-F3AE-0FA8920C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CEA4-8E9C-EE17-833B-E507D623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F1E2-82AE-CACC-4115-F04DA7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93EF-0479-367E-F71B-819E322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2C2-FBAE-B053-AC8E-12CAD49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E232-2010-C952-F6E1-1E98E2D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F1490-E769-10D7-A1B0-F931A0DE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CD79-C781-290D-A275-A15C746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171A-6785-8CA2-AAD8-D73FDB4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E6D2-57F6-040E-4817-F464B61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97206-1D3B-9F29-55B7-88479AE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56CD-A666-6087-5877-D5242F84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E1D4-0FA9-1F71-5506-5FEC25E4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878A-30CA-764C-1A38-5ABD326C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CA08-5379-06FC-26CA-15B7D32B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png"/><Relationship Id="rId21" Type="http://schemas.openxmlformats.org/officeDocument/2006/relationships/image" Target="../media/image550.png"/><Relationship Id="rId42" Type="http://schemas.openxmlformats.org/officeDocument/2006/relationships/customXml" Target="../ink/ink558.xml"/><Relationship Id="rId63" Type="http://schemas.openxmlformats.org/officeDocument/2006/relationships/image" Target="../media/image571.png"/><Relationship Id="rId84" Type="http://schemas.openxmlformats.org/officeDocument/2006/relationships/customXml" Target="../ink/ink579.xml"/><Relationship Id="rId138" Type="http://schemas.openxmlformats.org/officeDocument/2006/relationships/customXml" Target="../ink/ink606.xml"/><Relationship Id="rId159" Type="http://schemas.openxmlformats.org/officeDocument/2006/relationships/image" Target="../media/image619.png"/><Relationship Id="rId170" Type="http://schemas.openxmlformats.org/officeDocument/2006/relationships/customXml" Target="../ink/ink622.xml"/><Relationship Id="rId191" Type="http://schemas.openxmlformats.org/officeDocument/2006/relationships/image" Target="../media/image635.png"/><Relationship Id="rId205" Type="http://schemas.openxmlformats.org/officeDocument/2006/relationships/image" Target="../media/image642.png"/><Relationship Id="rId107" Type="http://schemas.openxmlformats.org/officeDocument/2006/relationships/image" Target="../media/image593.png"/><Relationship Id="rId11" Type="http://schemas.openxmlformats.org/officeDocument/2006/relationships/image" Target="../media/image545.png"/><Relationship Id="rId32" Type="http://schemas.openxmlformats.org/officeDocument/2006/relationships/customXml" Target="../ink/ink553.xml"/><Relationship Id="rId53" Type="http://schemas.openxmlformats.org/officeDocument/2006/relationships/image" Target="../media/image566.png"/><Relationship Id="rId74" Type="http://schemas.openxmlformats.org/officeDocument/2006/relationships/customXml" Target="../ink/ink574.xml"/><Relationship Id="rId128" Type="http://schemas.openxmlformats.org/officeDocument/2006/relationships/customXml" Target="../ink/ink601.xml"/><Relationship Id="rId149" Type="http://schemas.openxmlformats.org/officeDocument/2006/relationships/image" Target="../media/image614.png"/><Relationship Id="rId5" Type="http://schemas.openxmlformats.org/officeDocument/2006/relationships/image" Target="../media/image542.png"/><Relationship Id="rId95" Type="http://schemas.openxmlformats.org/officeDocument/2006/relationships/image" Target="../media/image587.png"/><Relationship Id="rId160" Type="http://schemas.openxmlformats.org/officeDocument/2006/relationships/customXml" Target="../ink/ink617.xml"/><Relationship Id="rId181" Type="http://schemas.openxmlformats.org/officeDocument/2006/relationships/image" Target="../media/image630.png"/><Relationship Id="rId216" Type="http://schemas.openxmlformats.org/officeDocument/2006/relationships/customXml" Target="../ink/ink645.xml"/><Relationship Id="rId22" Type="http://schemas.openxmlformats.org/officeDocument/2006/relationships/customXml" Target="../ink/ink548.xml"/><Relationship Id="rId43" Type="http://schemas.openxmlformats.org/officeDocument/2006/relationships/image" Target="../media/image561.png"/><Relationship Id="rId64" Type="http://schemas.openxmlformats.org/officeDocument/2006/relationships/customXml" Target="../ink/ink569.xml"/><Relationship Id="rId118" Type="http://schemas.openxmlformats.org/officeDocument/2006/relationships/customXml" Target="../ink/ink596.xml"/><Relationship Id="rId139" Type="http://schemas.openxmlformats.org/officeDocument/2006/relationships/image" Target="../media/image609.png"/><Relationship Id="rId85" Type="http://schemas.openxmlformats.org/officeDocument/2006/relationships/image" Target="../media/image582.png"/><Relationship Id="rId150" Type="http://schemas.openxmlformats.org/officeDocument/2006/relationships/customXml" Target="../ink/ink612.xml"/><Relationship Id="rId171" Type="http://schemas.openxmlformats.org/officeDocument/2006/relationships/image" Target="../media/image625.png"/><Relationship Id="rId192" Type="http://schemas.openxmlformats.org/officeDocument/2006/relationships/customXml" Target="../ink/ink633.xml"/><Relationship Id="rId206" Type="http://schemas.openxmlformats.org/officeDocument/2006/relationships/customXml" Target="../ink/ink640.xml"/><Relationship Id="rId12" Type="http://schemas.openxmlformats.org/officeDocument/2006/relationships/customXml" Target="../ink/ink543.xml"/><Relationship Id="rId33" Type="http://schemas.openxmlformats.org/officeDocument/2006/relationships/image" Target="../media/image556.png"/><Relationship Id="rId108" Type="http://schemas.openxmlformats.org/officeDocument/2006/relationships/customXml" Target="../ink/ink591.xml"/><Relationship Id="rId129" Type="http://schemas.openxmlformats.org/officeDocument/2006/relationships/image" Target="../media/image604.png"/><Relationship Id="rId54" Type="http://schemas.openxmlformats.org/officeDocument/2006/relationships/customXml" Target="../ink/ink564.xml"/><Relationship Id="rId75" Type="http://schemas.openxmlformats.org/officeDocument/2006/relationships/image" Target="../media/image577.png"/><Relationship Id="rId96" Type="http://schemas.openxmlformats.org/officeDocument/2006/relationships/customXml" Target="../ink/ink585.xml"/><Relationship Id="rId140" Type="http://schemas.openxmlformats.org/officeDocument/2006/relationships/customXml" Target="../ink/ink607.xml"/><Relationship Id="rId161" Type="http://schemas.openxmlformats.org/officeDocument/2006/relationships/image" Target="../media/image620.png"/><Relationship Id="rId182" Type="http://schemas.openxmlformats.org/officeDocument/2006/relationships/customXml" Target="../ink/ink628.xml"/><Relationship Id="rId217" Type="http://schemas.openxmlformats.org/officeDocument/2006/relationships/image" Target="../media/image648.png"/><Relationship Id="rId6" Type="http://schemas.openxmlformats.org/officeDocument/2006/relationships/customXml" Target="../ink/ink540.xml"/><Relationship Id="rId23" Type="http://schemas.openxmlformats.org/officeDocument/2006/relationships/image" Target="../media/image551.png"/><Relationship Id="rId119" Type="http://schemas.openxmlformats.org/officeDocument/2006/relationships/image" Target="../media/image599.png"/><Relationship Id="rId44" Type="http://schemas.openxmlformats.org/officeDocument/2006/relationships/customXml" Target="../ink/ink559.xml"/><Relationship Id="rId65" Type="http://schemas.openxmlformats.org/officeDocument/2006/relationships/image" Target="../media/image572.png"/><Relationship Id="rId86" Type="http://schemas.openxmlformats.org/officeDocument/2006/relationships/customXml" Target="../ink/ink580.xml"/><Relationship Id="rId130" Type="http://schemas.openxmlformats.org/officeDocument/2006/relationships/customXml" Target="../ink/ink602.xml"/><Relationship Id="rId151" Type="http://schemas.openxmlformats.org/officeDocument/2006/relationships/image" Target="../media/image615.png"/><Relationship Id="rId172" Type="http://schemas.openxmlformats.org/officeDocument/2006/relationships/customXml" Target="../ink/ink623.xml"/><Relationship Id="rId193" Type="http://schemas.openxmlformats.org/officeDocument/2006/relationships/image" Target="../media/image636.png"/><Relationship Id="rId207" Type="http://schemas.openxmlformats.org/officeDocument/2006/relationships/image" Target="../media/image643.png"/><Relationship Id="rId13" Type="http://schemas.openxmlformats.org/officeDocument/2006/relationships/image" Target="../media/image546.png"/><Relationship Id="rId109" Type="http://schemas.openxmlformats.org/officeDocument/2006/relationships/image" Target="../media/image594.png"/><Relationship Id="rId34" Type="http://schemas.openxmlformats.org/officeDocument/2006/relationships/customXml" Target="../ink/ink554.xml"/><Relationship Id="rId55" Type="http://schemas.openxmlformats.org/officeDocument/2006/relationships/image" Target="../media/image567.png"/><Relationship Id="rId76" Type="http://schemas.openxmlformats.org/officeDocument/2006/relationships/customXml" Target="../ink/ink575.xml"/><Relationship Id="rId97" Type="http://schemas.openxmlformats.org/officeDocument/2006/relationships/image" Target="../media/image588.png"/><Relationship Id="rId120" Type="http://schemas.openxmlformats.org/officeDocument/2006/relationships/customXml" Target="../ink/ink597.xml"/><Relationship Id="rId141" Type="http://schemas.openxmlformats.org/officeDocument/2006/relationships/image" Target="../media/image610.png"/><Relationship Id="rId7" Type="http://schemas.openxmlformats.org/officeDocument/2006/relationships/image" Target="../media/image543.png"/><Relationship Id="rId162" Type="http://schemas.openxmlformats.org/officeDocument/2006/relationships/customXml" Target="../ink/ink618.xml"/><Relationship Id="rId183" Type="http://schemas.openxmlformats.org/officeDocument/2006/relationships/image" Target="../media/image631.png"/><Relationship Id="rId218" Type="http://schemas.openxmlformats.org/officeDocument/2006/relationships/customXml" Target="../ink/ink646.xml"/><Relationship Id="rId24" Type="http://schemas.openxmlformats.org/officeDocument/2006/relationships/customXml" Target="../ink/ink549.xml"/><Relationship Id="rId45" Type="http://schemas.openxmlformats.org/officeDocument/2006/relationships/image" Target="../media/image562.png"/><Relationship Id="rId66" Type="http://schemas.openxmlformats.org/officeDocument/2006/relationships/customXml" Target="../ink/ink570.xml"/><Relationship Id="rId87" Type="http://schemas.openxmlformats.org/officeDocument/2006/relationships/image" Target="../media/image583.png"/><Relationship Id="rId110" Type="http://schemas.openxmlformats.org/officeDocument/2006/relationships/customXml" Target="../ink/ink592.xml"/><Relationship Id="rId131" Type="http://schemas.openxmlformats.org/officeDocument/2006/relationships/image" Target="../media/image605.png"/><Relationship Id="rId152" Type="http://schemas.openxmlformats.org/officeDocument/2006/relationships/customXml" Target="../ink/ink613.xml"/><Relationship Id="rId173" Type="http://schemas.openxmlformats.org/officeDocument/2006/relationships/image" Target="../media/image626.png"/><Relationship Id="rId194" Type="http://schemas.openxmlformats.org/officeDocument/2006/relationships/customXml" Target="../ink/ink634.xml"/><Relationship Id="rId208" Type="http://schemas.openxmlformats.org/officeDocument/2006/relationships/customXml" Target="../ink/ink641.xml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57.png"/><Relationship Id="rId56" Type="http://schemas.openxmlformats.org/officeDocument/2006/relationships/customXml" Target="../ink/ink565.xml"/><Relationship Id="rId77" Type="http://schemas.openxmlformats.org/officeDocument/2006/relationships/image" Target="../media/image578.png"/><Relationship Id="rId100" Type="http://schemas.openxmlformats.org/officeDocument/2006/relationships/customXml" Target="../ink/ink587.xml"/><Relationship Id="rId105" Type="http://schemas.openxmlformats.org/officeDocument/2006/relationships/image" Target="../media/image592.png"/><Relationship Id="rId126" Type="http://schemas.openxmlformats.org/officeDocument/2006/relationships/customXml" Target="../ink/ink600.xml"/><Relationship Id="rId147" Type="http://schemas.openxmlformats.org/officeDocument/2006/relationships/image" Target="../media/image613.png"/><Relationship Id="rId168" Type="http://schemas.openxmlformats.org/officeDocument/2006/relationships/customXml" Target="../ink/ink621.xml"/><Relationship Id="rId8" Type="http://schemas.openxmlformats.org/officeDocument/2006/relationships/customXml" Target="../ink/ink541.xml"/><Relationship Id="rId51" Type="http://schemas.openxmlformats.org/officeDocument/2006/relationships/image" Target="../media/image565.png"/><Relationship Id="rId72" Type="http://schemas.openxmlformats.org/officeDocument/2006/relationships/customXml" Target="../ink/ink573.xml"/><Relationship Id="rId93" Type="http://schemas.openxmlformats.org/officeDocument/2006/relationships/image" Target="../media/image586.png"/><Relationship Id="rId98" Type="http://schemas.openxmlformats.org/officeDocument/2006/relationships/customXml" Target="../ink/ink586.xml"/><Relationship Id="rId121" Type="http://schemas.openxmlformats.org/officeDocument/2006/relationships/image" Target="../media/image600.png"/><Relationship Id="rId142" Type="http://schemas.openxmlformats.org/officeDocument/2006/relationships/customXml" Target="../ink/ink608.xml"/><Relationship Id="rId163" Type="http://schemas.openxmlformats.org/officeDocument/2006/relationships/image" Target="../media/image621.png"/><Relationship Id="rId184" Type="http://schemas.openxmlformats.org/officeDocument/2006/relationships/customXml" Target="../ink/ink629.xml"/><Relationship Id="rId189" Type="http://schemas.openxmlformats.org/officeDocument/2006/relationships/image" Target="../media/image634.png"/><Relationship Id="rId219" Type="http://schemas.openxmlformats.org/officeDocument/2006/relationships/image" Target="../media/image649.png"/><Relationship Id="rId3" Type="http://schemas.openxmlformats.org/officeDocument/2006/relationships/image" Target="../media/image541.png"/><Relationship Id="rId214" Type="http://schemas.openxmlformats.org/officeDocument/2006/relationships/customXml" Target="../ink/ink644.xml"/><Relationship Id="rId25" Type="http://schemas.openxmlformats.org/officeDocument/2006/relationships/image" Target="../media/image552.png"/><Relationship Id="rId46" Type="http://schemas.openxmlformats.org/officeDocument/2006/relationships/customXml" Target="../ink/ink560.xml"/><Relationship Id="rId67" Type="http://schemas.openxmlformats.org/officeDocument/2006/relationships/image" Target="../media/image573.png"/><Relationship Id="rId116" Type="http://schemas.openxmlformats.org/officeDocument/2006/relationships/customXml" Target="../ink/ink595.xml"/><Relationship Id="rId137" Type="http://schemas.openxmlformats.org/officeDocument/2006/relationships/image" Target="../media/image608.png"/><Relationship Id="rId158" Type="http://schemas.openxmlformats.org/officeDocument/2006/relationships/customXml" Target="../ink/ink616.xml"/><Relationship Id="rId20" Type="http://schemas.openxmlformats.org/officeDocument/2006/relationships/customXml" Target="../ink/ink547.xml"/><Relationship Id="rId41" Type="http://schemas.openxmlformats.org/officeDocument/2006/relationships/image" Target="../media/image560.png"/><Relationship Id="rId62" Type="http://schemas.openxmlformats.org/officeDocument/2006/relationships/customXml" Target="../ink/ink568.xml"/><Relationship Id="rId83" Type="http://schemas.openxmlformats.org/officeDocument/2006/relationships/image" Target="../media/image581.png"/><Relationship Id="rId88" Type="http://schemas.openxmlformats.org/officeDocument/2006/relationships/customXml" Target="../ink/ink581.xml"/><Relationship Id="rId111" Type="http://schemas.openxmlformats.org/officeDocument/2006/relationships/image" Target="../media/image595.png"/><Relationship Id="rId132" Type="http://schemas.openxmlformats.org/officeDocument/2006/relationships/customXml" Target="../ink/ink603.xml"/><Relationship Id="rId153" Type="http://schemas.openxmlformats.org/officeDocument/2006/relationships/image" Target="../media/image616.png"/><Relationship Id="rId174" Type="http://schemas.openxmlformats.org/officeDocument/2006/relationships/customXml" Target="../ink/ink624.xml"/><Relationship Id="rId179" Type="http://schemas.openxmlformats.org/officeDocument/2006/relationships/image" Target="../media/image629.png"/><Relationship Id="rId195" Type="http://schemas.openxmlformats.org/officeDocument/2006/relationships/image" Target="../media/image637.png"/><Relationship Id="rId209" Type="http://schemas.openxmlformats.org/officeDocument/2006/relationships/image" Target="../media/image644.png"/><Relationship Id="rId190" Type="http://schemas.openxmlformats.org/officeDocument/2006/relationships/customXml" Target="../ink/ink632.xml"/><Relationship Id="rId204" Type="http://schemas.openxmlformats.org/officeDocument/2006/relationships/customXml" Target="../ink/ink639.xml"/><Relationship Id="rId15" Type="http://schemas.openxmlformats.org/officeDocument/2006/relationships/image" Target="../media/image547.png"/><Relationship Id="rId36" Type="http://schemas.openxmlformats.org/officeDocument/2006/relationships/customXml" Target="../ink/ink555.xml"/><Relationship Id="rId57" Type="http://schemas.openxmlformats.org/officeDocument/2006/relationships/image" Target="../media/image568.png"/><Relationship Id="rId106" Type="http://schemas.openxmlformats.org/officeDocument/2006/relationships/customXml" Target="../ink/ink590.xml"/><Relationship Id="rId127" Type="http://schemas.openxmlformats.org/officeDocument/2006/relationships/image" Target="../media/image603.png"/><Relationship Id="rId10" Type="http://schemas.openxmlformats.org/officeDocument/2006/relationships/customXml" Target="../ink/ink542.xml"/><Relationship Id="rId31" Type="http://schemas.openxmlformats.org/officeDocument/2006/relationships/image" Target="../media/image555.png"/><Relationship Id="rId52" Type="http://schemas.openxmlformats.org/officeDocument/2006/relationships/customXml" Target="../ink/ink563.xml"/><Relationship Id="rId73" Type="http://schemas.openxmlformats.org/officeDocument/2006/relationships/image" Target="../media/image576.png"/><Relationship Id="rId78" Type="http://schemas.openxmlformats.org/officeDocument/2006/relationships/customXml" Target="../ink/ink576.xml"/><Relationship Id="rId94" Type="http://schemas.openxmlformats.org/officeDocument/2006/relationships/customXml" Target="../ink/ink584.xml"/><Relationship Id="rId99" Type="http://schemas.openxmlformats.org/officeDocument/2006/relationships/image" Target="../media/image589.png"/><Relationship Id="rId101" Type="http://schemas.openxmlformats.org/officeDocument/2006/relationships/image" Target="../media/image590.png"/><Relationship Id="rId122" Type="http://schemas.openxmlformats.org/officeDocument/2006/relationships/customXml" Target="../ink/ink598.xml"/><Relationship Id="rId143" Type="http://schemas.openxmlformats.org/officeDocument/2006/relationships/image" Target="../media/image611.png"/><Relationship Id="rId148" Type="http://schemas.openxmlformats.org/officeDocument/2006/relationships/customXml" Target="../ink/ink611.xml"/><Relationship Id="rId164" Type="http://schemas.openxmlformats.org/officeDocument/2006/relationships/customXml" Target="../ink/ink619.xml"/><Relationship Id="rId169" Type="http://schemas.openxmlformats.org/officeDocument/2006/relationships/image" Target="../media/image624.png"/><Relationship Id="rId185" Type="http://schemas.openxmlformats.org/officeDocument/2006/relationships/image" Target="../media/image632.png"/><Relationship Id="rId4" Type="http://schemas.openxmlformats.org/officeDocument/2006/relationships/customXml" Target="../ink/ink539.xml"/><Relationship Id="rId9" Type="http://schemas.openxmlformats.org/officeDocument/2006/relationships/image" Target="../media/image544.png"/><Relationship Id="rId180" Type="http://schemas.openxmlformats.org/officeDocument/2006/relationships/customXml" Target="../ink/ink627.xml"/><Relationship Id="rId210" Type="http://schemas.openxmlformats.org/officeDocument/2006/relationships/customXml" Target="../ink/ink642.xml"/><Relationship Id="rId215" Type="http://schemas.openxmlformats.org/officeDocument/2006/relationships/image" Target="../media/image647.png"/><Relationship Id="rId26" Type="http://schemas.openxmlformats.org/officeDocument/2006/relationships/customXml" Target="../ink/ink550.xml"/><Relationship Id="rId47" Type="http://schemas.openxmlformats.org/officeDocument/2006/relationships/image" Target="../media/image563.png"/><Relationship Id="rId68" Type="http://schemas.openxmlformats.org/officeDocument/2006/relationships/customXml" Target="../ink/ink571.xml"/><Relationship Id="rId89" Type="http://schemas.openxmlformats.org/officeDocument/2006/relationships/image" Target="../media/image584.png"/><Relationship Id="rId112" Type="http://schemas.openxmlformats.org/officeDocument/2006/relationships/customXml" Target="../ink/ink593.xml"/><Relationship Id="rId133" Type="http://schemas.openxmlformats.org/officeDocument/2006/relationships/image" Target="../media/image606.png"/><Relationship Id="rId154" Type="http://schemas.openxmlformats.org/officeDocument/2006/relationships/customXml" Target="../ink/ink614.xml"/><Relationship Id="rId175" Type="http://schemas.openxmlformats.org/officeDocument/2006/relationships/image" Target="../media/image627.png"/><Relationship Id="rId196" Type="http://schemas.openxmlformats.org/officeDocument/2006/relationships/customXml" Target="../ink/ink635.xml"/><Relationship Id="rId200" Type="http://schemas.openxmlformats.org/officeDocument/2006/relationships/customXml" Target="../ink/ink637.xml"/><Relationship Id="rId16" Type="http://schemas.openxmlformats.org/officeDocument/2006/relationships/customXml" Target="../ink/ink545.xml"/><Relationship Id="rId37" Type="http://schemas.openxmlformats.org/officeDocument/2006/relationships/image" Target="../media/image558.png"/><Relationship Id="rId58" Type="http://schemas.openxmlformats.org/officeDocument/2006/relationships/customXml" Target="../ink/ink566.xml"/><Relationship Id="rId79" Type="http://schemas.openxmlformats.org/officeDocument/2006/relationships/image" Target="../media/image579.png"/><Relationship Id="rId102" Type="http://schemas.openxmlformats.org/officeDocument/2006/relationships/customXml" Target="../ink/ink588.xml"/><Relationship Id="rId123" Type="http://schemas.openxmlformats.org/officeDocument/2006/relationships/image" Target="../media/image601.png"/><Relationship Id="rId144" Type="http://schemas.openxmlformats.org/officeDocument/2006/relationships/customXml" Target="../ink/ink609.xml"/><Relationship Id="rId90" Type="http://schemas.openxmlformats.org/officeDocument/2006/relationships/customXml" Target="../ink/ink582.xml"/><Relationship Id="rId165" Type="http://schemas.openxmlformats.org/officeDocument/2006/relationships/image" Target="../media/image622.png"/><Relationship Id="rId186" Type="http://schemas.openxmlformats.org/officeDocument/2006/relationships/customXml" Target="../ink/ink630.xml"/><Relationship Id="rId211" Type="http://schemas.openxmlformats.org/officeDocument/2006/relationships/image" Target="../media/image645.png"/><Relationship Id="rId27" Type="http://schemas.openxmlformats.org/officeDocument/2006/relationships/image" Target="../media/image553.png"/><Relationship Id="rId48" Type="http://schemas.openxmlformats.org/officeDocument/2006/relationships/customXml" Target="../ink/ink561.xml"/><Relationship Id="rId69" Type="http://schemas.openxmlformats.org/officeDocument/2006/relationships/image" Target="../media/image574.png"/><Relationship Id="rId113" Type="http://schemas.openxmlformats.org/officeDocument/2006/relationships/image" Target="../media/image596.png"/><Relationship Id="rId134" Type="http://schemas.openxmlformats.org/officeDocument/2006/relationships/customXml" Target="../ink/ink604.xml"/><Relationship Id="rId80" Type="http://schemas.openxmlformats.org/officeDocument/2006/relationships/customXml" Target="../ink/ink577.xml"/><Relationship Id="rId155" Type="http://schemas.openxmlformats.org/officeDocument/2006/relationships/image" Target="../media/image617.png"/><Relationship Id="rId176" Type="http://schemas.openxmlformats.org/officeDocument/2006/relationships/customXml" Target="../ink/ink625.xml"/><Relationship Id="rId197" Type="http://schemas.openxmlformats.org/officeDocument/2006/relationships/image" Target="../media/image638.png"/><Relationship Id="rId201" Type="http://schemas.openxmlformats.org/officeDocument/2006/relationships/image" Target="../media/image640.png"/><Relationship Id="rId17" Type="http://schemas.openxmlformats.org/officeDocument/2006/relationships/image" Target="../media/image548.png"/><Relationship Id="rId38" Type="http://schemas.openxmlformats.org/officeDocument/2006/relationships/customXml" Target="../ink/ink556.xml"/><Relationship Id="rId59" Type="http://schemas.openxmlformats.org/officeDocument/2006/relationships/image" Target="../media/image569.png"/><Relationship Id="rId103" Type="http://schemas.openxmlformats.org/officeDocument/2006/relationships/image" Target="../media/image591.png"/><Relationship Id="rId124" Type="http://schemas.openxmlformats.org/officeDocument/2006/relationships/customXml" Target="../ink/ink599.xml"/><Relationship Id="rId70" Type="http://schemas.openxmlformats.org/officeDocument/2006/relationships/customXml" Target="../ink/ink572.xml"/><Relationship Id="rId91" Type="http://schemas.openxmlformats.org/officeDocument/2006/relationships/image" Target="../media/image585.png"/><Relationship Id="rId145" Type="http://schemas.openxmlformats.org/officeDocument/2006/relationships/image" Target="../media/image612.png"/><Relationship Id="rId166" Type="http://schemas.openxmlformats.org/officeDocument/2006/relationships/customXml" Target="../ink/ink620.xml"/><Relationship Id="rId187" Type="http://schemas.openxmlformats.org/officeDocument/2006/relationships/image" Target="../media/image6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3.xml"/><Relationship Id="rId28" Type="http://schemas.openxmlformats.org/officeDocument/2006/relationships/customXml" Target="../ink/ink551.xml"/><Relationship Id="rId49" Type="http://schemas.openxmlformats.org/officeDocument/2006/relationships/image" Target="../media/image564.png"/><Relationship Id="rId114" Type="http://schemas.openxmlformats.org/officeDocument/2006/relationships/customXml" Target="../ink/ink594.xml"/><Relationship Id="rId60" Type="http://schemas.openxmlformats.org/officeDocument/2006/relationships/customXml" Target="../ink/ink567.xml"/><Relationship Id="rId81" Type="http://schemas.openxmlformats.org/officeDocument/2006/relationships/image" Target="../media/image580.png"/><Relationship Id="rId135" Type="http://schemas.openxmlformats.org/officeDocument/2006/relationships/image" Target="../media/image607.png"/><Relationship Id="rId156" Type="http://schemas.openxmlformats.org/officeDocument/2006/relationships/customXml" Target="../ink/ink615.xml"/><Relationship Id="rId177" Type="http://schemas.openxmlformats.org/officeDocument/2006/relationships/image" Target="../media/image628.png"/><Relationship Id="rId198" Type="http://schemas.openxmlformats.org/officeDocument/2006/relationships/customXml" Target="../ink/ink636.xml"/><Relationship Id="rId202" Type="http://schemas.openxmlformats.org/officeDocument/2006/relationships/customXml" Target="../ink/ink638.xml"/><Relationship Id="rId18" Type="http://schemas.openxmlformats.org/officeDocument/2006/relationships/customXml" Target="../ink/ink546.xml"/><Relationship Id="rId39" Type="http://schemas.openxmlformats.org/officeDocument/2006/relationships/image" Target="../media/image559.png"/><Relationship Id="rId50" Type="http://schemas.openxmlformats.org/officeDocument/2006/relationships/customXml" Target="../ink/ink562.xml"/><Relationship Id="rId104" Type="http://schemas.openxmlformats.org/officeDocument/2006/relationships/customXml" Target="../ink/ink589.xml"/><Relationship Id="rId125" Type="http://schemas.openxmlformats.org/officeDocument/2006/relationships/image" Target="../media/image602.png"/><Relationship Id="rId146" Type="http://schemas.openxmlformats.org/officeDocument/2006/relationships/customXml" Target="../ink/ink610.xml"/><Relationship Id="rId167" Type="http://schemas.openxmlformats.org/officeDocument/2006/relationships/image" Target="../media/image623.png"/><Relationship Id="rId188" Type="http://schemas.openxmlformats.org/officeDocument/2006/relationships/customXml" Target="../ink/ink631.xml"/><Relationship Id="rId71" Type="http://schemas.openxmlformats.org/officeDocument/2006/relationships/image" Target="../media/image575.png"/><Relationship Id="rId92" Type="http://schemas.openxmlformats.org/officeDocument/2006/relationships/customXml" Target="../ink/ink583.xml"/><Relationship Id="rId213" Type="http://schemas.openxmlformats.org/officeDocument/2006/relationships/image" Target="../media/image646.png"/><Relationship Id="rId2" Type="http://schemas.openxmlformats.org/officeDocument/2006/relationships/customXml" Target="../ink/ink538.xml"/><Relationship Id="rId29" Type="http://schemas.openxmlformats.org/officeDocument/2006/relationships/image" Target="../media/image554.png"/><Relationship Id="rId40" Type="http://schemas.openxmlformats.org/officeDocument/2006/relationships/customXml" Target="../ink/ink557.xml"/><Relationship Id="rId115" Type="http://schemas.openxmlformats.org/officeDocument/2006/relationships/image" Target="../media/image597.png"/><Relationship Id="rId136" Type="http://schemas.openxmlformats.org/officeDocument/2006/relationships/customXml" Target="../ink/ink605.xml"/><Relationship Id="rId157" Type="http://schemas.openxmlformats.org/officeDocument/2006/relationships/image" Target="../media/image618.png"/><Relationship Id="rId178" Type="http://schemas.openxmlformats.org/officeDocument/2006/relationships/customXml" Target="../ink/ink626.xml"/><Relationship Id="rId61" Type="http://schemas.openxmlformats.org/officeDocument/2006/relationships/image" Target="../media/image570.png"/><Relationship Id="rId82" Type="http://schemas.openxmlformats.org/officeDocument/2006/relationships/customXml" Target="../ink/ink578.xml"/><Relationship Id="rId199" Type="http://schemas.openxmlformats.org/officeDocument/2006/relationships/image" Target="../media/image639.png"/><Relationship Id="rId203" Type="http://schemas.openxmlformats.org/officeDocument/2006/relationships/image" Target="../media/image641.png"/><Relationship Id="rId19" Type="http://schemas.openxmlformats.org/officeDocument/2006/relationships/image" Target="../media/image54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6.xml"/><Relationship Id="rId42" Type="http://schemas.openxmlformats.org/officeDocument/2006/relationships/image" Target="../media/image670.png"/><Relationship Id="rId63" Type="http://schemas.openxmlformats.org/officeDocument/2006/relationships/customXml" Target="../ink/ink677.xml"/><Relationship Id="rId84" Type="http://schemas.openxmlformats.org/officeDocument/2006/relationships/image" Target="../media/image691.png"/><Relationship Id="rId138" Type="http://schemas.openxmlformats.org/officeDocument/2006/relationships/image" Target="../media/image718.png"/><Relationship Id="rId16" Type="http://schemas.openxmlformats.org/officeDocument/2006/relationships/image" Target="../media/image657.png"/><Relationship Id="rId107" Type="http://schemas.openxmlformats.org/officeDocument/2006/relationships/customXml" Target="../ink/ink699.xml"/><Relationship Id="rId11" Type="http://schemas.openxmlformats.org/officeDocument/2006/relationships/customXml" Target="../ink/ink651.xml"/><Relationship Id="rId32" Type="http://schemas.openxmlformats.org/officeDocument/2006/relationships/image" Target="../media/image665.png"/><Relationship Id="rId37" Type="http://schemas.openxmlformats.org/officeDocument/2006/relationships/customXml" Target="../ink/ink664.xml"/><Relationship Id="rId53" Type="http://schemas.openxmlformats.org/officeDocument/2006/relationships/customXml" Target="../ink/ink672.xml"/><Relationship Id="rId58" Type="http://schemas.openxmlformats.org/officeDocument/2006/relationships/image" Target="../media/image678.png"/><Relationship Id="rId74" Type="http://schemas.openxmlformats.org/officeDocument/2006/relationships/image" Target="../media/image686.png"/><Relationship Id="rId79" Type="http://schemas.openxmlformats.org/officeDocument/2006/relationships/customXml" Target="../ink/ink685.xml"/><Relationship Id="rId102" Type="http://schemas.openxmlformats.org/officeDocument/2006/relationships/image" Target="../media/image700.png"/><Relationship Id="rId123" Type="http://schemas.openxmlformats.org/officeDocument/2006/relationships/customXml" Target="../ink/ink707.xml"/><Relationship Id="rId128" Type="http://schemas.openxmlformats.org/officeDocument/2006/relationships/image" Target="../media/image713.png"/><Relationship Id="rId5" Type="http://schemas.openxmlformats.org/officeDocument/2006/relationships/customXml" Target="../ink/ink648.xml"/><Relationship Id="rId90" Type="http://schemas.openxmlformats.org/officeDocument/2006/relationships/image" Target="../media/image694.png"/><Relationship Id="rId95" Type="http://schemas.openxmlformats.org/officeDocument/2006/relationships/customXml" Target="../ink/ink693.xml"/><Relationship Id="rId22" Type="http://schemas.openxmlformats.org/officeDocument/2006/relationships/image" Target="../media/image660.png"/><Relationship Id="rId27" Type="http://schemas.openxmlformats.org/officeDocument/2006/relationships/customXml" Target="../ink/ink659.xml"/><Relationship Id="rId43" Type="http://schemas.openxmlformats.org/officeDocument/2006/relationships/customXml" Target="../ink/ink667.xml"/><Relationship Id="rId48" Type="http://schemas.openxmlformats.org/officeDocument/2006/relationships/image" Target="../media/image673.png"/><Relationship Id="rId64" Type="http://schemas.openxmlformats.org/officeDocument/2006/relationships/image" Target="../media/image681.png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18" Type="http://schemas.openxmlformats.org/officeDocument/2006/relationships/image" Target="../media/image708.png"/><Relationship Id="rId134" Type="http://schemas.openxmlformats.org/officeDocument/2006/relationships/image" Target="../media/image716.png"/><Relationship Id="rId80" Type="http://schemas.openxmlformats.org/officeDocument/2006/relationships/image" Target="../media/image689.png"/><Relationship Id="rId85" Type="http://schemas.openxmlformats.org/officeDocument/2006/relationships/customXml" Target="../ink/ink688.xml"/><Relationship Id="rId12" Type="http://schemas.openxmlformats.org/officeDocument/2006/relationships/image" Target="../media/image655.png"/><Relationship Id="rId17" Type="http://schemas.openxmlformats.org/officeDocument/2006/relationships/customXml" Target="../ink/ink654.xml"/><Relationship Id="rId33" Type="http://schemas.openxmlformats.org/officeDocument/2006/relationships/customXml" Target="../ink/ink662.xml"/><Relationship Id="rId38" Type="http://schemas.openxmlformats.org/officeDocument/2006/relationships/image" Target="../media/image668.png"/><Relationship Id="rId59" Type="http://schemas.openxmlformats.org/officeDocument/2006/relationships/customXml" Target="../ink/ink675.xml"/><Relationship Id="rId103" Type="http://schemas.openxmlformats.org/officeDocument/2006/relationships/customXml" Target="../ink/ink697.xml"/><Relationship Id="rId108" Type="http://schemas.openxmlformats.org/officeDocument/2006/relationships/image" Target="../media/image703.png"/><Relationship Id="rId124" Type="http://schemas.openxmlformats.org/officeDocument/2006/relationships/image" Target="../media/image711.png"/><Relationship Id="rId129" Type="http://schemas.openxmlformats.org/officeDocument/2006/relationships/customXml" Target="../ink/ink710.xml"/><Relationship Id="rId54" Type="http://schemas.openxmlformats.org/officeDocument/2006/relationships/image" Target="../media/image676.png"/><Relationship Id="rId70" Type="http://schemas.openxmlformats.org/officeDocument/2006/relationships/image" Target="../media/image684.png"/><Relationship Id="rId75" Type="http://schemas.openxmlformats.org/officeDocument/2006/relationships/customXml" Target="../ink/ink683.xml"/><Relationship Id="rId91" Type="http://schemas.openxmlformats.org/officeDocument/2006/relationships/customXml" Target="../ink/ink691.xml"/><Relationship Id="rId96" Type="http://schemas.openxmlformats.org/officeDocument/2006/relationships/image" Target="../media/image6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2.png"/><Relationship Id="rId23" Type="http://schemas.openxmlformats.org/officeDocument/2006/relationships/customXml" Target="../ink/ink657.xml"/><Relationship Id="rId28" Type="http://schemas.openxmlformats.org/officeDocument/2006/relationships/image" Target="../media/image663.png"/><Relationship Id="rId49" Type="http://schemas.openxmlformats.org/officeDocument/2006/relationships/customXml" Target="../ink/ink670.xml"/><Relationship Id="rId114" Type="http://schemas.openxmlformats.org/officeDocument/2006/relationships/image" Target="../media/image706.png"/><Relationship Id="rId119" Type="http://schemas.openxmlformats.org/officeDocument/2006/relationships/customXml" Target="../ink/ink705.xml"/><Relationship Id="rId44" Type="http://schemas.openxmlformats.org/officeDocument/2006/relationships/image" Target="../media/image671.png"/><Relationship Id="rId60" Type="http://schemas.openxmlformats.org/officeDocument/2006/relationships/image" Target="../media/image679.png"/><Relationship Id="rId65" Type="http://schemas.openxmlformats.org/officeDocument/2006/relationships/customXml" Target="../ink/ink678.xml"/><Relationship Id="rId81" Type="http://schemas.openxmlformats.org/officeDocument/2006/relationships/customXml" Target="../ink/ink686.xml"/><Relationship Id="rId86" Type="http://schemas.openxmlformats.org/officeDocument/2006/relationships/image" Target="../media/image692.png"/><Relationship Id="rId130" Type="http://schemas.openxmlformats.org/officeDocument/2006/relationships/image" Target="../media/image714.png"/><Relationship Id="rId135" Type="http://schemas.openxmlformats.org/officeDocument/2006/relationships/customXml" Target="../ink/ink713.xml"/><Relationship Id="rId13" Type="http://schemas.openxmlformats.org/officeDocument/2006/relationships/customXml" Target="../ink/ink652.xml"/><Relationship Id="rId18" Type="http://schemas.openxmlformats.org/officeDocument/2006/relationships/image" Target="../media/image658.png"/><Relationship Id="rId39" Type="http://schemas.openxmlformats.org/officeDocument/2006/relationships/customXml" Target="../ink/ink665.xml"/><Relationship Id="rId109" Type="http://schemas.openxmlformats.org/officeDocument/2006/relationships/customXml" Target="../ink/ink700.xml"/><Relationship Id="rId34" Type="http://schemas.openxmlformats.org/officeDocument/2006/relationships/image" Target="../media/image666.png"/><Relationship Id="rId50" Type="http://schemas.openxmlformats.org/officeDocument/2006/relationships/image" Target="../media/image674.png"/><Relationship Id="rId55" Type="http://schemas.openxmlformats.org/officeDocument/2006/relationships/customXml" Target="../ink/ink673.xml"/><Relationship Id="rId76" Type="http://schemas.openxmlformats.org/officeDocument/2006/relationships/image" Target="../media/image687.png"/><Relationship Id="rId97" Type="http://schemas.openxmlformats.org/officeDocument/2006/relationships/customXml" Target="../ink/ink694.xml"/><Relationship Id="rId104" Type="http://schemas.openxmlformats.org/officeDocument/2006/relationships/image" Target="../media/image701.png"/><Relationship Id="rId120" Type="http://schemas.openxmlformats.org/officeDocument/2006/relationships/image" Target="../media/image709.png"/><Relationship Id="rId125" Type="http://schemas.openxmlformats.org/officeDocument/2006/relationships/customXml" Target="../ink/ink708.xml"/><Relationship Id="rId7" Type="http://schemas.openxmlformats.org/officeDocument/2006/relationships/customXml" Target="../ink/ink649.xml"/><Relationship Id="rId71" Type="http://schemas.openxmlformats.org/officeDocument/2006/relationships/customXml" Target="../ink/ink681.xml"/><Relationship Id="rId92" Type="http://schemas.openxmlformats.org/officeDocument/2006/relationships/image" Target="../media/image695.png"/><Relationship Id="rId2" Type="http://schemas.openxmlformats.org/officeDocument/2006/relationships/image" Target="../media/image650.png"/><Relationship Id="rId29" Type="http://schemas.openxmlformats.org/officeDocument/2006/relationships/customXml" Target="../ink/ink660.xml"/><Relationship Id="rId24" Type="http://schemas.openxmlformats.org/officeDocument/2006/relationships/image" Target="../media/image661.png"/><Relationship Id="rId40" Type="http://schemas.openxmlformats.org/officeDocument/2006/relationships/image" Target="../media/image669.png"/><Relationship Id="rId45" Type="http://schemas.openxmlformats.org/officeDocument/2006/relationships/customXml" Target="../ink/ink668.xml"/><Relationship Id="rId66" Type="http://schemas.openxmlformats.org/officeDocument/2006/relationships/image" Target="../media/image682.png"/><Relationship Id="rId87" Type="http://schemas.openxmlformats.org/officeDocument/2006/relationships/customXml" Target="../ink/ink689.xml"/><Relationship Id="rId110" Type="http://schemas.openxmlformats.org/officeDocument/2006/relationships/image" Target="../media/image704.png"/><Relationship Id="rId115" Type="http://schemas.openxmlformats.org/officeDocument/2006/relationships/customXml" Target="../ink/ink703.xml"/><Relationship Id="rId131" Type="http://schemas.openxmlformats.org/officeDocument/2006/relationships/customXml" Target="../ink/ink711.xml"/><Relationship Id="rId136" Type="http://schemas.openxmlformats.org/officeDocument/2006/relationships/image" Target="../media/image717.png"/><Relationship Id="rId61" Type="http://schemas.openxmlformats.org/officeDocument/2006/relationships/customXml" Target="../ink/ink676.xml"/><Relationship Id="rId82" Type="http://schemas.openxmlformats.org/officeDocument/2006/relationships/image" Target="../media/image690.png"/><Relationship Id="rId19" Type="http://schemas.openxmlformats.org/officeDocument/2006/relationships/customXml" Target="../ink/ink655.xml"/><Relationship Id="rId14" Type="http://schemas.openxmlformats.org/officeDocument/2006/relationships/image" Target="../media/image656.png"/><Relationship Id="rId30" Type="http://schemas.openxmlformats.org/officeDocument/2006/relationships/image" Target="../media/image664.png"/><Relationship Id="rId35" Type="http://schemas.openxmlformats.org/officeDocument/2006/relationships/customXml" Target="../ink/ink663.xml"/><Relationship Id="rId56" Type="http://schemas.openxmlformats.org/officeDocument/2006/relationships/image" Target="../media/image677.png"/><Relationship Id="rId77" Type="http://schemas.openxmlformats.org/officeDocument/2006/relationships/customXml" Target="../ink/ink684.xml"/><Relationship Id="rId100" Type="http://schemas.openxmlformats.org/officeDocument/2006/relationships/image" Target="../media/image699.png"/><Relationship Id="rId105" Type="http://schemas.openxmlformats.org/officeDocument/2006/relationships/customXml" Target="../ink/ink698.xml"/><Relationship Id="rId126" Type="http://schemas.openxmlformats.org/officeDocument/2006/relationships/image" Target="../media/image712.png"/><Relationship Id="rId8" Type="http://schemas.openxmlformats.org/officeDocument/2006/relationships/image" Target="../media/image653.png"/><Relationship Id="rId51" Type="http://schemas.openxmlformats.org/officeDocument/2006/relationships/customXml" Target="../ink/ink671.xml"/><Relationship Id="rId72" Type="http://schemas.openxmlformats.org/officeDocument/2006/relationships/image" Target="../media/image685.png"/><Relationship Id="rId93" Type="http://schemas.openxmlformats.org/officeDocument/2006/relationships/customXml" Target="../ink/ink692.xml"/><Relationship Id="rId98" Type="http://schemas.openxmlformats.org/officeDocument/2006/relationships/image" Target="../media/image698.png"/><Relationship Id="rId121" Type="http://schemas.openxmlformats.org/officeDocument/2006/relationships/customXml" Target="../ink/ink706.xml"/><Relationship Id="rId3" Type="http://schemas.openxmlformats.org/officeDocument/2006/relationships/customXml" Target="../ink/ink647.xml"/><Relationship Id="rId25" Type="http://schemas.openxmlformats.org/officeDocument/2006/relationships/customXml" Target="../ink/ink658.xml"/><Relationship Id="rId46" Type="http://schemas.openxmlformats.org/officeDocument/2006/relationships/image" Target="../media/image672.png"/><Relationship Id="rId67" Type="http://schemas.openxmlformats.org/officeDocument/2006/relationships/customXml" Target="../ink/ink679.xml"/><Relationship Id="rId116" Type="http://schemas.openxmlformats.org/officeDocument/2006/relationships/image" Target="../media/image707.png"/><Relationship Id="rId137" Type="http://schemas.openxmlformats.org/officeDocument/2006/relationships/customXml" Target="../ink/ink714.xml"/><Relationship Id="rId20" Type="http://schemas.openxmlformats.org/officeDocument/2006/relationships/image" Target="../media/image659.png"/><Relationship Id="rId41" Type="http://schemas.openxmlformats.org/officeDocument/2006/relationships/customXml" Target="../ink/ink666.xml"/><Relationship Id="rId62" Type="http://schemas.openxmlformats.org/officeDocument/2006/relationships/image" Target="../media/image680.png"/><Relationship Id="rId83" Type="http://schemas.openxmlformats.org/officeDocument/2006/relationships/customXml" Target="../ink/ink687.xml"/><Relationship Id="rId88" Type="http://schemas.openxmlformats.org/officeDocument/2006/relationships/image" Target="../media/image693.png"/><Relationship Id="rId111" Type="http://schemas.openxmlformats.org/officeDocument/2006/relationships/customXml" Target="../ink/ink701.xml"/><Relationship Id="rId132" Type="http://schemas.openxmlformats.org/officeDocument/2006/relationships/image" Target="../media/image715.png"/><Relationship Id="rId15" Type="http://schemas.openxmlformats.org/officeDocument/2006/relationships/customXml" Target="../ink/ink653.xml"/><Relationship Id="rId36" Type="http://schemas.openxmlformats.org/officeDocument/2006/relationships/image" Target="../media/image667.png"/><Relationship Id="rId57" Type="http://schemas.openxmlformats.org/officeDocument/2006/relationships/customXml" Target="../ink/ink674.xml"/><Relationship Id="rId106" Type="http://schemas.openxmlformats.org/officeDocument/2006/relationships/image" Target="../media/image702.png"/><Relationship Id="rId127" Type="http://schemas.openxmlformats.org/officeDocument/2006/relationships/customXml" Target="../ink/ink709.xml"/><Relationship Id="rId10" Type="http://schemas.openxmlformats.org/officeDocument/2006/relationships/image" Target="../media/image654.png"/><Relationship Id="rId31" Type="http://schemas.openxmlformats.org/officeDocument/2006/relationships/customXml" Target="../ink/ink661.xml"/><Relationship Id="rId52" Type="http://schemas.openxmlformats.org/officeDocument/2006/relationships/image" Target="../media/image675.png"/><Relationship Id="rId73" Type="http://schemas.openxmlformats.org/officeDocument/2006/relationships/customXml" Target="../ink/ink682.xml"/><Relationship Id="rId78" Type="http://schemas.openxmlformats.org/officeDocument/2006/relationships/image" Target="../media/image688.png"/><Relationship Id="rId94" Type="http://schemas.openxmlformats.org/officeDocument/2006/relationships/image" Target="../media/image696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710.png"/><Relationship Id="rId4" Type="http://schemas.openxmlformats.org/officeDocument/2006/relationships/image" Target="../media/image651.png"/><Relationship Id="rId9" Type="http://schemas.openxmlformats.org/officeDocument/2006/relationships/customXml" Target="../ink/ink650.xml"/><Relationship Id="rId26" Type="http://schemas.openxmlformats.org/officeDocument/2006/relationships/image" Target="../media/image662.png"/><Relationship Id="rId47" Type="http://schemas.openxmlformats.org/officeDocument/2006/relationships/customXml" Target="../ink/ink669.xml"/><Relationship Id="rId68" Type="http://schemas.openxmlformats.org/officeDocument/2006/relationships/image" Target="../media/image683.png"/><Relationship Id="rId89" Type="http://schemas.openxmlformats.org/officeDocument/2006/relationships/customXml" Target="../ink/ink690.xml"/><Relationship Id="rId112" Type="http://schemas.openxmlformats.org/officeDocument/2006/relationships/image" Target="../media/image705.png"/><Relationship Id="rId133" Type="http://schemas.openxmlformats.org/officeDocument/2006/relationships/customXml" Target="../ink/ink71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6.png"/><Relationship Id="rId299" Type="http://schemas.openxmlformats.org/officeDocument/2006/relationships/image" Target="../media/image867.png"/><Relationship Id="rId21" Type="http://schemas.openxmlformats.org/officeDocument/2006/relationships/image" Target="../media/image728.png"/><Relationship Id="rId63" Type="http://schemas.openxmlformats.org/officeDocument/2006/relationships/image" Target="../media/image749.png"/><Relationship Id="rId159" Type="http://schemas.openxmlformats.org/officeDocument/2006/relationships/image" Target="../media/image797.png"/><Relationship Id="rId324" Type="http://schemas.openxmlformats.org/officeDocument/2006/relationships/customXml" Target="../ink/ink876.xml"/><Relationship Id="rId366" Type="http://schemas.openxmlformats.org/officeDocument/2006/relationships/customXml" Target="../ink/ink897.xml"/><Relationship Id="rId170" Type="http://schemas.openxmlformats.org/officeDocument/2006/relationships/customXml" Target="../ink/ink799.xml"/><Relationship Id="rId226" Type="http://schemas.openxmlformats.org/officeDocument/2006/relationships/customXml" Target="../ink/ink827.xml"/><Relationship Id="rId268" Type="http://schemas.openxmlformats.org/officeDocument/2006/relationships/customXml" Target="../ink/ink848.xml"/><Relationship Id="rId32" Type="http://schemas.openxmlformats.org/officeDocument/2006/relationships/customXml" Target="../ink/ink730.xml"/><Relationship Id="rId74" Type="http://schemas.openxmlformats.org/officeDocument/2006/relationships/customXml" Target="../ink/ink751.xml"/><Relationship Id="rId128" Type="http://schemas.openxmlformats.org/officeDocument/2006/relationships/customXml" Target="../ink/ink778.xml"/><Relationship Id="rId335" Type="http://schemas.openxmlformats.org/officeDocument/2006/relationships/image" Target="../media/image885.png"/><Relationship Id="rId377" Type="http://schemas.openxmlformats.org/officeDocument/2006/relationships/image" Target="../media/image906.png"/><Relationship Id="rId5" Type="http://schemas.openxmlformats.org/officeDocument/2006/relationships/image" Target="../media/image720.png"/><Relationship Id="rId181" Type="http://schemas.openxmlformats.org/officeDocument/2006/relationships/image" Target="../media/image808.png"/><Relationship Id="rId237" Type="http://schemas.openxmlformats.org/officeDocument/2006/relationships/image" Target="../media/image836.png"/><Relationship Id="rId279" Type="http://schemas.openxmlformats.org/officeDocument/2006/relationships/image" Target="../media/image857.png"/><Relationship Id="rId43" Type="http://schemas.openxmlformats.org/officeDocument/2006/relationships/image" Target="../media/image739.png"/><Relationship Id="rId139" Type="http://schemas.openxmlformats.org/officeDocument/2006/relationships/image" Target="../media/image787.png"/><Relationship Id="rId290" Type="http://schemas.openxmlformats.org/officeDocument/2006/relationships/customXml" Target="../ink/ink859.xml"/><Relationship Id="rId304" Type="http://schemas.openxmlformats.org/officeDocument/2006/relationships/customXml" Target="../ink/ink866.xml"/><Relationship Id="rId346" Type="http://schemas.openxmlformats.org/officeDocument/2006/relationships/customXml" Target="../ink/ink887.xml"/><Relationship Id="rId85" Type="http://schemas.openxmlformats.org/officeDocument/2006/relationships/image" Target="../media/image760.png"/><Relationship Id="rId150" Type="http://schemas.openxmlformats.org/officeDocument/2006/relationships/customXml" Target="../ink/ink789.xml"/><Relationship Id="rId192" Type="http://schemas.openxmlformats.org/officeDocument/2006/relationships/customXml" Target="../ink/ink810.xml"/><Relationship Id="rId206" Type="http://schemas.openxmlformats.org/officeDocument/2006/relationships/customXml" Target="../ink/ink817.xml"/><Relationship Id="rId248" Type="http://schemas.openxmlformats.org/officeDocument/2006/relationships/customXml" Target="../ink/ink838.xml"/><Relationship Id="rId12" Type="http://schemas.openxmlformats.org/officeDocument/2006/relationships/customXml" Target="../ink/ink720.xml"/><Relationship Id="rId108" Type="http://schemas.openxmlformats.org/officeDocument/2006/relationships/customXml" Target="../ink/ink768.xml"/><Relationship Id="rId315" Type="http://schemas.openxmlformats.org/officeDocument/2006/relationships/image" Target="../media/image875.png"/><Relationship Id="rId357" Type="http://schemas.openxmlformats.org/officeDocument/2006/relationships/image" Target="../media/image896.png"/><Relationship Id="rId54" Type="http://schemas.openxmlformats.org/officeDocument/2006/relationships/customXml" Target="../ink/ink741.xml"/><Relationship Id="rId96" Type="http://schemas.openxmlformats.org/officeDocument/2006/relationships/customXml" Target="../ink/ink762.xml"/><Relationship Id="rId161" Type="http://schemas.openxmlformats.org/officeDocument/2006/relationships/image" Target="../media/image798.png"/><Relationship Id="rId217" Type="http://schemas.openxmlformats.org/officeDocument/2006/relationships/image" Target="../media/image826.png"/><Relationship Id="rId259" Type="http://schemas.openxmlformats.org/officeDocument/2006/relationships/image" Target="../media/image847.png"/><Relationship Id="rId23" Type="http://schemas.openxmlformats.org/officeDocument/2006/relationships/image" Target="../media/image729.png"/><Relationship Id="rId119" Type="http://schemas.openxmlformats.org/officeDocument/2006/relationships/image" Target="../media/image777.png"/><Relationship Id="rId270" Type="http://schemas.openxmlformats.org/officeDocument/2006/relationships/customXml" Target="../ink/ink849.xml"/><Relationship Id="rId326" Type="http://schemas.openxmlformats.org/officeDocument/2006/relationships/customXml" Target="../ink/ink877.xml"/><Relationship Id="rId65" Type="http://schemas.openxmlformats.org/officeDocument/2006/relationships/image" Target="../media/image750.png"/><Relationship Id="rId130" Type="http://schemas.openxmlformats.org/officeDocument/2006/relationships/customXml" Target="../ink/ink779.xml"/><Relationship Id="rId368" Type="http://schemas.openxmlformats.org/officeDocument/2006/relationships/customXml" Target="../ink/ink898.xml"/><Relationship Id="rId172" Type="http://schemas.openxmlformats.org/officeDocument/2006/relationships/customXml" Target="../ink/ink800.xml"/><Relationship Id="rId228" Type="http://schemas.openxmlformats.org/officeDocument/2006/relationships/customXml" Target="../ink/ink828.xml"/><Relationship Id="rId281" Type="http://schemas.openxmlformats.org/officeDocument/2006/relationships/image" Target="../media/image858.png"/><Relationship Id="rId337" Type="http://schemas.openxmlformats.org/officeDocument/2006/relationships/image" Target="../media/image886.png"/><Relationship Id="rId34" Type="http://schemas.openxmlformats.org/officeDocument/2006/relationships/customXml" Target="../ink/ink731.xml"/><Relationship Id="rId76" Type="http://schemas.openxmlformats.org/officeDocument/2006/relationships/customXml" Target="../ink/ink752.xml"/><Relationship Id="rId141" Type="http://schemas.openxmlformats.org/officeDocument/2006/relationships/image" Target="../media/image788.png"/><Relationship Id="rId379" Type="http://schemas.openxmlformats.org/officeDocument/2006/relationships/image" Target="../media/image907.png"/><Relationship Id="rId7" Type="http://schemas.openxmlformats.org/officeDocument/2006/relationships/image" Target="../media/image721.png"/><Relationship Id="rId183" Type="http://schemas.openxmlformats.org/officeDocument/2006/relationships/image" Target="../media/image809.png"/><Relationship Id="rId239" Type="http://schemas.openxmlformats.org/officeDocument/2006/relationships/image" Target="../media/image837.png"/><Relationship Id="rId250" Type="http://schemas.openxmlformats.org/officeDocument/2006/relationships/customXml" Target="../ink/ink839.xml"/><Relationship Id="rId292" Type="http://schemas.openxmlformats.org/officeDocument/2006/relationships/customXml" Target="../ink/ink860.xml"/><Relationship Id="rId306" Type="http://schemas.openxmlformats.org/officeDocument/2006/relationships/customXml" Target="../ink/ink867.xml"/><Relationship Id="rId45" Type="http://schemas.openxmlformats.org/officeDocument/2006/relationships/image" Target="../media/image740.png"/><Relationship Id="rId87" Type="http://schemas.openxmlformats.org/officeDocument/2006/relationships/image" Target="../media/image761.png"/><Relationship Id="rId110" Type="http://schemas.openxmlformats.org/officeDocument/2006/relationships/customXml" Target="../ink/ink769.xml"/><Relationship Id="rId348" Type="http://schemas.openxmlformats.org/officeDocument/2006/relationships/customXml" Target="../ink/ink888.xml"/><Relationship Id="rId152" Type="http://schemas.openxmlformats.org/officeDocument/2006/relationships/customXml" Target="../ink/ink790.xml"/><Relationship Id="rId194" Type="http://schemas.openxmlformats.org/officeDocument/2006/relationships/customXml" Target="../ink/ink811.xml"/><Relationship Id="rId208" Type="http://schemas.openxmlformats.org/officeDocument/2006/relationships/customXml" Target="../ink/ink818.xml"/><Relationship Id="rId261" Type="http://schemas.openxmlformats.org/officeDocument/2006/relationships/image" Target="../media/image848.png"/><Relationship Id="rId14" Type="http://schemas.openxmlformats.org/officeDocument/2006/relationships/customXml" Target="../ink/ink721.xml"/><Relationship Id="rId56" Type="http://schemas.openxmlformats.org/officeDocument/2006/relationships/customXml" Target="../ink/ink742.xml"/><Relationship Id="rId317" Type="http://schemas.openxmlformats.org/officeDocument/2006/relationships/image" Target="../media/image876.png"/><Relationship Id="rId359" Type="http://schemas.openxmlformats.org/officeDocument/2006/relationships/image" Target="../media/image897.png"/><Relationship Id="rId98" Type="http://schemas.openxmlformats.org/officeDocument/2006/relationships/customXml" Target="../ink/ink763.xml"/><Relationship Id="rId121" Type="http://schemas.openxmlformats.org/officeDocument/2006/relationships/image" Target="../media/image778.png"/><Relationship Id="rId163" Type="http://schemas.openxmlformats.org/officeDocument/2006/relationships/image" Target="../media/image799.png"/><Relationship Id="rId219" Type="http://schemas.openxmlformats.org/officeDocument/2006/relationships/image" Target="../media/image827.png"/><Relationship Id="rId370" Type="http://schemas.openxmlformats.org/officeDocument/2006/relationships/customXml" Target="../ink/ink899.xml"/><Relationship Id="rId230" Type="http://schemas.openxmlformats.org/officeDocument/2006/relationships/customXml" Target="../ink/ink829.xml"/><Relationship Id="rId25" Type="http://schemas.openxmlformats.org/officeDocument/2006/relationships/image" Target="../media/image730.png"/><Relationship Id="rId67" Type="http://schemas.openxmlformats.org/officeDocument/2006/relationships/image" Target="../media/image751.png"/><Relationship Id="rId272" Type="http://schemas.openxmlformats.org/officeDocument/2006/relationships/customXml" Target="../ink/ink850.xml"/><Relationship Id="rId328" Type="http://schemas.openxmlformats.org/officeDocument/2006/relationships/customXml" Target="../ink/ink878.xml"/><Relationship Id="rId132" Type="http://schemas.openxmlformats.org/officeDocument/2006/relationships/customXml" Target="../ink/ink780.xml"/><Relationship Id="rId174" Type="http://schemas.openxmlformats.org/officeDocument/2006/relationships/customXml" Target="../ink/ink801.xml"/><Relationship Id="rId381" Type="http://schemas.openxmlformats.org/officeDocument/2006/relationships/image" Target="../media/image908.png"/><Relationship Id="rId241" Type="http://schemas.openxmlformats.org/officeDocument/2006/relationships/image" Target="../media/image838.png"/><Relationship Id="rId36" Type="http://schemas.openxmlformats.org/officeDocument/2006/relationships/customXml" Target="../ink/ink732.xml"/><Relationship Id="rId283" Type="http://schemas.openxmlformats.org/officeDocument/2006/relationships/image" Target="../media/image859.png"/><Relationship Id="rId339" Type="http://schemas.openxmlformats.org/officeDocument/2006/relationships/image" Target="../media/image887.png"/><Relationship Id="rId78" Type="http://schemas.openxmlformats.org/officeDocument/2006/relationships/customXml" Target="../ink/ink753.xml"/><Relationship Id="rId101" Type="http://schemas.openxmlformats.org/officeDocument/2006/relationships/image" Target="../media/image768.png"/><Relationship Id="rId143" Type="http://schemas.openxmlformats.org/officeDocument/2006/relationships/image" Target="../media/image789.png"/><Relationship Id="rId185" Type="http://schemas.openxmlformats.org/officeDocument/2006/relationships/image" Target="../media/image810.png"/><Relationship Id="rId350" Type="http://schemas.openxmlformats.org/officeDocument/2006/relationships/customXml" Target="../ink/ink889.xml"/><Relationship Id="rId9" Type="http://schemas.openxmlformats.org/officeDocument/2006/relationships/image" Target="../media/image722.png"/><Relationship Id="rId210" Type="http://schemas.openxmlformats.org/officeDocument/2006/relationships/customXml" Target="../ink/ink819.xml"/><Relationship Id="rId26" Type="http://schemas.openxmlformats.org/officeDocument/2006/relationships/customXml" Target="../ink/ink727.xml"/><Relationship Id="rId231" Type="http://schemas.openxmlformats.org/officeDocument/2006/relationships/image" Target="../media/image833.png"/><Relationship Id="rId252" Type="http://schemas.openxmlformats.org/officeDocument/2006/relationships/customXml" Target="../ink/ink840.xml"/><Relationship Id="rId273" Type="http://schemas.openxmlformats.org/officeDocument/2006/relationships/image" Target="../media/image854.png"/><Relationship Id="rId294" Type="http://schemas.openxmlformats.org/officeDocument/2006/relationships/customXml" Target="../ink/ink861.xml"/><Relationship Id="rId308" Type="http://schemas.openxmlformats.org/officeDocument/2006/relationships/customXml" Target="../ink/ink868.xml"/><Relationship Id="rId329" Type="http://schemas.openxmlformats.org/officeDocument/2006/relationships/image" Target="../media/image882.png"/><Relationship Id="rId47" Type="http://schemas.openxmlformats.org/officeDocument/2006/relationships/image" Target="../media/image741.png"/><Relationship Id="rId68" Type="http://schemas.openxmlformats.org/officeDocument/2006/relationships/customXml" Target="../ink/ink748.xml"/><Relationship Id="rId89" Type="http://schemas.openxmlformats.org/officeDocument/2006/relationships/image" Target="../media/image762.png"/><Relationship Id="rId112" Type="http://schemas.openxmlformats.org/officeDocument/2006/relationships/customXml" Target="../ink/ink770.xml"/><Relationship Id="rId133" Type="http://schemas.openxmlformats.org/officeDocument/2006/relationships/image" Target="../media/image784.png"/><Relationship Id="rId154" Type="http://schemas.openxmlformats.org/officeDocument/2006/relationships/customXml" Target="../ink/ink791.xml"/><Relationship Id="rId175" Type="http://schemas.openxmlformats.org/officeDocument/2006/relationships/image" Target="../media/image805.png"/><Relationship Id="rId340" Type="http://schemas.openxmlformats.org/officeDocument/2006/relationships/customXml" Target="../ink/ink884.xml"/><Relationship Id="rId361" Type="http://schemas.openxmlformats.org/officeDocument/2006/relationships/image" Target="../media/image898.png"/><Relationship Id="rId196" Type="http://schemas.openxmlformats.org/officeDocument/2006/relationships/customXml" Target="../ink/ink812.xml"/><Relationship Id="rId200" Type="http://schemas.openxmlformats.org/officeDocument/2006/relationships/customXml" Target="../ink/ink814.xml"/><Relationship Id="rId382" Type="http://schemas.openxmlformats.org/officeDocument/2006/relationships/customXml" Target="../ink/ink905.xml"/><Relationship Id="rId16" Type="http://schemas.openxmlformats.org/officeDocument/2006/relationships/customXml" Target="../ink/ink722.xml"/><Relationship Id="rId221" Type="http://schemas.openxmlformats.org/officeDocument/2006/relationships/image" Target="../media/image828.png"/><Relationship Id="rId242" Type="http://schemas.openxmlformats.org/officeDocument/2006/relationships/customXml" Target="../ink/ink835.xml"/><Relationship Id="rId263" Type="http://schemas.openxmlformats.org/officeDocument/2006/relationships/image" Target="../media/image849.png"/><Relationship Id="rId284" Type="http://schemas.openxmlformats.org/officeDocument/2006/relationships/customXml" Target="../ink/ink856.xml"/><Relationship Id="rId319" Type="http://schemas.openxmlformats.org/officeDocument/2006/relationships/image" Target="../media/image877.png"/><Relationship Id="rId37" Type="http://schemas.openxmlformats.org/officeDocument/2006/relationships/image" Target="../media/image736.png"/><Relationship Id="rId58" Type="http://schemas.openxmlformats.org/officeDocument/2006/relationships/customXml" Target="../ink/ink743.xml"/><Relationship Id="rId79" Type="http://schemas.openxmlformats.org/officeDocument/2006/relationships/image" Target="../media/image757.png"/><Relationship Id="rId102" Type="http://schemas.openxmlformats.org/officeDocument/2006/relationships/customXml" Target="../ink/ink765.xml"/><Relationship Id="rId123" Type="http://schemas.openxmlformats.org/officeDocument/2006/relationships/image" Target="../media/image779.png"/><Relationship Id="rId144" Type="http://schemas.openxmlformats.org/officeDocument/2006/relationships/customXml" Target="../ink/ink786.xml"/><Relationship Id="rId330" Type="http://schemas.openxmlformats.org/officeDocument/2006/relationships/customXml" Target="../ink/ink879.xml"/><Relationship Id="rId90" Type="http://schemas.openxmlformats.org/officeDocument/2006/relationships/customXml" Target="../ink/ink759.xml"/><Relationship Id="rId165" Type="http://schemas.openxmlformats.org/officeDocument/2006/relationships/image" Target="../media/image800.png"/><Relationship Id="rId186" Type="http://schemas.openxmlformats.org/officeDocument/2006/relationships/customXml" Target="../ink/ink807.xml"/><Relationship Id="rId351" Type="http://schemas.openxmlformats.org/officeDocument/2006/relationships/image" Target="../media/image893.png"/><Relationship Id="rId372" Type="http://schemas.openxmlformats.org/officeDocument/2006/relationships/customXml" Target="../ink/ink900.xml"/><Relationship Id="rId211" Type="http://schemas.openxmlformats.org/officeDocument/2006/relationships/image" Target="../media/image823.png"/><Relationship Id="rId232" Type="http://schemas.openxmlformats.org/officeDocument/2006/relationships/customXml" Target="../ink/ink830.xml"/><Relationship Id="rId253" Type="http://schemas.openxmlformats.org/officeDocument/2006/relationships/image" Target="../media/image844.png"/><Relationship Id="rId274" Type="http://schemas.openxmlformats.org/officeDocument/2006/relationships/customXml" Target="../ink/ink851.xml"/><Relationship Id="rId295" Type="http://schemas.openxmlformats.org/officeDocument/2006/relationships/image" Target="../media/image865.png"/><Relationship Id="rId309" Type="http://schemas.openxmlformats.org/officeDocument/2006/relationships/image" Target="../media/image872.png"/><Relationship Id="rId27" Type="http://schemas.openxmlformats.org/officeDocument/2006/relationships/image" Target="../media/image731.png"/><Relationship Id="rId48" Type="http://schemas.openxmlformats.org/officeDocument/2006/relationships/customXml" Target="../ink/ink738.xml"/><Relationship Id="rId69" Type="http://schemas.openxmlformats.org/officeDocument/2006/relationships/image" Target="../media/image752.png"/><Relationship Id="rId113" Type="http://schemas.openxmlformats.org/officeDocument/2006/relationships/image" Target="../media/image774.png"/><Relationship Id="rId134" Type="http://schemas.openxmlformats.org/officeDocument/2006/relationships/customXml" Target="../ink/ink781.xml"/><Relationship Id="rId320" Type="http://schemas.openxmlformats.org/officeDocument/2006/relationships/customXml" Target="../ink/ink874.xml"/><Relationship Id="rId80" Type="http://schemas.openxmlformats.org/officeDocument/2006/relationships/customXml" Target="../ink/ink754.xml"/><Relationship Id="rId155" Type="http://schemas.openxmlformats.org/officeDocument/2006/relationships/image" Target="../media/image795.png"/><Relationship Id="rId176" Type="http://schemas.openxmlformats.org/officeDocument/2006/relationships/customXml" Target="../ink/ink802.xml"/><Relationship Id="rId197" Type="http://schemas.openxmlformats.org/officeDocument/2006/relationships/image" Target="../media/image816.png"/><Relationship Id="rId341" Type="http://schemas.openxmlformats.org/officeDocument/2006/relationships/image" Target="../media/image888.png"/><Relationship Id="rId362" Type="http://schemas.openxmlformats.org/officeDocument/2006/relationships/customXml" Target="../ink/ink895.xml"/><Relationship Id="rId383" Type="http://schemas.openxmlformats.org/officeDocument/2006/relationships/image" Target="../media/image909.png"/><Relationship Id="rId201" Type="http://schemas.openxmlformats.org/officeDocument/2006/relationships/image" Target="../media/image818.png"/><Relationship Id="rId222" Type="http://schemas.openxmlformats.org/officeDocument/2006/relationships/customXml" Target="../ink/ink825.xml"/><Relationship Id="rId243" Type="http://schemas.openxmlformats.org/officeDocument/2006/relationships/image" Target="../media/image839.png"/><Relationship Id="rId264" Type="http://schemas.openxmlformats.org/officeDocument/2006/relationships/customXml" Target="../ink/ink846.xml"/><Relationship Id="rId285" Type="http://schemas.openxmlformats.org/officeDocument/2006/relationships/image" Target="../media/image860.png"/><Relationship Id="rId17" Type="http://schemas.openxmlformats.org/officeDocument/2006/relationships/image" Target="../media/image726.png"/><Relationship Id="rId38" Type="http://schemas.openxmlformats.org/officeDocument/2006/relationships/customXml" Target="../ink/ink733.xml"/><Relationship Id="rId59" Type="http://schemas.openxmlformats.org/officeDocument/2006/relationships/image" Target="../media/image747.png"/><Relationship Id="rId103" Type="http://schemas.openxmlformats.org/officeDocument/2006/relationships/image" Target="../media/image769.png"/><Relationship Id="rId124" Type="http://schemas.openxmlformats.org/officeDocument/2006/relationships/customXml" Target="../ink/ink776.xml"/><Relationship Id="rId310" Type="http://schemas.openxmlformats.org/officeDocument/2006/relationships/customXml" Target="../ink/ink869.xml"/><Relationship Id="rId70" Type="http://schemas.openxmlformats.org/officeDocument/2006/relationships/customXml" Target="../ink/ink749.xml"/><Relationship Id="rId91" Type="http://schemas.openxmlformats.org/officeDocument/2006/relationships/image" Target="../media/image763.png"/><Relationship Id="rId145" Type="http://schemas.openxmlformats.org/officeDocument/2006/relationships/image" Target="../media/image790.png"/><Relationship Id="rId166" Type="http://schemas.openxmlformats.org/officeDocument/2006/relationships/customXml" Target="../ink/ink797.xml"/><Relationship Id="rId187" Type="http://schemas.openxmlformats.org/officeDocument/2006/relationships/image" Target="../media/image811.png"/><Relationship Id="rId331" Type="http://schemas.openxmlformats.org/officeDocument/2006/relationships/image" Target="../media/image883.png"/><Relationship Id="rId352" Type="http://schemas.openxmlformats.org/officeDocument/2006/relationships/customXml" Target="../ink/ink890.xml"/><Relationship Id="rId373" Type="http://schemas.openxmlformats.org/officeDocument/2006/relationships/image" Target="../media/image9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20.xml"/><Relationship Id="rId233" Type="http://schemas.openxmlformats.org/officeDocument/2006/relationships/image" Target="../media/image834.png"/><Relationship Id="rId254" Type="http://schemas.openxmlformats.org/officeDocument/2006/relationships/customXml" Target="../ink/ink841.xml"/><Relationship Id="rId28" Type="http://schemas.openxmlformats.org/officeDocument/2006/relationships/customXml" Target="../ink/ink728.xml"/><Relationship Id="rId49" Type="http://schemas.openxmlformats.org/officeDocument/2006/relationships/image" Target="../media/image742.png"/><Relationship Id="rId114" Type="http://schemas.openxmlformats.org/officeDocument/2006/relationships/customXml" Target="../ink/ink771.xml"/><Relationship Id="rId275" Type="http://schemas.openxmlformats.org/officeDocument/2006/relationships/image" Target="../media/image855.png"/><Relationship Id="rId296" Type="http://schemas.openxmlformats.org/officeDocument/2006/relationships/customXml" Target="../ink/ink862.xml"/><Relationship Id="rId300" Type="http://schemas.openxmlformats.org/officeDocument/2006/relationships/customXml" Target="../ink/ink864.xml"/><Relationship Id="rId60" Type="http://schemas.openxmlformats.org/officeDocument/2006/relationships/customXml" Target="../ink/ink744.xml"/><Relationship Id="rId81" Type="http://schemas.openxmlformats.org/officeDocument/2006/relationships/image" Target="../media/image758.png"/><Relationship Id="rId135" Type="http://schemas.openxmlformats.org/officeDocument/2006/relationships/image" Target="../media/image785.png"/><Relationship Id="rId156" Type="http://schemas.openxmlformats.org/officeDocument/2006/relationships/customXml" Target="../ink/ink792.xml"/><Relationship Id="rId177" Type="http://schemas.openxmlformats.org/officeDocument/2006/relationships/image" Target="../media/image806.png"/><Relationship Id="rId198" Type="http://schemas.openxmlformats.org/officeDocument/2006/relationships/customXml" Target="../ink/ink813.xml"/><Relationship Id="rId321" Type="http://schemas.openxmlformats.org/officeDocument/2006/relationships/image" Target="../media/image878.png"/><Relationship Id="rId342" Type="http://schemas.openxmlformats.org/officeDocument/2006/relationships/customXml" Target="../ink/ink885.xml"/><Relationship Id="rId363" Type="http://schemas.openxmlformats.org/officeDocument/2006/relationships/image" Target="../media/image899.png"/><Relationship Id="rId202" Type="http://schemas.openxmlformats.org/officeDocument/2006/relationships/customXml" Target="../ink/ink815.xml"/><Relationship Id="rId223" Type="http://schemas.openxmlformats.org/officeDocument/2006/relationships/image" Target="../media/image829.png"/><Relationship Id="rId244" Type="http://schemas.openxmlformats.org/officeDocument/2006/relationships/customXml" Target="../ink/ink836.xml"/><Relationship Id="rId18" Type="http://schemas.openxmlformats.org/officeDocument/2006/relationships/customXml" Target="../ink/ink723.xml"/><Relationship Id="rId39" Type="http://schemas.openxmlformats.org/officeDocument/2006/relationships/image" Target="../media/image737.png"/><Relationship Id="rId265" Type="http://schemas.openxmlformats.org/officeDocument/2006/relationships/image" Target="../media/image850.png"/><Relationship Id="rId286" Type="http://schemas.openxmlformats.org/officeDocument/2006/relationships/customXml" Target="../ink/ink857.xml"/><Relationship Id="rId50" Type="http://schemas.openxmlformats.org/officeDocument/2006/relationships/customXml" Target="../ink/ink739.xml"/><Relationship Id="rId104" Type="http://schemas.openxmlformats.org/officeDocument/2006/relationships/customXml" Target="../ink/ink766.xml"/><Relationship Id="rId125" Type="http://schemas.openxmlformats.org/officeDocument/2006/relationships/image" Target="../media/image780.png"/><Relationship Id="rId146" Type="http://schemas.openxmlformats.org/officeDocument/2006/relationships/customXml" Target="../ink/ink787.xml"/><Relationship Id="rId167" Type="http://schemas.openxmlformats.org/officeDocument/2006/relationships/image" Target="../media/image801.png"/><Relationship Id="rId188" Type="http://schemas.openxmlformats.org/officeDocument/2006/relationships/customXml" Target="../ink/ink808.xml"/><Relationship Id="rId311" Type="http://schemas.openxmlformats.org/officeDocument/2006/relationships/image" Target="../media/image873.png"/><Relationship Id="rId332" Type="http://schemas.openxmlformats.org/officeDocument/2006/relationships/customXml" Target="../ink/ink880.xml"/><Relationship Id="rId353" Type="http://schemas.openxmlformats.org/officeDocument/2006/relationships/image" Target="../media/image894.png"/><Relationship Id="rId374" Type="http://schemas.openxmlformats.org/officeDocument/2006/relationships/customXml" Target="../ink/ink901.xml"/><Relationship Id="rId71" Type="http://schemas.openxmlformats.org/officeDocument/2006/relationships/image" Target="../media/image753.png"/><Relationship Id="rId92" Type="http://schemas.openxmlformats.org/officeDocument/2006/relationships/customXml" Target="../ink/ink760.xml"/><Relationship Id="rId213" Type="http://schemas.openxmlformats.org/officeDocument/2006/relationships/image" Target="../media/image824.png"/><Relationship Id="rId234" Type="http://schemas.openxmlformats.org/officeDocument/2006/relationships/customXml" Target="../ink/ink831.xml"/><Relationship Id="rId2" Type="http://schemas.openxmlformats.org/officeDocument/2006/relationships/customXml" Target="../ink/ink715.xml"/><Relationship Id="rId29" Type="http://schemas.openxmlformats.org/officeDocument/2006/relationships/image" Target="../media/image732.png"/><Relationship Id="rId255" Type="http://schemas.openxmlformats.org/officeDocument/2006/relationships/image" Target="../media/image845.png"/><Relationship Id="rId276" Type="http://schemas.openxmlformats.org/officeDocument/2006/relationships/customXml" Target="../ink/ink852.xml"/><Relationship Id="rId297" Type="http://schemas.openxmlformats.org/officeDocument/2006/relationships/image" Target="../media/image866.png"/><Relationship Id="rId40" Type="http://schemas.openxmlformats.org/officeDocument/2006/relationships/customXml" Target="../ink/ink734.xml"/><Relationship Id="rId115" Type="http://schemas.openxmlformats.org/officeDocument/2006/relationships/image" Target="../media/image775.png"/><Relationship Id="rId136" Type="http://schemas.openxmlformats.org/officeDocument/2006/relationships/customXml" Target="../ink/ink782.xml"/><Relationship Id="rId157" Type="http://schemas.openxmlformats.org/officeDocument/2006/relationships/image" Target="../media/image796.png"/><Relationship Id="rId178" Type="http://schemas.openxmlformats.org/officeDocument/2006/relationships/customXml" Target="../ink/ink803.xml"/><Relationship Id="rId301" Type="http://schemas.openxmlformats.org/officeDocument/2006/relationships/image" Target="../media/image868.png"/><Relationship Id="rId322" Type="http://schemas.openxmlformats.org/officeDocument/2006/relationships/customXml" Target="../ink/ink875.xml"/><Relationship Id="rId343" Type="http://schemas.openxmlformats.org/officeDocument/2006/relationships/image" Target="../media/image889.png"/><Relationship Id="rId364" Type="http://schemas.openxmlformats.org/officeDocument/2006/relationships/customXml" Target="../ink/ink896.xml"/><Relationship Id="rId61" Type="http://schemas.openxmlformats.org/officeDocument/2006/relationships/image" Target="../media/image748.png"/><Relationship Id="rId82" Type="http://schemas.openxmlformats.org/officeDocument/2006/relationships/customXml" Target="../ink/ink755.xml"/><Relationship Id="rId199" Type="http://schemas.openxmlformats.org/officeDocument/2006/relationships/image" Target="../media/image817.png"/><Relationship Id="rId203" Type="http://schemas.openxmlformats.org/officeDocument/2006/relationships/image" Target="../media/image819.png"/><Relationship Id="rId19" Type="http://schemas.openxmlformats.org/officeDocument/2006/relationships/image" Target="../media/image727.png"/><Relationship Id="rId224" Type="http://schemas.openxmlformats.org/officeDocument/2006/relationships/customXml" Target="../ink/ink826.xml"/><Relationship Id="rId245" Type="http://schemas.openxmlformats.org/officeDocument/2006/relationships/image" Target="../media/image840.png"/><Relationship Id="rId266" Type="http://schemas.openxmlformats.org/officeDocument/2006/relationships/customXml" Target="../ink/ink847.xml"/><Relationship Id="rId287" Type="http://schemas.openxmlformats.org/officeDocument/2006/relationships/image" Target="../media/image861.png"/><Relationship Id="rId30" Type="http://schemas.openxmlformats.org/officeDocument/2006/relationships/customXml" Target="../ink/ink729.xml"/><Relationship Id="rId105" Type="http://schemas.openxmlformats.org/officeDocument/2006/relationships/image" Target="../media/image770.png"/><Relationship Id="rId126" Type="http://schemas.openxmlformats.org/officeDocument/2006/relationships/customXml" Target="../ink/ink777.xml"/><Relationship Id="rId147" Type="http://schemas.openxmlformats.org/officeDocument/2006/relationships/image" Target="../media/image791.png"/><Relationship Id="rId168" Type="http://schemas.openxmlformats.org/officeDocument/2006/relationships/customXml" Target="../ink/ink798.xml"/><Relationship Id="rId312" Type="http://schemas.openxmlformats.org/officeDocument/2006/relationships/customXml" Target="../ink/ink870.xml"/><Relationship Id="rId333" Type="http://schemas.openxmlformats.org/officeDocument/2006/relationships/image" Target="../media/image884.png"/><Relationship Id="rId354" Type="http://schemas.openxmlformats.org/officeDocument/2006/relationships/customXml" Target="../ink/ink891.xml"/><Relationship Id="rId51" Type="http://schemas.openxmlformats.org/officeDocument/2006/relationships/image" Target="../media/image743.png"/><Relationship Id="rId72" Type="http://schemas.openxmlformats.org/officeDocument/2006/relationships/customXml" Target="../ink/ink750.xml"/><Relationship Id="rId93" Type="http://schemas.openxmlformats.org/officeDocument/2006/relationships/image" Target="../media/image764.png"/><Relationship Id="rId189" Type="http://schemas.openxmlformats.org/officeDocument/2006/relationships/image" Target="../media/image812.png"/><Relationship Id="rId375" Type="http://schemas.openxmlformats.org/officeDocument/2006/relationships/image" Target="../media/image905.png"/><Relationship Id="rId3" Type="http://schemas.openxmlformats.org/officeDocument/2006/relationships/image" Target="../media/image719.png"/><Relationship Id="rId214" Type="http://schemas.openxmlformats.org/officeDocument/2006/relationships/customXml" Target="../ink/ink821.xml"/><Relationship Id="rId235" Type="http://schemas.openxmlformats.org/officeDocument/2006/relationships/image" Target="../media/image835.png"/><Relationship Id="rId256" Type="http://schemas.openxmlformats.org/officeDocument/2006/relationships/customXml" Target="../ink/ink842.xml"/><Relationship Id="rId277" Type="http://schemas.openxmlformats.org/officeDocument/2006/relationships/image" Target="../media/image856.png"/><Relationship Id="rId298" Type="http://schemas.openxmlformats.org/officeDocument/2006/relationships/customXml" Target="../ink/ink863.xml"/><Relationship Id="rId116" Type="http://schemas.openxmlformats.org/officeDocument/2006/relationships/customXml" Target="../ink/ink772.xml"/><Relationship Id="rId137" Type="http://schemas.openxmlformats.org/officeDocument/2006/relationships/image" Target="../media/image786.png"/><Relationship Id="rId158" Type="http://schemas.openxmlformats.org/officeDocument/2006/relationships/customXml" Target="../ink/ink793.xml"/><Relationship Id="rId302" Type="http://schemas.openxmlformats.org/officeDocument/2006/relationships/customXml" Target="../ink/ink865.xml"/><Relationship Id="rId323" Type="http://schemas.openxmlformats.org/officeDocument/2006/relationships/image" Target="../media/image879.png"/><Relationship Id="rId344" Type="http://schemas.openxmlformats.org/officeDocument/2006/relationships/customXml" Target="../ink/ink886.xml"/><Relationship Id="rId20" Type="http://schemas.openxmlformats.org/officeDocument/2006/relationships/customXml" Target="../ink/ink724.xml"/><Relationship Id="rId41" Type="http://schemas.openxmlformats.org/officeDocument/2006/relationships/image" Target="../media/image738.png"/><Relationship Id="rId62" Type="http://schemas.openxmlformats.org/officeDocument/2006/relationships/customXml" Target="../ink/ink745.xml"/><Relationship Id="rId83" Type="http://schemas.openxmlformats.org/officeDocument/2006/relationships/image" Target="../media/image759.png"/><Relationship Id="rId179" Type="http://schemas.openxmlformats.org/officeDocument/2006/relationships/image" Target="../media/image807.png"/><Relationship Id="rId365" Type="http://schemas.openxmlformats.org/officeDocument/2006/relationships/image" Target="../media/image900.png"/><Relationship Id="rId190" Type="http://schemas.openxmlformats.org/officeDocument/2006/relationships/customXml" Target="../ink/ink809.xml"/><Relationship Id="rId204" Type="http://schemas.openxmlformats.org/officeDocument/2006/relationships/customXml" Target="../ink/ink816.xml"/><Relationship Id="rId225" Type="http://schemas.openxmlformats.org/officeDocument/2006/relationships/image" Target="../media/image830.png"/><Relationship Id="rId246" Type="http://schemas.openxmlformats.org/officeDocument/2006/relationships/customXml" Target="../ink/ink837.xml"/><Relationship Id="rId267" Type="http://schemas.openxmlformats.org/officeDocument/2006/relationships/image" Target="../media/image851.png"/><Relationship Id="rId288" Type="http://schemas.openxmlformats.org/officeDocument/2006/relationships/customXml" Target="../ink/ink858.xml"/><Relationship Id="rId106" Type="http://schemas.openxmlformats.org/officeDocument/2006/relationships/customXml" Target="../ink/ink767.xml"/><Relationship Id="rId127" Type="http://schemas.openxmlformats.org/officeDocument/2006/relationships/image" Target="../media/image781.png"/><Relationship Id="rId313" Type="http://schemas.openxmlformats.org/officeDocument/2006/relationships/image" Target="../media/image874.png"/><Relationship Id="rId10" Type="http://schemas.openxmlformats.org/officeDocument/2006/relationships/customXml" Target="../ink/ink719.xml"/><Relationship Id="rId31" Type="http://schemas.openxmlformats.org/officeDocument/2006/relationships/image" Target="../media/image733.png"/><Relationship Id="rId52" Type="http://schemas.openxmlformats.org/officeDocument/2006/relationships/customXml" Target="../ink/ink740.xml"/><Relationship Id="rId73" Type="http://schemas.openxmlformats.org/officeDocument/2006/relationships/image" Target="../media/image754.png"/><Relationship Id="rId94" Type="http://schemas.openxmlformats.org/officeDocument/2006/relationships/customXml" Target="../ink/ink761.xml"/><Relationship Id="rId148" Type="http://schemas.openxmlformats.org/officeDocument/2006/relationships/customXml" Target="../ink/ink788.xml"/><Relationship Id="rId169" Type="http://schemas.openxmlformats.org/officeDocument/2006/relationships/image" Target="../media/image802.png"/><Relationship Id="rId334" Type="http://schemas.openxmlformats.org/officeDocument/2006/relationships/customXml" Target="../ink/ink881.xml"/><Relationship Id="rId355" Type="http://schemas.openxmlformats.org/officeDocument/2006/relationships/image" Target="../media/image895.png"/><Relationship Id="rId376" Type="http://schemas.openxmlformats.org/officeDocument/2006/relationships/customXml" Target="../ink/ink902.xml"/><Relationship Id="rId4" Type="http://schemas.openxmlformats.org/officeDocument/2006/relationships/customXml" Target="../ink/ink716.xml"/><Relationship Id="rId180" Type="http://schemas.openxmlformats.org/officeDocument/2006/relationships/customXml" Target="../ink/ink804.xml"/><Relationship Id="rId215" Type="http://schemas.openxmlformats.org/officeDocument/2006/relationships/image" Target="../media/image825.png"/><Relationship Id="rId236" Type="http://schemas.openxmlformats.org/officeDocument/2006/relationships/customXml" Target="../ink/ink832.xml"/><Relationship Id="rId257" Type="http://schemas.openxmlformats.org/officeDocument/2006/relationships/image" Target="../media/image846.png"/><Relationship Id="rId278" Type="http://schemas.openxmlformats.org/officeDocument/2006/relationships/customXml" Target="../ink/ink853.xml"/><Relationship Id="rId303" Type="http://schemas.openxmlformats.org/officeDocument/2006/relationships/image" Target="../media/image869.png"/><Relationship Id="rId42" Type="http://schemas.openxmlformats.org/officeDocument/2006/relationships/customXml" Target="../ink/ink735.xml"/><Relationship Id="rId84" Type="http://schemas.openxmlformats.org/officeDocument/2006/relationships/customXml" Target="../ink/ink756.xml"/><Relationship Id="rId138" Type="http://schemas.openxmlformats.org/officeDocument/2006/relationships/customXml" Target="../ink/ink783.xml"/><Relationship Id="rId345" Type="http://schemas.openxmlformats.org/officeDocument/2006/relationships/image" Target="../media/image890.png"/><Relationship Id="rId191" Type="http://schemas.openxmlformats.org/officeDocument/2006/relationships/image" Target="../media/image813.png"/><Relationship Id="rId205" Type="http://schemas.openxmlformats.org/officeDocument/2006/relationships/image" Target="../media/image820.png"/><Relationship Id="rId247" Type="http://schemas.openxmlformats.org/officeDocument/2006/relationships/image" Target="../media/image841.png"/><Relationship Id="rId107" Type="http://schemas.openxmlformats.org/officeDocument/2006/relationships/image" Target="../media/image771.png"/><Relationship Id="rId289" Type="http://schemas.openxmlformats.org/officeDocument/2006/relationships/image" Target="../media/image862.png"/><Relationship Id="rId11" Type="http://schemas.openxmlformats.org/officeDocument/2006/relationships/image" Target="../media/image723.png"/><Relationship Id="rId53" Type="http://schemas.openxmlformats.org/officeDocument/2006/relationships/image" Target="../media/image744.png"/><Relationship Id="rId149" Type="http://schemas.openxmlformats.org/officeDocument/2006/relationships/image" Target="../media/image792.png"/><Relationship Id="rId314" Type="http://schemas.openxmlformats.org/officeDocument/2006/relationships/customXml" Target="../ink/ink871.xml"/><Relationship Id="rId356" Type="http://schemas.openxmlformats.org/officeDocument/2006/relationships/customXml" Target="../ink/ink892.xml"/><Relationship Id="rId95" Type="http://schemas.openxmlformats.org/officeDocument/2006/relationships/image" Target="../media/image765.png"/><Relationship Id="rId160" Type="http://schemas.openxmlformats.org/officeDocument/2006/relationships/customXml" Target="../ink/ink794.xml"/><Relationship Id="rId216" Type="http://schemas.openxmlformats.org/officeDocument/2006/relationships/customXml" Target="../ink/ink822.xml"/><Relationship Id="rId258" Type="http://schemas.openxmlformats.org/officeDocument/2006/relationships/customXml" Target="../ink/ink843.xml"/><Relationship Id="rId22" Type="http://schemas.openxmlformats.org/officeDocument/2006/relationships/customXml" Target="../ink/ink725.xml"/><Relationship Id="rId64" Type="http://schemas.openxmlformats.org/officeDocument/2006/relationships/customXml" Target="../ink/ink746.xml"/><Relationship Id="rId118" Type="http://schemas.openxmlformats.org/officeDocument/2006/relationships/customXml" Target="../ink/ink773.xml"/><Relationship Id="rId325" Type="http://schemas.openxmlformats.org/officeDocument/2006/relationships/image" Target="../media/image880.png"/><Relationship Id="rId367" Type="http://schemas.openxmlformats.org/officeDocument/2006/relationships/image" Target="../media/image901.png"/><Relationship Id="rId171" Type="http://schemas.openxmlformats.org/officeDocument/2006/relationships/image" Target="../media/image803.png"/><Relationship Id="rId227" Type="http://schemas.openxmlformats.org/officeDocument/2006/relationships/image" Target="../media/image831.png"/><Relationship Id="rId269" Type="http://schemas.openxmlformats.org/officeDocument/2006/relationships/image" Target="../media/image852.png"/><Relationship Id="rId33" Type="http://schemas.openxmlformats.org/officeDocument/2006/relationships/image" Target="../media/image734.png"/><Relationship Id="rId129" Type="http://schemas.openxmlformats.org/officeDocument/2006/relationships/image" Target="../media/image782.png"/><Relationship Id="rId280" Type="http://schemas.openxmlformats.org/officeDocument/2006/relationships/customXml" Target="../ink/ink854.xml"/><Relationship Id="rId336" Type="http://schemas.openxmlformats.org/officeDocument/2006/relationships/customXml" Target="../ink/ink882.xml"/><Relationship Id="rId75" Type="http://schemas.openxmlformats.org/officeDocument/2006/relationships/image" Target="../media/image755.png"/><Relationship Id="rId140" Type="http://schemas.openxmlformats.org/officeDocument/2006/relationships/customXml" Target="../ink/ink784.xml"/><Relationship Id="rId182" Type="http://schemas.openxmlformats.org/officeDocument/2006/relationships/customXml" Target="../ink/ink805.xml"/><Relationship Id="rId378" Type="http://schemas.openxmlformats.org/officeDocument/2006/relationships/customXml" Target="../ink/ink903.xml"/><Relationship Id="rId6" Type="http://schemas.openxmlformats.org/officeDocument/2006/relationships/customXml" Target="../ink/ink717.xml"/><Relationship Id="rId238" Type="http://schemas.openxmlformats.org/officeDocument/2006/relationships/customXml" Target="../ink/ink833.xml"/><Relationship Id="rId291" Type="http://schemas.openxmlformats.org/officeDocument/2006/relationships/image" Target="../media/image863.png"/><Relationship Id="rId305" Type="http://schemas.openxmlformats.org/officeDocument/2006/relationships/image" Target="../media/image870.png"/><Relationship Id="rId347" Type="http://schemas.openxmlformats.org/officeDocument/2006/relationships/image" Target="../media/image891.png"/><Relationship Id="rId44" Type="http://schemas.openxmlformats.org/officeDocument/2006/relationships/customXml" Target="../ink/ink736.xml"/><Relationship Id="rId86" Type="http://schemas.openxmlformats.org/officeDocument/2006/relationships/customXml" Target="../ink/ink757.xml"/><Relationship Id="rId151" Type="http://schemas.openxmlformats.org/officeDocument/2006/relationships/image" Target="../media/image793.png"/><Relationship Id="rId193" Type="http://schemas.openxmlformats.org/officeDocument/2006/relationships/image" Target="../media/image814.png"/><Relationship Id="rId207" Type="http://schemas.openxmlformats.org/officeDocument/2006/relationships/image" Target="../media/image821.png"/><Relationship Id="rId249" Type="http://schemas.openxmlformats.org/officeDocument/2006/relationships/image" Target="../media/image842.png"/><Relationship Id="rId13" Type="http://schemas.openxmlformats.org/officeDocument/2006/relationships/image" Target="../media/image724.png"/><Relationship Id="rId109" Type="http://schemas.openxmlformats.org/officeDocument/2006/relationships/image" Target="../media/image772.png"/><Relationship Id="rId260" Type="http://schemas.openxmlformats.org/officeDocument/2006/relationships/customXml" Target="../ink/ink844.xml"/><Relationship Id="rId316" Type="http://schemas.openxmlformats.org/officeDocument/2006/relationships/customXml" Target="../ink/ink872.xml"/><Relationship Id="rId55" Type="http://schemas.openxmlformats.org/officeDocument/2006/relationships/image" Target="../media/image745.png"/><Relationship Id="rId97" Type="http://schemas.openxmlformats.org/officeDocument/2006/relationships/image" Target="../media/image766.png"/><Relationship Id="rId120" Type="http://schemas.openxmlformats.org/officeDocument/2006/relationships/customXml" Target="../ink/ink774.xml"/><Relationship Id="rId358" Type="http://schemas.openxmlformats.org/officeDocument/2006/relationships/customXml" Target="../ink/ink893.xml"/><Relationship Id="rId162" Type="http://schemas.openxmlformats.org/officeDocument/2006/relationships/customXml" Target="../ink/ink795.xml"/><Relationship Id="rId218" Type="http://schemas.openxmlformats.org/officeDocument/2006/relationships/customXml" Target="../ink/ink823.xml"/><Relationship Id="rId271" Type="http://schemas.openxmlformats.org/officeDocument/2006/relationships/image" Target="../media/image853.png"/><Relationship Id="rId24" Type="http://schemas.openxmlformats.org/officeDocument/2006/relationships/customXml" Target="../ink/ink726.xml"/><Relationship Id="rId66" Type="http://schemas.openxmlformats.org/officeDocument/2006/relationships/customXml" Target="../ink/ink747.xml"/><Relationship Id="rId131" Type="http://schemas.openxmlformats.org/officeDocument/2006/relationships/image" Target="../media/image783.png"/><Relationship Id="rId327" Type="http://schemas.openxmlformats.org/officeDocument/2006/relationships/image" Target="../media/image881.png"/><Relationship Id="rId369" Type="http://schemas.openxmlformats.org/officeDocument/2006/relationships/image" Target="../media/image902.png"/><Relationship Id="rId173" Type="http://schemas.openxmlformats.org/officeDocument/2006/relationships/image" Target="../media/image804.png"/><Relationship Id="rId229" Type="http://schemas.openxmlformats.org/officeDocument/2006/relationships/image" Target="../media/image832.png"/><Relationship Id="rId380" Type="http://schemas.openxmlformats.org/officeDocument/2006/relationships/customXml" Target="../ink/ink904.xml"/><Relationship Id="rId240" Type="http://schemas.openxmlformats.org/officeDocument/2006/relationships/customXml" Target="../ink/ink834.xml"/><Relationship Id="rId35" Type="http://schemas.openxmlformats.org/officeDocument/2006/relationships/image" Target="../media/image735.png"/><Relationship Id="rId77" Type="http://schemas.openxmlformats.org/officeDocument/2006/relationships/image" Target="../media/image756.png"/><Relationship Id="rId100" Type="http://schemas.openxmlformats.org/officeDocument/2006/relationships/customXml" Target="../ink/ink764.xml"/><Relationship Id="rId282" Type="http://schemas.openxmlformats.org/officeDocument/2006/relationships/customXml" Target="../ink/ink855.xml"/><Relationship Id="rId338" Type="http://schemas.openxmlformats.org/officeDocument/2006/relationships/customXml" Target="../ink/ink883.xml"/><Relationship Id="rId8" Type="http://schemas.openxmlformats.org/officeDocument/2006/relationships/customXml" Target="../ink/ink718.xml"/><Relationship Id="rId142" Type="http://schemas.openxmlformats.org/officeDocument/2006/relationships/customXml" Target="../ink/ink785.xml"/><Relationship Id="rId184" Type="http://schemas.openxmlformats.org/officeDocument/2006/relationships/customXml" Target="../ink/ink806.xml"/><Relationship Id="rId251" Type="http://schemas.openxmlformats.org/officeDocument/2006/relationships/image" Target="../media/image843.png"/><Relationship Id="rId46" Type="http://schemas.openxmlformats.org/officeDocument/2006/relationships/customXml" Target="../ink/ink737.xml"/><Relationship Id="rId293" Type="http://schemas.openxmlformats.org/officeDocument/2006/relationships/image" Target="../media/image864.png"/><Relationship Id="rId307" Type="http://schemas.openxmlformats.org/officeDocument/2006/relationships/image" Target="../media/image871.png"/><Relationship Id="rId349" Type="http://schemas.openxmlformats.org/officeDocument/2006/relationships/image" Target="../media/image892.png"/><Relationship Id="rId88" Type="http://schemas.openxmlformats.org/officeDocument/2006/relationships/customXml" Target="../ink/ink758.xml"/><Relationship Id="rId111" Type="http://schemas.openxmlformats.org/officeDocument/2006/relationships/image" Target="../media/image773.png"/><Relationship Id="rId153" Type="http://schemas.openxmlformats.org/officeDocument/2006/relationships/image" Target="../media/image794.png"/><Relationship Id="rId195" Type="http://schemas.openxmlformats.org/officeDocument/2006/relationships/image" Target="../media/image815.png"/><Relationship Id="rId209" Type="http://schemas.openxmlformats.org/officeDocument/2006/relationships/image" Target="../media/image822.png"/><Relationship Id="rId360" Type="http://schemas.openxmlformats.org/officeDocument/2006/relationships/customXml" Target="../ink/ink894.xml"/><Relationship Id="rId220" Type="http://schemas.openxmlformats.org/officeDocument/2006/relationships/customXml" Target="../ink/ink824.xml"/><Relationship Id="rId15" Type="http://schemas.openxmlformats.org/officeDocument/2006/relationships/image" Target="../media/image725.png"/><Relationship Id="rId57" Type="http://schemas.openxmlformats.org/officeDocument/2006/relationships/image" Target="../media/image746.png"/><Relationship Id="rId262" Type="http://schemas.openxmlformats.org/officeDocument/2006/relationships/customXml" Target="../ink/ink845.xml"/><Relationship Id="rId318" Type="http://schemas.openxmlformats.org/officeDocument/2006/relationships/customXml" Target="../ink/ink873.xml"/><Relationship Id="rId99" Type="http://schemas.openxmlformats.org/officeDocument/2006/relationships/image" Target="../media/image767.png"/><Relationship Id="rId122" Type="http://schemas.openxmlformats.org/officeDocument/2006/relationships/customXml" Target="../ink/ink775.xml"/><Relationship Id="rId164" Type="http://schemas.openxmlformats.org/officeDocument/2006/relationships/customXml" Target="../ink/ink796.xml"/><Relationship Id="rId371" Type="http://schemas.openxmlformats.org/officeDocument/2006/relationships/image" Target="../media/image90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5.png"/><Relationship Id="rId18" Type="http://schemas.openxmlformats.org/officeDocument/2006/relationships/customXml" Target="../ink/ink914.xml"/><Relationship Id="rId26" Type="http://schemas.openxmlformats.org/officeDocument/2006/relationships/customXml" Target="../ink/ink918.xml"/><Relationship Id="rId39" Type="http://schemas.openxmlformats.org/officeDocument/2006/relationships/image" Target="../media/image928.png"/><Relationship Id="rId21" Type="http://schemas.openxmlformats.org/officeDocument/2006/relationships/image" Target="../media/image919.png"/><Relationship Id="rId34" Type="http://schemas.openxmlformats.org/officeDocument/2006/relationships/customXml" Target="../ink/ink922.xml"/><Relationship Id="rId42" Type="http://schemas.openxmlformats.org/officeDocument/2006/relationships/customXml" Target="../ink/ink926.xml"/><Relationship Id="rId47" Type="http://schemas.openxmlformats.org/officeDocument/2006/relationships/image" Target="../media/image932.png"/><Relationship Id="rId50" Type="http://schemas.openxmlformats.org/officeDocument/2006/relationships/customXml" Target="../ink/ink930.xml"/><Relationship Id="rId55" Type="http://schemas.openxmlformats.org/officeDocument/2006/relationships/image" Target="../media/image936.png"/><Relationship Id="rId7" Type="http://schemas.openxmlformats.org/officeDocument/2006/relationships/image" Target="../media/image912.png"/><Relationship Id="rId2" Type="http://schemas.openxmlformats.org/officeDocument/2006/relationships/customXml" Target="../ink/ink906.xml"/><Relationship Id="rId16" Type="http://schemas.openxmlformats.org/officeDocument/2006/relationships/customXml" Target="../ink/ink913.xml"/><Relationship Id="rId29" Type="http://schemas.openxmlformats.org/officeDocument/2006/relationships/image" Target="../media/image923.png"/><Relationship Id="rId11" Type="http://schemas.openxmlformats.org/officeDocument/2006/relationships/image" Target="../media/image914.png"/><Relationship Id="rId24" Type="http://schemas.openxmlformats.org/officeDocument/2006/relationships/customXml" Target="../ink/ink917.xml"/><Relationship Id="rId32" Type="http://schemas.openxmlformats.org/officeDocument/2006/relationships/customXml" Target="../ink/ink921.xml"/><Relationship Id="rId37" Type="http://schemas.openxmlformats.org/officeDocument/2006/relationships/image" Target="../media/image927.png"/><Relationship Id="rId40" Type="http://schemas.openxmlformats.org/officeDocument/2006/relationships/customXml" Target="../ink/ink925.xml"/><Relationship Id="rId45" Type="http://schemas.openxmlformats.org/officeDocument/2006/relationships/image" Target="../media/image931.png"/><Relationship Id="rId53" Type="http://schemas.openxmlformats.org/officeDocument/2006/relationships/image" Target="../media/image935.png"/><Relationship Id="rId58" Type="http://schemas.openxmlformats.org/officeDocument/2006/relationships/customXml" Target="../ink/ink934.xml"/><Relationship Id="rId5" Type="http://schemas.openxmlformats.org/officeDocument/2006/relationships/image" Target="../media/image911.png"/><Relationship Id="rId19" Type="http://schemas.openxmlformats.org/officeDocument/2006/relationships/image" Target="../media/image918.png"/><Relationship Id="rId4" Type="http://schemas.openxmlformats.org/officeDocument/2006/relationships/customXml" Target="../ink/ink907.xml"/><Relationship Id="rId9" Type="http://schemas.openxmlformats.org/officeDocument/2006/relationships/image" Target="../media/image913.png"/><Relationship Id="rId14" Type="http://schemas.openxmlformats.org/officeDocument/2006/relationships/customXml" Target="../ink/ink912.xml"/><Relationship Id="rId22" Type="http://schemas.openxmlformats.org/officeDocument/2006/relationships/customXml" Target="../ink/ink916.xml"/><Relationship Id="rId27" Type="http://schemas.openxmlformats.org/officeDocument/2006/relationships/image" Target="../media/image922.png"/><Relationship Id="rId30" Type="http://schemas.openxmlformats.org/officeDocument/2006/relationships/customXml" Target="../ink/ink920.xml"/><Relationship Id="rId35" Type="http://schemas.openxmlformats.org/officeDocument/2006/relationships/image" Target="../media/image926.png"/><Relationship Id="rId43" Type="http://schemas.openxmlformats.org/officeDocument/2006/relationships/image" Target="../media/image930.png"/><Relationship Id="rId48" Type="http://schemas.openxmlformats.org/officeDocument/2006/relationships/customXml" Target="../ink/ink929.xml"/><Relationship Id="rId56" Type="http://schemas.openxmlformats.org/officeDocument/2006/relationships/customXml" Target="../ink/ink933.xml"/><Relationship Id="rId8" Type="http://schemas.openxmlformats.org/officeDocument/2006/relationships/customXml" Target="../ink/ink909.xml"/><Relationship Id="rId51" Type="http://schemas.openxmlformats.org/officeDocument/2006/relationships/image" Target="../media/image934.png"/><Relationship Id="rId3" Type="http://schemas.openxmlformats.org/officeDocument/2006/relationships/image" Target="../media/image910.png"/><Relationship Id="rId12" Type="http://schemas.openxmlformats.org/officeDocument/2006/relationships/customXml" Target="../ink/ink911.xml"/><Relationship Id="rId17" Type="http://schemas.openxmlformats.org/officeDocument/2006/relationships/image" Target="../media/image917.png"/><Relationship Id="rId25" Type="http://schemas.openxmlformats.org/officeDocument/2006/relationships/image" Target="../media/image921.png"/><Relationship Id="rId33" Type="http://schemas.openxmlformats.org/officeDocument/2006/relationships/image" Target="../media/image925.png"/><Relationship Id="rId38" Type="http://schemas.openxmlformats.org/officeDocument/2006/relationships/customXml" Target="../ink/ink924.xml"/><Relationship Id="rId46" Type="http://schemas.openxmlformats.org/officeDocument/2006/relationships/customXml" Target="../ink/ink928.xml"/><Relationship Id="rId59" Type="http://schemas.openxmlformats.org/officeDocument/2006/relationships/image" Target="../media/image938.png"/><Relationship Id="rId20" Type="http://schemas.openxmlformats.org/officeDocument/2006/relationships/customXml" Target="../ink/ink915.xml"/><Relationship Id="rId41" Type="http://schemas.openxmlformats.org/officeDocument/2006/relationships/image" Target="../media/image929.png"/><Relationship Id="rId54" Type="http://schemas.openxmlformats.org/officeDocument/2006/relationships/customXml" Target="../ink/ink9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8.xml"/><Relationship Id="rId15" Type="http://schemas.openxmlformats.org/officeDocument/2006/relationships/image" Target="../media/image916.png"/><Relationship Id="rId23" Type="http://schemas.openxmlformats.org/officeDocument/2006/relationships/image" Target="../media/image920.png"/><Relationship Id="rId28" Type="http://schemas.openxmlformats.org/officeDocument/2006/relationships/customXml" Target="../ink/ink919.xml"/><Relationship Id="rId36" Type="http://schemas.openxmlformats.org/officeDocument/2006/relationships/customXml" Target="../ink/ink923.xml"/><Relationship Id="rId49" Type="http://schemas.openxmlformats.org/officeDocument/2006/relationships/image" Target="../media/image933.png"/><Relationship Id="rId57" Type="http://schemas.openxmlformats.org/officeDocument/2006/relationships/image" Target="../media/image937.png"/><Relationship Id="rId10" Type="http://schemas.openxmlformats.org/officeDocument/2006/relationships/customXml" Target="../ink/ink910.xml"/><Relationship Id="rId31" Type="http://schemas.openxmlformats.org/officeDocument/2006/relationships/image" Target="../media/image924.png"/><Relationship Id="rId44" Type="http://schemas.openxmlformats.org/officeDocument/2006/relationships/customXml" Target="../ink/ink927.xml"/><Relationship Id="rId52" Type="http://schemas.openxmlformats.org/officeDocument/2006/relationships/customXml" Target="../ink/ink9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2.xml"/><Relationship Id="rId63" Type="http://schemas.openxmlformats.org/officeDocument/2006/relationships/image" Target="../media/image36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4.png"/><Relationship Id="rId170" Type="http://schemas.openxmlformats.org/officeDocument/2006/relationships/customXml" Target="../ink/ink86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7.xml"/><Relationship Id="rId53" Type="http://schemas.openxmlformats.org/officeDocument/2006/relationships/image" Target="../media/image31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1.xml"/><Relationship Id="rId181" Type="http://schemas.openxmlformats.org/officeDocument/2006/relationships/image" Target="../media/image95.png"/><Relationship Id="rId216" Type="http://schemas.openxmlformats.org/officeDocument/2006/relationships/customXml" Target="../ink/ink109.xml"/><Relationship Id="rId22" Type="http://schemas.openxmlformats.org/officeDocument/2006/relationships/customXml" Target="../ink/ink12.xml"/><Relationship Id="rId43" Type="http://schemas.openxmlformats.org/officeDocument/2006/relationships/image" Target="../media/image26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6.xml"/><Relationship Id="rId171" Type="http://schemas.openxmlformats.org/officeDocument/2006/relationships/image" Target="../media/image90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12" Type="http://schemas.openxmlformats.org/officeDocument/2006/relationships/customXml" Target="../ink/ink7.xml"/><Relationship Id="rId33" Type="http://schemas.openxmlformats.org/officeDocument/2006/relationships/image" Target="../media/image21.png"/><Relationship Id="rId108" Type="http://schemas.openxmlformats.org/officeDocument/2006/relationships/customXml" Target="../ink/ink55.xml"/><Relationship Id="rId129" Type="http://schemas.openxmlformats.org/officeDocument/2006/relationships/image" Target="../media/image69.png"/><Relationship Id="rId54" Type="http://schemas.openxmlformats.org/officeDocument/2006/relationships/customXml" Target="../ink/ink28.xml"/><Relationship Id="rId75" Type="http://schemas.openxmlformats.org/officeDocument/2006/relationships/image" Target="../media/image42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5.png"/><Relationship Id="rId182" Type="http://schemas.openxmlformats.org/officeDocument/2006/relationships/customXml" Target="../ink/ink92.xml"/><Relationship Id="rId217" Type="http://schemas.openxmlformats.org/officeDocument/2006/relationships/image" Target="../media/image113.png"/><Relationship Id="rId6" Type="http://schemas.openxmlformats.org/officeDocument/2006/relationships/customXml" Target="../ink/ink4.xml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44" Type="http://schemas.openxmlformats.org/officeDocument/2006/relationships/customXml" Target="../ink/ink23.xml"/><Relationship Id="rId65" Type="http://schemas.openxmlformats.org/officeDocument/2006/relationships/image" Target="../media/image37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80.png"/><Relationship Id="rId172" Type="http://schemas.openxmlformats.org/officeDocument/2006/relationships/customXml" Target="../ink/ink87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34" Type="http://schemas.openxmlformats.org/officeDocument/2006/relationships/customXml" Target="../ink/ink18.xml"/><Relationship Id="rId55" Type="http://schemas.openxmlformats.org/officeDocument/2006/relationships/image" Target="../media/image32.png"/><Relationship Id="rId76" Type="http://schemas.openxmlformats.org/officeDocument/2006/relationships/customXml" Target="../ink/ink39.xml"/><Relationship Id="rId97" Type="http://schemas.openxmlformats.org/officeDocument/2006/relationships/image" Target="../media/image53.png"/><Relationship Id="rId120" Type="http://schemas.openxmlformats.org/officeDocument/2006/relationships/customXml" Target="../ink/ink61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2.xml"/><Relationship Id="rId183" Type="http://schemas.openxmlformats.org/officeDocument/2006/relationships/image" Target="../media/image96.png"/><Relationship Id="rId218" Type="http://schemas.openxmlformats.org/officeDocument/2006/relationships/customXml" Target="../ink/ink110.xml"/><Relationship Id="rId24" Type="http://schemas.openxmlformats.org/officeDocument/2006/relationships/customXml" Target="../ink/ink13.xml"/><Relationship Id="rId45" Type="http://schemas.openxmlformats.org/officeDocument/2006/relationships/image" Target="../media/image27.png"/><Relationship Id="rId66" Type="http://schemas.openxmlformats.org/officeDocument/2006/relationships/customXml" Target="../ink/ink34.xml"/><Relationship Id="rId87" Type="http://schemas.openxmlformats.org/officeDocument/2006/relationships/image" Target="../media/image48.png"/><Relationship Id="rId110" Type="http://schemas.openxmlformats.org/officeDocument/2006/relationships/customXml" Target="../ink/ink56.xml"/><Relationship Id="rId131" Type="http://schemas.openxmlformats.org/officeDocument/2006/relationships/image" Target="../media/image70.png"/><Relationship Id="rId152" Type="http://schemas.openxmlformats.org/officeDocument/2006/relationships/customXml" Target="../ink/ink77.xml"/><Relationship Id="rId173" Type="http://schemas.openxmlformats.org/officeDocument/2006/relationships/image" Target="../media/image91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14" Type="http://schemas.openxmlformats.org/officeDocument/2006/relationships/customXml" Target="../ink/ink8.xml"/><Relationship Id="rId35" Type="http://schemas.openxmlformats.org/officeDocument/2006/relationships/image" Target="../media/image22.png"/><Relationship Id="rId56" Type="http://schemas.openxmlformats.org/officeDocument/2006/relationships/customXml" Target="../ink/ink29.xml"/><Relationship Id="rId77" Type="http://schemas.openxmlformats.org/officeDocument/2006/relationships/image" Target="../media/image43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5.png"/><Relationship Id="rId142" Type="http://schemas.openxmlformats.org/officeDocument/2006/relationships/customXml" Target="../ink/ink72.xml"/><Relationship Id="rId163" Type="http://schemas.openxmlformats.org/officeDocument/2006/relationships/image" Target="../media/image86.png"/><Relationship Id="rId184" Type="http://schemas.openxmlformats.org/officeDocument/2006/relationships/customXml" Target="../ink/ink93.xml"/><Relationship Id="rId219" Type="http://schemas.openxmlformats.org/officeDocument/2006/relationships/image" Target="../media/image114.png"/><Relationship Id="rId3" Type="http://schemas.openxmlformats.org/officeDocument/2006/relationships/image" Target="../media/image6.png"/><Relationship Id="rId214" Type="http://schemas.openxmlformats.org/officeDocument/2006/relationships/customXml" Target="../ink/ink108.xml"/><Relationship Id="rId25" Type="http://schemas.openxmlformats.org/officeDocument/2006/relationships/image" Target="../media/image17.png"/><Relationship Id="rId46" Type="http://schemas.openxmlformats.org/officeDocument/2006/relationships/customXml" Target="../ink/ink24.xml"/><Relationship Id="rId67" Type="http://schemas.openxmlformats.org/officeDocument/2006/relationships/image" Target="../media/image38.png"/><Relationship Id="rId116" Type="http://schemas.openxmlformats.org/officeDocument/2006/relationships/customXml" Target="../ink/ink59.xml"/><Relationship Id="rId137" Type="http://schemas.openxmlformats.org/officeDocument/2006/relationships/image" Target="../media/image73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5.png"/><Relationship Id="rId62" Type="http://schemas.openxmlformats.org/officeDocument/2006/relationships/customXml" Target="../ink/ink32.xml"/><Relationship Id="rId83" Type="http://schemas.openxmlformats.org/officeDocument/2006/relationships/image" Target="../media/image46.png"/><Relationship Id="rId88" Type="http://schemas.openxmlformats.org/officeDocument/2006/relationships/customXml" Target="../ink/ink45.xml"/><Relationship Id="rId111" Type="http://schemas.openxmlformats.org/officeDocument/2006/relationships/image" Target="../media/image60.png"/><Relationship Id="rId132" Type="http://schemas.openxmlformats.org/officeDocument/2006/relationships/customXml" Target="../ink/ink67.xml"/><Relationship Id="rId153" Type="http://schemas.openxmlformats.org/officeDocument/2006/relationships/image" Target="../media/image81.png"/><Relationship Id="rId174" Type="http://schemas.openxmlformats.org/officeDocument/2006/relationships/customXml" Target="../ink/ink88.xml"/><Relationship Id="rId179" Type="http://schemas.openxmlformats.org/officeDocument/2006/relationships/image" Target="../media/image94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17.png"/><Relationship Id="rId15" Type="http://schemas.openxmlformats.org/officeDocument/2006/relationships/image" Target="../media/image12.png"/><Relationship Id="rId36" Type="http://schemas.openxmlformats.org/officeDocument/2006/relationships/customXml" Target="../ink/ink19.xml"/><Relationship Id="rId57" Type="http://schemas.openxmlformats.org/officeDocument/2006/relationships/image" Target="../media/image33.png"/><Relationship Id="rId106" Type="http://schemas.openxmlformats.org/officeDocument/2006/relationships/customXml" Target="../ink/ink54.xml"/><Relationship Id="rId127" Type="http://schemas.openxmlformats.org/officeDocument/2006/relationships/image" Target="../media/image68.png"/><Relationship Id="rId10" Type="http://schemas.openxmlformats.org/officeDocument/2006/relationships/customXml" Target="../ink/ink6.xml"/><Relationship Id="rId31" Type="http://schemas.openxmlformats.org/officeDocument/2006/relationships/image" Target="../media/image20.png"/><Relationship Id="rId52" Type="http://schemas.openxmlformats.org/officeDocument/2006/relationships/customXml" Target="../ink/ink27.xml"/><Relationship Id="rId73" Type="http://schemas.openxmlformats.org/officeDocument/2006/relationships/image" Target="../media/image41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2.xml"/><Relationship Id="rId143" Type="http://schemas.openxmlformats.org/officeDocument/2006/relationships/image" Target="../media/image76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15" Type="http://schemas.openxmlformats.org/officeDocument/2006/relationships/image" Target="../media/image112.png"/><Relationship Id="rId26" Type="http://schemas.openxmlformats.org/officeDocument/2006/relationships/customXml" Target="../ink/ink14.xml"/><Relationship Id="rId47" Type="http://schemas.openxmlformats.org/officeDocument/2006/relationships/image" Target="../media/image28.png"/><Relationship Id="rId68" Type="http://schemas.openxmlformats.org/officeDocument/2006/relationships/customXml" Target="../ink/ink35.xml"/><Relationship Id="rId89" Type="http://schemas.openxmlformats.org/officeDocument/2006/relationships/image" Target="../media/image49.png"/><Relationship Id="rId112" Type="http://schemas.openxmlformats.org/officeDocument/2006/relationships/customXml" Target="../ink/ink57.xml"/><Relationship Id="rId133" Type="http://schemas.openxmlformats.org/officeDocument/2006/relationships/image" Target="../media/image71.png"/><Relationship Id="rId154" Type="http://schemas.openxmlformats.org/officeDocument/2006/relationships/customXml" Target="../ink/ink78.xml"/><Relationship Id="rId175" Type="http://schemas.openxmlformats.org/officeDocument/2006/relationships/image" Target="../media/image92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5.png"/><Relationship Id="rId37" Type="http://schemas.openxmlformats.org/officeDocument/2006/relationships/image" Target="../media/image23.png"/><Relationship Id="rId58" Type="http://schemas.openxmlformats.org/officeDocument/2006/relationships/customXml" Target="../ink/ink30.xml"/><Relationship Id="rId79" Type="http://schemas.openxmlformats.org/officeDocument/2006/relationships/image" Target="../media/image44.png"/><Relationship Id="rId102" Type="http://schemas.openxmlformats.org/officeDocument/2006/relationships/customXml" Target="../ink/ink52.xml"/><Relationship Id="rId123" Type="http://schemas.openxmlformats.org/officeDocument/2006/relationships/image" Target="../media/image66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7.png"/><Relationship Id="rId186" Type="http://schemas.openxmlformats.org/officeDocument/2006/relationships/customXml" Target="../ink/ink94.xml"/><Relationship Id="rId211" Type="http://schemas.openxmlformats.org/officeDocument/2006/relationships/image" Target="../media/image110.png"/><Relationship Id="rId27" Type="http://schemas.openxmlformats.org/officeDocument/2006/relationships/image" Target="../media/image18.png"/><Relationship Id="rId48" Type="http://schemas.openxmlformats.org/officeDocument/2006/relationships/customXml" Target="../ink/ink25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2.png"/><Relationship Id="rId176" Type="http://schemas.openxmlformats.org/officeDocument/2006/relationships/customXml" Target="../ink/ink89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112.xml"/><Relationship Id="rId17" Type="http://schemas.openxmlformats.org/officeDocument/2006/relationships/image" Target="../media/image13.png"/><Relationship Id="rId38" Type="http://schemas.openxmlformats.org/officeDocument/2006/relationships/customXml" Target="../ink/ink20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4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8" Type="http://schemas.openxmlformats.org/officeDocument/2006/relationships/customXml" Target="../ink/ink15.xml"/><Relationship Id="rId49" Type="http://schemas.openxmlformats.org/officeDocument/2006/relationships/image" Target="../media/image29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9.xml"/><Relationship Id="rId177" Type="http://schemas.openxmlformats.org/officeDocument/2006/relationships/image" Target="../media/image93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6.png"/><Relationship Id="rId18" Type="http://schemas.openxmlformats.org/officeDocument/2006/relationships/customXml" Target="../ink/ink10.xml"/><Relationship Id="rId39" Type="http://schemas.openxmlformats.org/officeDocument/2006/relationships/image" Target="../media/image24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7.png"/><Relationship Id="rId146" Type="http://schemas.openxmlformats.org/officeDocument/2006/relationships/customXml" Target="../ink/ink74.xml"/><Relationship Id="rId167" Type="http://schemas.openxmlformats.org/officeDocument/2006/relationships/image" Target="../media/image88.png"/><Relationship Id="rId188" Type="http://schemas.openxmlformats.org/officeDocument/2006/relationships/customXml" Target="../ink/ink95.xml"/><Relationship Id="rId71" Type="http://schemas.openxmlformats.org/officeDocument/2006/relationships/image" Target="../media/image40.png"/><Relationship Id="rId92" Type="http://schemas.openxmlformats.org/officeDocument/2006/relationships/customXml" Target="../ink/ink47.xml"/><Relationship Id="rId213" Type="http://schemas.openxmlformats.org/officeDocument/2006/relationships/image" Target="../media/image111.png"/><Relationship Id="rId2" Type="http://schemas.openxmlformats.org/officeDocument/2006/relationships/customXml" Target="../ink/ink2.xml"/><Relationship Id="rId29" Type="http://schemas.openxmlformats.org/officeDocument/2006/relationships/image" Target="../media/image19.png"/><Relationship Id="rId40" Type="http://schemas.openxmlformats.org/officeDocument/2006/relationships/customXml" Target="../ink/ink21.xml"/><Relationship Id="rId115" Type="http://schemas.openxmlformats.org/officeDocument/2006/relationships/image" Target="../media/image62.png"/><Relationship Id="rId136" Type="http://schemas.openxmlformats.org/officeDocument/2006/relationships/customXml" Target="../ink/ink69.xml"/><Relationship Id="rId157" Type="http://schemas.openxmlformats.org/officeDocument/2006/relationships/image" Target="../media/image83.png"/><Relationship Id="rId178" Type="http://schemas.openxmlformats.org/officeDocument/2006/relationships/customXml" Target="../ink/ink90.xml"/><Relationship Id="rId61" Type="http://schemas.openxmlformats.org/officeDocument/2006/relationships/image" Target="../media/image35.png"/><Relationship Id="rId82" Type="http://schemas.openxmlformats.org/officeDocument/2006/relationships/customXml" Target="../ink/ink42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113.xml"/><Relationship Id="rId30" Type="http://schemas.openxmlformats.org/officeDocument/2006/relationships/customXml" Target="../ink/ink16.xml"/><Relationship Id="rId105" Type="http://schemas.openxmlformats.org/officeDocument/2006/relationships/image" Target="../media/image57.png"/><Relationship Id="rId126" Type="http://schemas.openxmlformats.org/officeDocument/2006/relationships/customXml" Target="../ink/ink64.xml"/><Relationship Id="rId147" Type="http://schemas.openxmlformats.org/officeDocument/2006/relationships/image" Target="../media/image78.png"/><Relationship Id="rId168" Type="http://schemas.openxmlformats.org/officeDocument/2006/relationships/customXml" Target="../ink/ink85.xml"/><Relationship Id="rId51" Type="http://schemas.openxmlformats.org/officeDocument/2006/relationships/image" Target="../media/image30.png"/><Relationship Id="rId72" Type="http://schemas.openxmlformats.org/officeDocument/2006/relationships/customXml" Target="../ink/ink37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128.png"/><Relationship Id="rId42" Type="http://schemas.openxmlformats.org/officeDocument/2006/relationships/customXml" Target="../ink/ink134.xml"/><Relationship Id="rId63" Type="http://schemas.openxmlformats.org/officeDocument/2006/relationships/image" Target="../media/image149.png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59" Type="http://schemas.openxmlformats.org/officeDocument/2006/relationships/image" Target="../media/image197.png"/><Relationship Id="rId170" Type="http://schemas.openxmlformats.org/officeDocument/2006/relationships/customXml" Target="../ink/ink198.xml"/><Relationship Id="rId107" Type="http://schemas.openxmlformats.org/officeDocument/2006/relationships/image" Target="../media/image171.png"/><Relationship Id="rId11" Type="http://schemas.openxmlformats.org/officeDocument/2006/relationships/image" Target="../media/image123.png"/><Relationship Id="rId32" Type="http://schemas.openxmlformats.org/officeDocument/2006/relationships/customXml" Target="../ink/ink129.xml"/><Relationship Id="rId53" Type="http://schemas.openxmlformats.org/officeDocument/2006/relationships/image" Target="../media/image144.png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149" Type="http://schemas.openxmlformats.org/officeDocument/2006/relationships/image" Target="../media/image192.png"/><Relationship Id="rId5" Type="http://schemas.openxmlformats.org/officeDocument/2006/relationships/image" Target="../media/image120.png"/><Relationship Id="rId95" Type="http://schemas.openxmlformats.org/officeDocument/2006/relationships/image" Target="../media/image165.png"/><Relationship Id="rId160" Type="http://schemas.openxmlformats.org/officeDocument/2006/relationships/customXml" Target="../ink/ink193.xml"/><Relationship Id="rId181" Type="http://schemas.openxmlformats.org/officeDocument/2006/relationships/image" Target="../media/image208.png"/><Relationship Id="rId22" Type="http://schemas.openxmlformats.org/officeDocument/2006/relationships/customXml" Target="../ink/ink124.xml"/><Relationship Id="rId43" Type="http://schemas.openxmlformats.org/officeDocument/2006/relationships/image" Target="../media/image139.png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39" Type="http://schemas.openxmlformats.org/officeDocument/2006/relationships/image" Target="../media/image187.png"/><Relationship Id="rId85" Type="http://schemas.openxmlformats.org/officeDocument/2006/relationships/image" Target="../media/image160.png"/><Relationship Id="rId150" Type="http://schemas.openxmlformats.org/officeDocument/2006/relationships/customXml" Target="../ink/ink188.xml"/><Relationship Id="rId171" Type="http://schemas.openxmlformats.org/officeDocument/2006/relationships/image" Target="../media/image203.png"/><Relationship Id="rId12" Type="http://schemas.openxmlformats.org/officeDocument/2006/relationships/customXml" Target="../ink/ink119.xml"/><Relationship Id="rId33" Type="http://schemas.openxmlformats.org/officeDocument/2006/relationships/image" Target="../media/image134.png"/><Relationship Id="rId108" Type="http://schemas.openxmlformats.org/officeDocument/2006/relationships/customXml" Target="../ink/ink167.xml"/><Relationship Id="rId129" Type="http://schemas.openxmlformats.org/officeDocument/2006/relationships/image" Target="../media/image182.png"/><Relationship Id="rId54" Type="http://schemas.openxmlformats.org/officeDocument/2006/relationships/customXml" Target="../ink/ink140.xml"/><Relationship Id="rId75" Type="http://schemas.openxmlformats.org/officeDocument/2006/relationships/image" Target="../media/image155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98.png"/><Relationship Id="rId182" Type="http://schemas.openxmlformats.org/officeDocument/2006/relationships/customXml" Target="../ink/ink204.xml"/><Relationship Id="rId6" Type="http://schemas.openxmlformats.org/officeDocument/2006/relationships/customXml" Target="../ink/ink116.xml"/><Relationship Id="rId23" Type="http://schemas.openxmlformats.org/officeDocument/2006/relationships/image" Target="../media/image129.png"/><Relationship Id="rId119" Type="http://schemas.openxmlformats.org/officeDocument/2006/relationships/image" Target="../media/image177.png"/><Relationship Id="rId44" Type="http://schemas.openxmlformats.org/officeDocument/2006/relationships/customXml" Target="../ink/ink135.xml"/><Relationship Id="rId60" Type="http://schemas.openxmlformats.org/officeDocument/2006/relationships/customXml" Target="../ink/ink143.xml"/><Relationship Id="rId65" Type="http://schemas.openxmlformats.org/officeDocument/2006/relationships/image" Target="../media/image150.png"/><Relationship Id="rId81" Type="http://schemas.openxmlformats.org/officeDocument/2006/relationships/image" Target="../media/image158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35" Type="http://schemas.openxmlformats.org/officeDocument/2006/relationships/image" Target="../media/image185.png"/><Relationship Id="rId151" Type="http://schemas.openxmlformats.org/officeDocument/2006/relationships/image" Target="../media/image193.png"/><Relationship Id="rId156" Type="http://schemas.openxmlformats.org/officeDocument/2006/relationships/customXml" Target="../ink/ink191.xml"/><Relationship Id="rId177" Type="http://schemas.openxmlformats.org/officeDocument/2006/relationships/image" Target="../media/image206.png"/><Relationship Id="rId172" Type="http://schemas.openxmlformats.org/officeDocument/2006/relationships/customXml" Target="../ink/ink199.xml"/><Relationship Id="rId13" Type="http://schemas.openxmlformats.org/officeDocument/2006/relationships/image" Target="../media/image124.png"/><Relationship Id="rId18" Type="http://schemas.openxmlformats.org/officeDocument/2006/relationships/customXml" Target="../ink/ink122.xml"/><Relationship Id="rId39" Type="http://schemas.openxmlformats.org/officeDocument/2006/relationships/image" Target="../media/image137.png"/><Relationship Id="rId109" Type="http://schemas.openxmlformats.org/officeDocument/2006/relationships/image" Target="../media/image172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45.png"/><Relationship Id="rId76" Type="http://schemas.openxmlformats.org/officeDocument/2006/relationships/customXml" Target="../ink/ink151.xml"/><Relationship Id="rId97" Type="http://schemas.openxmlformats.org/officeDocument/2006/relationships/image" Target="../media/image166.png"/><Relationship Id="rId104" Type="http://schemas.openxmlformats.org/officeDocument/2006/relationships/customXml" Target="../ink/ink165.xml"/><Relationship Id="rId120" Type="http://schemas.openxmlformats.org/officeDocument/2006/relationships/customXml" Target="../ink/ink173.xml"/><Relationship Id="rId125" Type="http://schemas.openxmlformats.org/officeDocument/2006/relationships/image" Target="../media/image180.png"/><Relationship Id="rId141" Type="http://schemas.openxmlformats.org/officeDocument/2006/relationships/image" Target="../media/image188.png"/><Relationship Id="rId146" Type="http://schemas.openxmlformats.org/officeDocument/2006/relationships/customXml" Target="../ink/ink186.xml"/><Relationship Id="rId167" Type="http://schemas.openxmlformats.org/officeDocument/2006/relationships/image" Target="../media/image201.png"/><Relationship Id="rId7" Type="http://schemas.openxmlformats.org/officeDocument/2006/relationships/image" Target="../media/image121.png"/><Relationship Id="rId71" Type="http://schemas.openxmlformats.org/officeDocument/2006/relationships/image" Target="../media/image153.png"/><Relationship Id="rId92" Type="http://schemas.openxmlformats.org/officeDocument/2006/relationships/customXml" Target="../ink/ink159.xml"/><Relationship Id="rId162" Type="http://schemas.openxmlformats.org/officeDocument/2006/relationships/customXml" Target="../ink/ink194.xml"/><Relationship Id="rId183" Type="http://schemas.openxmlformats.org/officeDocument/2006/relationships/image" Target="../media/image209.png"/><Relationship Id="rId2" Type="http://schemas.openxmlformats.org/officeDocument/2006/relationships/customXml" Target="../ink/ink114.xml"/><Relationship Id="rId29" Type="http://schemas.openxmlformats.org/officeDocument/2006/relationships/image" Target="../media/image132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40.png"/><Relationship Id="rId66" Type="http://schemas.openxmlformats.org/officeDocument/2006/relationships/customXml" Target="../ink/ink146.xml"/><Relationship Id="rId87" Type="http://schemas.openxmlformats.org/officeDocument/2006/relationships/image" Target="../media/image161.png"/><Relationship Id="rId110" Type="http://schemas.openxmlformats.org/officeDocument/2006/relationships/customXml" Target="../ink/ink168.xml"/><Relationship Id="rId115" Type="http://schemas.openxmlformats.org/officeDocument/2006/relationships/image" Target="../media/image175.png"/><Relationship Id="rId131" Type="http://schemas.openxmlformats.org/officeDocument/2006/relationships/image" Target="../media/image183.png"/><Relationship Id="rId136" Type="http://schemas.openxmlformats.org/officeDocument/2006/relationships/customXml" Target="../ink/ink181.xml"/><Relationship Id="rId157" Type="http://schemas.openxmlformats.org/officeDocument/2006/relationships/image" Target="../media/image196.png"/><Relationship Id="rId178" Type="http://schemas.openxmlformats.org/officeDocument/2006/relationships/customXml" Target="../ink/ink202.xml"/><Relationship Id="rId61" Type="http://schemas.openxmlformats.org/officeDocument/2006/relationships/image" Target="../media/image148.png"/><Relationship Id="rId82" Type="http://schemas.openxmlformats.org/officeDocument/2006/relationships/customXml" Target="../ink/ink154.xml"/><Relationship Id="rId152" Type="http://schemas.openxmlformats.org/officeDocument/2006/relationships/customXml" Target="../ink/ink189.xml"/><Relationship Id="rId173" Type="http://schemas.openxmlformats.org/officeDocument/2006/relationships/image" Target="../media/image204.png"/><Relationship Id="rId19" Type="http://schemas.openxmlformats.org/officeDocument/2006/relationships/image" Target="../media/image127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35.png"/><Relationship Id="rId56" Type="http://schemas.openxmlformats.org/officeDocument/2006/relationships/customXml" Target="../ink/ink141.xml"/><Relationship Id="rId77" Type="http://schemas.openxmlformats.org/officeDocument/2006/relationships/image" Target="../media/image156.png"/><Relationship Id="rId100" Type="http://schemas.openxmlformats.org/officeDocument/2006/relationships/customXml" Target="../ink/ink163.xml"/><Relationship Id="rId105" Type="http://schemas.openxmlformats.org/officeDocument/2006/relationships/image" Target="../media/image170.png"/><Relationship Id="rId126" Type="http://schemas.openxmlformats.org/officeDocument/2006/relationships/customXml" Target="../ink/ink176.xml"/><Relationship Id="rId147" Type="http://schemas.openxmlformats.org/officeDocument/2006/relationships/image" Target="../media/image191.png"/><Relationship Id="rId168" Type="http://schemas.openxmlformats.org/officeDocument/2006/relationships/customXml" Target="../ink/ink197.xml"/><Relationship Id="rId8" Type="http://schemas.openxmlformats.org/officeDocument/2006/relationships/customXml" Target="../ink/ink117.xml"/><Relationship Id="rId51" Type="http://schemas.openxmlformats.org/officeDocument/2006/relationships/image" Target="../media/image143.png"/><Relationship Id="rId72" Type="http://schemas.openxmlformats.org/officeDocument/2006/relationships/customXml" Target="../ink/ink149.xml"/><Relationship Id="rId93" Type="http://schemas.openxmlformats.org/officeDocument/2006/relationships/image" Target="../media/image164.png"/><Relationship Id="rId98" Type="http://schemas.openxmlformats.org/officeDocument/2006/relationships/customXml" Target="../ink/ink162.xml"/><Relationship Id="rId121" Type="http://schemas.openxmlformats.org/officeDocument/2006/relationships/image" Target="../media/image178.png"/><Relationship Id="rId142" Type="http://schemas.openxmlformats.org/officeDocument/2006/relationships/customXml" Target="../ink/ink184.xml"/><Relationship Id="rId163" Type="http://schemas.openxmlformats.org/officeDocument/2006/relationships/image" Target="../media/image199.png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customXml" Target="../ink/ink136.xml"/><Relationship Id="rId67" Type="http://schemas.openxmlformats.org/officeDocument/2006/relationships/image" Target="../media/image151.png"/><Relationship Id="rId116" Type="http://schemas.openxmlformats.org/officeDocument/2006/relationships/customXml" Target="../ink/ink171.xml"/><Relationship Id="rId137" Type="http://schemas.openxmlformats.org/officeDocument/2006/relationships/image" Target="../media/image186.png"/><Relationship Id="rId158" Type="http://schemas.openxmlformats.org/officeDocument/2006/relationships/customXml" Target="../ink/ink192.xml"/><Relationship Id="rId20" Type="http://schemas.openxmlformats.org/officeDocument/2006/relationships/customXml" Target="../ink/ink123.xml"/><Relationship Id="rId41" Type="http://schemas.openxmlformats.org/officeDocument/2006/relationships/image" Target="../media/image138.png"/><Relationship Id="rId62" Type="http://schemas.openxmlformats.org/officeDocument/2006/relationships/customXml" Target="../ink/ink144.xml"/><Relationship Id="rId83" Type="http://schemas.openxmlformats.org/officeDocument/2006/relationships/image" Target="../media/image159.png"/><Relationship Id="rId88" Type="http://schemas.openxmlformats.org/officeDocument/2006/relationships/customXml" Target="../ink/ink157.xml"/><Relationship Id="rId111" Type="http://schemas.openxmlformats.org/officeDocument/2006/relationships/image" Target="../media/image173.png"/><Relationship Id="rId132" Type="http://schemas.openxmlformats.org/officeDocument/2006/relationships/customXml" Target="../ink/ink179.xml"/><Relationship Id="rId153" Type="http://schemas.openxmlformats.org/officeDocument/2006/relationships/image" Target="../media/image194.png"/><Relationship Id="rId174" Type="http://schemas.openxmlformats.org/officeDocument/2006/relationships/customXml" Target="../ink/ink200.xml"/><Relationship Id="rId179" Type="http://schemas.openxmlformats.org/officeDocument/2006/relationships/image" Target="../media/image207.png"/><Relationship Id="rId15" Type="http://schemas.openxmlformats.org/officeDocument/2006/relationships/image" Target="../media/image125.png"/><Relationship Id="rId36" Type="http://schemas.openxmlformats.org/officeDocument/2006/relationships/customXml" Target="../ink/ink131.xml"/><Relationship Id="rId57" Type="http://schemas.openxmlformats.org/officeDocument/2006/relationships/image" Target="../media/image146.png"/><Relationship Id="rId106" Type="http://schemas.openxmlformats.org/officeDocument/2006/relationships/customXml" Target="../ink/ink166.xml"/><Relationship Id="rId127" Type="http://schemas.openxmlformats.org/officeDocument/2006/relationships/image" Target="../media/image181.png"/><Relationship Id="rId10" Type="http://schemas.openxmlformats.org/officeDocument/2006/relationships/customXml" Target="../ink/ink118.xml"/><Relationship Id="rId31" Type="http://schemas.openxmlformats.org/officeDocument/2006/relationships/image" Target="../media/image133.png"/><Relationship Id="rId52" Type="http://schemas.openxmlformats.org/officeDocument/2006/relationships/customXml" Target="../ink/ink139.xml"/><Relationship Id="rId73" Type="http://schemas.openxmlformats.org/officeDocument/2006/relationships/image" Target="../media/image154.png"/><Relationship Id="rId78" Type="http://schemas.openxmlformats.org/officeDocument/2006/relationships/customXml" Target="../ink/ink152.xml"/><Relationship Id="rId94" Type="http://schemas.openxmlformats.org/officeDocument/2006/relationships/customXml" Target="../ink/ink160.xml"/><Relationship Id="rId99" Type="http://schemas.openxmlformats.org/officeDocument/2006/relationships/image" Target="../media/image167.png"/><Relationship Id="rId101" Type="http://schemas.openxmlformats.org/officeDocument/2006/relationships/image" Target="../media/image168.png"/><Relationship Id="rId122" Type="http://schemas.openxmlformats.org/officeDocument/2006/relationships/customXml" Target="../ink/ink174.xml"/><Relationship Id="rId143" Type="http://schemas.openxmlformats.org/officeDocument/2006/relationships/image" Target="../media/image189.png"/><Relationship Id="rId148" Type="http://schemas.openxmlformats.org/officeDocument/2006/relationships/customXml" Target="../ink/ink187.xml"/><Relationship Id="rId164" Type="http://schemas.openxmlformats.org/officeDocument/2006/relationships/customXml" Target="../ink/ink195.xml"/><Relationship Id="rId169" Type="http://schemas.openxmlformats.org/officeDocument/2006/relationships/image" Target="../media/image202.png"/><Relationship Id="rId4" Type="http://schemas.openxmlformats.org/officeDocument/2006/relationships/customXml" Target="../ink/ink115.xml"/><Relationship Id="rId9" Type="http://schemas.openxmlformats.org/officeDocument/2006/relationships/image" Target="../media/image122.png"/><Relationship Id="rId180" Type="http://schemas.openxmlformats.org/officeDocument/2006/relationships/customXml" Target="../ink/ink203.xml"/><Relationship Id="rId26" Type="http://schemas.openxmlformats.org/officeDocument/2006/relationships/customXml" Target="../ink/ink126.xml"/><Relationship Id="rId47" Type="http://schemas.openxmlformats.org/officeDocument/2006/relationships/image" Target="../media/image141.png"/><Relationship Id="rId68" Type="http://schemas.openxmlformats.org/officeDocument/2006/relationships/customXml" Target="../ink/ink147.xml"/><Relationship Id="rId89" Type="http://schemas.openxmlformats.org/officeDocument/2006/relationships/image" Target="../media/image162.png"/><Relationship Id="rId112" Type="http://schemas.openxmlformats.org/officeDocument/2006/relationships/customXml" Target="../ink/ink169.xml"/><Relationship Id="rId133" Type="http://schemas.openxmlformats.org/officeDocument/2006/relationships/image" Target="../media/image184.png"/><Relationship Id="rId154" Type="http://schemas.openxmlformats.org/officeDocument/2006/relationships/customXml" Target="../ink/ink190.xml"/><Relationship Id="rId175" Type="http://schemas.openxmlformats.org/officeDocument/2006/relationships/image" Target="../media/image205.png"/><Relationship Id="rId16" Type="http://schemas.openxmlformats.org/officeDocument/2006/relationships/customXml" Target="../ink/ink121.xml"/><Relationship Id="rId37" Type="http://schemas.openxmlformats.org/officeDocument/2006/relationships/image" Target="../media/image136.png"/><Relationship Id="rId58" Type="http://schemas.openxmlformats.org/officeDocument/2006/relationships/customXml" Target="../ink/ink142.xml"/><Relationship Id="rId79" Type="http://schemas.openxmlformats.org/officeDocument/2006/relationships/image" Target="../media/image157.png"/><Relationship Id="rId102" Type="http://schemas.openxmlformats.org/officeDocument/2006/relationships/customXml" Target="../ink/ink164.xml"/><Relationship Id="rId123" Type="http://schemas.openxmlformats.org/officeDocument/2006/relationships/image" Target="../media/image179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200.png"/><Relationship Id="rId27" Type="http://schemas.openxmlformats.org/officeDocument/2006/relationships/image" Target="../media/image131.png"/><Relationship Id="rId48" Type="http://schemas.openxmlformats.org/officeDocument/2006/relationships/customXml" Target="../ink/ink137.xml"/><Relationship Id="rId69" Type="http://schemas.openxmlformats.org/officeDocument/2006/relationships/image" Target="../media/image152.png"/><Relationship Id="rId113" Type="http://schemas.openxmlformats.org/officeDocument/2006/relationships/image" Target="../media/image174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95.png"/><Relationship Id="rId176" Type="http://schemas.openxmlformats.org/officeDocument/2006/relationships/customXml" Target="../ink/ink201.xml"/><Relationship Id="rId17" Type="http://schemas.openxmlformats.org/officeDocument/2006/relationships/image" Target="../media/image126.png"/><Relationship Id="rId38" Type="http://schemas.openxmlformats.org/officeDocument/2006/relationships/customXml" Target="../ink/ink132.xml"/><Relationship Id="rId59" Type="http://schemas.openxmlformats.org/officeDocument/2006/relationships/image" Target="../media/image147.png"/><Relationship Id="rId103" Type="http://schemas.openxmlformats.org/officeDocument/2006/relationships/image" Target="../media/image169.png"/><Relationship Id="rId124" Type="http://schemas.openxmlformats.org/officeDocument/2006/relationships/customXml" Target="../ink/ink175.xml"/><Relationship Id="rId70" Type="http://schemas.openxmlformats.org/officeDocument/2006/relationships/customXml" Target="../ink/ink148.xml"/><Relationship Id="rId91" Type="http://schemas.openxmlformats.org/officeDocument/2006/relationships/image" Target="../media/image163.png"/><Relationship Id="rId145" Type="http://schemas.openxmlformats.org/officeDocument/2006/relationships/image" Target="../media/image190.png"/><Relationship Id="rId166" Type="http://schemas.openxmlformats.org/officeDocument/2006/relationships/customXml" Target="../ink/ink196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7.xml"/><Relationship Id="rId49" Type="http://schemas.openxmlformats.org/officeDocument/2006/relationships/image" Target="../media/image142.png"/><Relationship Id="rId114" Type="http://schemas.openxmlformats.org/officeDocument/2006/relationships/customXml" Target="../ink/ink17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3.xml"/><Relationship Id="rId299" Type="http://schemas.openxmlformats.org/officeDocument/2006/relationships/image" Target="../media/image357.png"/><Relationship Id="rId21" Type="http://schemas.openxmlformats.org/officeDocument/2006/relationships/image" Target="../media/image219.png"/><Relationship Id="rId63" Type="http://schemas.openxmlformats.org/officeDocument/2006/relationships/image" Target="../media/image240.png"/><Relationship Id="rId159" Type="http://schemas.openxmlformats.org/officeDocument/2006/relationships/customXml" Target="../ink/ink284.xml"/><Relationship Id="rId324" Type="http://schemas.openxmlformats.org/officeDocument/2006/relationships/customXml" Target="../ink/ink367.xml"/><Relationship Id="rId366" Type="http://schemas.openxmlformats.org/officeDocument/2006/relationships/customXml" Target="../ink/ink388.xml"/><Relationship Id="rId170" Type="http://schemas.openxmlformats.org/officeDocument/2006/relationships/image" Target="../media/image293.png"/><Relationship Id="rId226" Type="http://schemas.openxmlformats.org/officeDocument/2006/relationships/customXml" Target="../ink/ink318.xml"/><Relationship Id="rId433" Type="http://schemas.openxmlformats.org/officeDocument/2006/relationships/image" Target="../media/image424.png"/><Relationship Id="rId268" Type="http://schemas.openxmlformats.org/officeDocument/2006/relationships/customXml" Target="../ink/ink339.xml"/><Relationship Id="rId32" Type="http://schemas.openxmlformats.org/officeDocument/2006/relationships/customXml" Target="../ink/ink220.xml"/><Relationship Id="rId74" Type="http://schemas.openxmlformats.org/officeDocument/2006/relationships/customXml" Target="../ink/ink241.xml"/><Relationship Id="rId128" Type="http://schemas.openxmlformats.org/officeDocument/2006/relationships/image" Target="../media/image272.png"/><Relationship Id="rId335" Type="http://schemas.openxmlformats.org/officeDocument/2006/relationships/image" Target="../media/image375.png"/><Relationship Id="rId377" Type="http://schemas.openxmlformats.org/officeDocument/2006/relationships/image" Target="../media/image396.png"/><Relationship Id="rId5" Type="http://schemas.openxmlformats.org/officeDocument/2006/relationships/image" Target="../media/image211.png"/><Relationship Id="rId181" Type="http://schemas.openxmlformats.org/officeDocument/2006/relationships/customXml" Target="../ink/ink295.xml"/><Relationship Id="rId237" Type="http://schemas.openxmlformats.org/officeDocument/2006/relationships/image" Target="../media/image326.png"/><Relationship Id="rId402" Type="http://schemas.openxmlformats.org/officeDocument/2006/relationships/customXml" Target="../ink/ink406.xml"/><Relationship Id="rId279" Type="http://schemas.openxmlformats.org/officeDocument/2006/relationships/image" Target="../media/image347.png"/><Relationship Id="rId444" Type="http://schemas.openxmlformats.org/officeDocument/2006/relationships/customXml" Target="../ink/ink427.xml"/><Relationship Id="rId43" Type="http://schemas.openxmlformats.org/officeDocument/2006/relationships/image" Target="../media/image230.png"/><Relationship Id="rId139" Type="http://schemas.openxmlformats.org/officeDocument/2006/relationships/customXml" Target="../ink/ink274.xml"/><Relationship Id="rId290" Type="http://schemas.openxmlformats.org/officeDocument/2006/relationships/customXml" Target="../ink/ink350.xml"/><Relationship Id="rId304" Type="http://schemas.openxmlformats.org/officeDocument/2006/relationships/customXml" Target="../ink/ink357.xml"/><Relationship Id="rId346" Type="http://schemas.openxmlformats.org/officeDocument/2006/relationships/customXml" Target="../ink/ink378.xml"/><Relationship Id="rId388" Type="http://schemas.openxmlformats.org/officeDocument/2006/relationships/customXml" Target="../ink/ink399.xml"/><Relationship Id="rId85" Type="http://schemas.openxmlformats.org/officeDocument/2006/relationships/customXml" Target="../ink/ink247.xml"/><Relationship Id="rId150" Type="http://schemas.openxmlformats.org/officeDocument/2006/relationships/image" Target="../media/image283.png"/><Relationship Id="rId192" Type="http://schemas.openxmlformats.org/officeDocument/2006/relationships/image" Target="../media/image304.png"/><Relationship Id="rId206" Type="http://schemas.openxmlformats.org/officeDocument/2006/relationships/customXml" Target="../ink/ink308.xml"/><Relationship Id="rId413" Type="http://schemas.openxmlformats.org/officeDocument/2006/relationships/image" Target="../media/image414.png"/><Relationship Id="rId248" Type="http://schemas.openxmlformats.org/officeDocument/2006/relationships/customXml" Target="../ink/ink329.xml"/><Relationship Id="rId12" Type="http://schemas.openxmlformats.org/officeDocument/2006/relationships/customXml" Target="../ink/ink210.xml"/><Relationship Id="rId108" Type="http://schemas.openxmlformats.org/officeDocument/2006/relationships/image" Target="../media/image262.png"/><Relationship Id="rId315" Type="http://schemas.openxmlformats.org/officeDocument/2006/relationships/image" Target="../media/image365.png"/><Relationship Id="rId357" Type="http://schemas.openxmlformats.org/officeDocument/2006/relationships/image" Target="../media/image386.png"/><Relationship Id="rId54" Type="http://schemas.openxmlformats.org/officeDocument/2006/relationships/customXml" Target="../ink/ink231.xml"/><Relationship Id="rId96" Type="http://schemas.openxmlformats.org/officeDocument/2006/relationships/image" Target="../media/image256.png"/><Relationship Id="rId161" Type="http://schemas.openxmlformats.org/officeDocument/2006/relationships/customXml" Target="../ink/ink285.xml"/><Relationship Id="rId217" Type="http://schemas.openxmlformats.org/officeDocument/2006/relationships/image" Target="../media/image316.png"/><Relationship Id="rId399" Type="http://schemas.openxmlformats.org/officeDocument/2006/relationships/image" Target="../media/image407.png"/><Relationship Id="rId259" Type="http://schemas.openxmlformats.org/officeDocument/2006/relationships/image" Target="../media/image337.png"/><Relationship Id="rId424" Type="http://schemas.openxmlformats.org/officeDocument/2006/relationships/customXml" Target="../ink/ink417.xml"/><Relationship Id="rId23" Type="http://schemas.openxmlformats.org/officeDocument/2006/relationships/image" Target="../media/image220.png"/><Relationship Id="rId119" Type="http://schemas.openxmlformats.org/officeDocument/2006/relationships/customXml" Target="../ink/ink264.xml"/><Relationship Id="rId270" Type="http://schemas.openxmlformats.org/officeDocument/2006/relationships/customXml" Target="../ink/ink340.xml"/><Relationship Id="rId326" Type="http://schemas.openxmlformats.org/officeDocument/2006/relationships/customXml" Target="../ink/ink368.xml"/><Relationship Id="rId65" Type="http://schemas.openxmlformats.org/officeDocument/2006/relationships/image" Target="../media/image241.png"/><Relationship Id="rId130" Type="http://schemas.openxmlformats.org/officeDocument/2006/relationships/image" Target="../media/image273.png"/><Relationship Id="rId368" Type="http://schemas.openxmlformats.org/officeDocument/2006/relationships/customXml" Target="../ink/ink389.xml"/><Relationship Id="rId172" Type="http://schemas.openxmlformats.org/officeDocument/2006/relationships/image" Target="../media/image294.png"/><Relationship Id="rId228" Type="http://schemas.openxmlformats.org/officeDocument/2006/relationships/customXml" Target="../ink/ink319.xml"/><Relationship Id="rId435" Type="http://schemas.openxmlformats.org/officeDocument/2006/relationships/image" Target="../media/image425.png"/><Relationship Id="rId281" Type="http://schemas.openxmlformats.org/officeDocument/2006/relationships/image" Target="../media/image348.png"/><Relationship Id="rId337" Type="http://schemas.openxmlformats.org/officeDocument/2006/relationships/image" Target="../media/image376.png"/><Relationship Id="rId34" Type="http://schemas.openxmlformats.org/officeDocument/2006/relationships/customXml" Target="../ink/ink221.xml"/><Relationship Id="rId76" Type="http://schemas.openxmlformats.org/officeDocument/2006/relationships/customXml" Target="../ink/ink242.xml"/><Relationship Id="rId141" Type="http://schemas.openxmlformats.org/officeDocument/2006/relationships/customXml" Target="../ink/ink275.xml"/><Relationship Id="rId379" Type="http://schemas.openxmlformats.org/officeDocument/2006/relationships/image" Target="../media/image397.png"/><Relationship Id="rId7" Type="http://schemas.openxmlformats.org/officeDocument/2006/relationships/image" Target="../media/image212.png"/><Relationship Id="rId183" Type="http://schemas.openxmlformats.org/officeDocument/2006/relationships/customXml" Target="../ink/ink296.xml"/><Relationship Id="rId239" Type="http://schemas.openxmlformats.org/officeDocument/2006/relationships/image" Target="../media/image327.png"/><Relationship Id="rId390" Type="http://schemas.openxmlformats.org/officeDocument/2006/relationships/customXml" Target="../ink/ink400.xml"/><Relationship Id="rId404" Type="http://schemas.openxmlformats.org/officeDocument/2006/relationships/customXml" Target="../ink/ink407.xml"/><Relationship Id="rId250" Type="http://schemas.openxmlformats.org/officeDocument/2006/relationships/customXml" Target="../ink/ink330.xml"/><Relationship Id="rId292" Type="http://schemas.openxmlformats.org/officeDocument/2006/relationships/customXml" Target="../ink/ink351.xml"/><Relationship Id="rId306" Type="http://schemas.openxmlformats.org/officeDocument/2006/relationships/customXml" Target="../ink/ink358.xml"/><Relationship Id="rId45" Type="http://schemas.openxmlformats.org/officeDocument/2006/relationships/image" Target="../media/image231.png"/><Relationship Id="rId87" Type="http://schemas.openxmlformats.org/officeDocument/2006/relationships/customXml" Target="../ink/ink248.xml"/><Relationship Id="rId110" Type="http://schemas.openxmlformats.org/officeDocument/2006/relationships/image" Target="../media/image263.png"/><Relationship Id="rId348" Type="http://schemas.openxmlformats.org/officeDocument/2006/relationships/customXml" Target="../ink/ink379.xml"/><Relationship Id="rId152" Type="http://schemas.openxmlformats.org/officeDocument/2006/relationships/image" Target="../media/image284.png"/><Relationship Id="rId194" Type="http://schemas.openxmlformats.org/officeDocument/2006/relationships/image" Target="../media/image305.png"/><Relationship Id="rId208" Type="http://schemas.openxmlformats.org/officeDocument/2006/relationships/customXml" Target="../ink/ink309.xml"/><Relationship Id="rId415" Type="http://schemas.openxmlformats.org/officeDocument/2006/relationships/image" Target="../media/image415.png"/><Relationship Id="rId261" Type="http://schemas.openxmlformats.org/officeDocument/2006/relationships/image" Target="../media/image338.png"/><Relationship Id="rId14" Type="http://schemas.openxmlformats.org/officeDocument/2006/relationships/customXml" Target="../ink/ink211.xml"/><Relationship Id="rId56" Type="http://schemas.openxmlformats.org/officeDocument/2006/relationships/customXml" Target="../ink/ink232.xml"/><Relationship Id="rId317" Type="http://schemas.openxmlformats.org/officeDocument/2006/relationships/image" Target="../media/image366.png"/><Relationship Id="rId359" Type="http://schemas.openxmlformats.org/officeDocument/2006/relationships/image" Target="../media/image387.png"/><Relationship Id="rId98" Type="http://schemas.openxmlformats.org/officeDocument/2006/relationships/image" Target="../media/image257.png"/><Relationship Id="rId121" Type="http://schemas.openxmlformats.org/officeDocument/2006/relationships/customXml" Target="../ink/ink265.xml"/><Relationship Id="rId163" Type="http://schemas.openxmlformats.org/officeDocument/2006/relationships/customXml" Target="../ink/ink286.xml"/><Relationship Id="rId219" Type="http://schemas.openxmlformats.org/officeDocument/2006/relationships/image" Target="../media/image317.png"/><Relationship Id="rId370" Type="http://schemas.openxmlformats.org/officeDocument/2006/relationships/customXml" Target="../ink/ink390.xml"/><Relationship Id="rId426" Type="http://schemas.openxmlformats.org/officeDocument/2006/relationships/customXml" Target="../ink/ink418.xml"/><Relationship Id="rId230" Type="http://schemas.openxmlformats.org/officeDocument/2006/relationships/customXml" Target="../ink/ink320.xml"/><Relationship Id="rId25" Type="http://schemas.openxmlformats.org/officeDocument/2006/relationships/image" Target="../media/image221.png"/><Relationship Id="rId67" Type="http://schemas.openxmlformats.org/officeDocument/2006/relationships/image" Target="../media/image242.png"/><Relationship Id="rId272" Type="http://schemas.openxmlformats.org/officeDocument/2006/relationships/customXml" Target="../ink/ink341.xml"/><Relationship Id="rId328" Type="http://schemas.openxmlformats.org/officeDocument/2006/relationships/customXml" Target="../ink/ink369.xml"/><Relationship Id="rId132" Type="http://schemas.openxmlformats.org/officeDocument/2006/relationships/image" Target="../media/image274.png"/><Relationship Id="rId174" Type="http://schemas.openxmlformats.org/officeDocument/2006/relationships/image" Target="../media/image295.png"/><Relationship Id="rId381" Type="http://schemas.openxmlformats.org/officeDocument/2006/relationships/image" Target="../media/image398.png"/><Relationship Id="rId241" Type="http://schemas.openxmlformats.org/officeDocument/2006/relationships/image" Target="../media/image328.png"/><Relationship Id="rId437" Type="http://schemas.openxmlformats.org/officeDocument/2006/relationships/image" Target="../media/image426.png"/><Relationship Id="rId36" Type="http://schemas.openxmlformats.org/officeDocument/2006/relationships/customXml" Target="../ink/ink222.xml"/><Relationship Id="rId283" Type="http://schemas.openxmlformats.org/officeDocument/2006/relationships/image" Target="../media/image349.png"/><Relationship Id="rId339" Type="http://schemas.openxmlformats.org/officeDocument/2006/relationships/image" Target="../media/image377.png"/><Relationship Id="rId78" Type="http://schemas.openxmlformats.org/officeDocument/2006/relationships/customXml" Target="../ink/ink243.xml"/><Relationship Id="rId101" Type="http://schemas.openxmlformats.org/officeDocument/2006/relationships/customXml" Target="../ink/ink255.xml"/><Relationship Id="rId143" Type="http://schemas.openxmlformats.org/officeDocument/2006/relationships/customXml" Target="../ink/ink276.xml"/><Relationship Id="rId185" Type="http://schemas.openxmlformats.org/officeDocument/2006/relationships/customXml" Target="../ink/ink297.xml"/><Relationship Id="rId350" Type="http://schemas.openxmlformats.org/officeDocument/2006/relationships/customXml" Target="../ink/ink380.xml"/><Relationship Id="rId406" Type="http://schemas.openxmlformats.org/officeDocument/2006/relationships/customXml" Target="../ink/ink408.xml"/><Relationship Id="rId9" Type="http://schemas.openxmlformats.org/officeDocument/2006/relationships/image" Target="../media/image213.png"/><Relationship Id="rId210" Type="http://schemas.openxmlformats.org/officeDocument/2006/relationships/customXml" Target="../ink/ink310.xml"/><Relationship Id="rId392" Type="http://schemas.openxmlformats.org/officeDocument/2006/relationships/customXml" Target="../ink/ink401.xml"/><Relationship Id="rId252" Type="http://schemas.openxmlformats.org/officeDocument/2006/relationships/customXml" Target="../ink/ink331.xml"/><Relationship Id="rId294" Type="http://schemas.openxmlformats.org/officeDocument/2006/relationships/customXml" Target="../ink/ink352.xml"/><Relationship Id="rId308" Type="http://schemas.openxmlformats.org/officeDocument/2006/relationships/customXml" Target="../ink/ink359.xml"/><Relationship Id="rId47" Type="http://schemas.openxmlformats.org/officeDocument/2006/relationships/image" Target="../media/image232.png"/><Relationship Id="rId89" Type="http://schemas.openxmlformats.org/officeDocument/2006/relationships/customXml" Target="../ink/ink249.xml"/><Relationship Id="rId112" Type="http://schemas.openxmlformats.org/officeDocument/2006/relationships/image" Target="../media/image264.png"/><Relationship Id="rId154" Type="http://schemas.openxmlformats.org/officeDocument/2006/relationships/image" Target="../media/image285.png"/><Relationship Id="rId361" Type="http://schemas.openxmlformats.org/officeDocument/2006/relationships/image" Target="../media/image388.png"/><Relationship Id="rId196" Type="http://schemas.openxmlformats.org/officeDocument/2006/relationships/image" Target="../media/image306.png"/><Relationship Id="rId417" Type="http://schemas.openxmlformats.org/officeDocument/2006/relationships/image" Target="../media/image416.png"/><Relationship Id="rId16" Type="http://schemas.openxmlformats.org/officeDocument/2006/relationships/customXml" Target="../ink/ink212.xml"/><Relationship Id="rId221" Type="http://schemas.openxmlformats.org/officeDocument/2006/relationships/image" Target="../media/image318.png"/><Relationship Id="rId263" Type="http://schemas.openxmlformats.org/officeDocument/2006/relationships/image" Target="../media/image339.png"/><Relationship Id="rId319" Type="http://schemas.openxmlformats.org/officeDocument/2006/relationships/image" Target="../media/image367.png"/><Relationship Id="rId58" Type="http://schemas.openxmlformats.org/officeDocument/2006/relationships/customXml" Target="../ink/ink233.xml"/><Relationship Id="rId123" Type="http://schemas.openxmlformats.org/officeDocument/2006/relationships/customXml" Target="../ink/ink266.xml"/><Relationship Id="rId330" Type="http://schemas.openxmlformats.org/officeDocument/2006/relationships/customXml" Target="../ink/ink370.xml"/><Relationship Id="rId165" Type="http://schemas.openxmlformats.org/officeDocument/2006/relationships/customXml" Target="../ink/ink287.xml"/><Relationship Id="rId372" Type="http://schemas.openxmlformats.org/officeDocument/2006/relationships/customXml" Target="../ink/ink391.xml"/><Relationship Id="rId428" Type="http://schemas.openxmlformats.org/officeDocument/2006/relationships/customXml" Target="../ink/ink419.xml"/><Relationship Id="rId232" Type="http://schemas.openxmlformats.org/officeDocument/2006/relationships/customXml" Target="../ink/ink321.xml"/><Relationship Id="rId274" Type="http://schemas.openxmlformats.org/officeDocument/2006/relationships/customXml" Target="../ink/ink342.xml"/><Relationship Id="rId27" Type="http://schemas.openxmlformats.org/officeDocument/2006/relationships/image" Target="../media/image222.png"/><Relationship Id="rId69" Type="http://schemas.openxmlformats.org/officeDocument/2006/relationships/image" Target="../media/image243.png"/><Relationship Id="rId134" Type="http://schemas.openxmlformats.org/officeDocument/2006/relationships/image" Target="../media/image275.png"/><Relationship Id="rId80" Type="http://schemas.openxmlformats.org/officeDocument/2006/relationships/customXml" Target="../ink/ink244.xml"/><Relationship Id="rId176" Type="http://schemas.openxmlformats.org/officeDocument/2006/relationships/image" Target="../media/image296.png"/><Relationship Id="rId341" Type="http://schemas.openxmlformats.org/officeDocument/2006/relationships/image" Target="../media/image378.png"/><Relationship Id="rId383" Type="http://schemas.openxmlformats.org/officeDocument/2006/relationships/image" Target="../media/image399.png"/><Relationship Id="rId439" Type="http://schemas.openxmlformats.org/officeDocument/2006/relationships/image" Target="../media/image427.png"/><Relationship Id="rId201" Type="http://schemas.openxmlformats.org/officeDocument/2006/relationships/customXml" Target="../ink/ink305.xml"/><Relationship Id="rId243" Type="http://schemas.openxmlformats.org/officeDocument/2006/relationships/image" Target="../media/image329.png"/><Relationship Id="rId285" Type="http://schemas.openxmlformats.org/officeDocument/2006/relationships/image" Target="../media/image350.png"/><Relationship Id="rId38" Type="http://schemas.openxmlformats.org/officeDocument/2006/relationships/customXml" Target="../ink/ink223.xml"/><Relationship Id="rId103" Type="http://schemas.openxmlformats.org/officeDocument/2006/relationships/customXml" Target="../ink/ink256.xml"/><Relationship Id="rId310" Type="http://schemas.openxmlformats.org/officeDocument/2006/relationships/customXml" Target="../ink/ink360.xml"/><Relationship Id="rId91" Type="http://schemas.openxmlformats.org/officeDocument/2006/relationships/customXml" Target="../ink/ink250.xml"/><Relationship Id="rId145" Type="http://schemas.openxmlformats.org/officeDocument/2006/relationships/customXml" Target="../ink/ink277.xml"/><Relationship Id="rId187" Type="http://schemas.openxmlformats.org/officeDocument/2006/relationships/customXml" Target="../ink/ink298.xml"/><Relationship Id="rId352" Type="http://schemas.openxmlformats.org/officeDocument/2006/relationships/customXml" Target="../ink/ink381.xml"/><Relationship Id="rId394" Type="http://schemas.openxmlformats.org/officeDocument/2006/relationships/customXml" Target="../ink/ink402.xml"/><Relationship Id="rId408" Type="http://schemas.openxmlformats.org/officeDocument/2006/relationships/customXml" Target="../ink/ink409.xml"/><Relationship Id="rId212" Type="http://schemas.openxmlformats.org/officeDocument/2006/relationships/customXml" Target="../ink/ink311.xml"/><Relationship Id="rId254" Type="http://schemas.openxmlformats.org/officeDocument/2006/relationships/customXml" Target="../ink/ink332.xml"/><Relationship Id="rId49" Type="http://schemas.openxmlformats.org/officeDocument/2006/relationships/image" Target="../media/image233.png"/><Relationship Id="rId114" Type="http://schemas.openxmlformats.org/officeDocument/2006/relationships/image" Target="../media/image265.png"/><Relationship Id="rId296" Type="http://schemas.openxmlformats.org/officeDocument/2006/relationships/customXml" Target="../ink/ink353.xml"/><Relationship Id="rId60" Type="http://schemas.openxmlformats.org/officeDocument/2006/relationships/customXml" Target="../ink/ink234.xml"/><Relationship Id="rId156" Type="http://schemas.openxmlformats.org/officeDocument/2006/relationships/image" Target="../media/image286.png"/><Relationship Id="rId198" Type="http://schemas.openxmlformats.org/officeDocument/2006/relationships/image" Target="../media/image307.png"/><Relationship Id="rId321" Type="http://schemas.openxmlformats.org/officeDocument/2006/relationships/image" Target="../media/image368.png"/><Relationship Id="rId363" Type="http://schemas.openxmlformats.org/officeDocument/2006/relationships/image" Target="../media/image389.png"/><Relationship Id="rId419" Type="http://schemas.openxmlformats.org/officeDocument/2006/relationships/image" Target="../media/image417.png"/><Relationship Id="rId223" Type="http://schemas.openxmlformats.org/officeDocument/2006/relationships/image" Target="../media/image319.png"/><Relationship Id="rId430" Type="http://schemas.openxmlformats.org/officeDocument/2006/relationships/customXml" Target="../ink/ink420.xml"/><Relationship Id="rId18" Type="http://schemas.openxmlformats.org/officeDocument/2006/relationships/customXml" Target="../ink/ink213.xml"/><Relationship Id="rId39" Type="http://schemas.openxmlformats.org/officeDocument/2006/relationships/image" Target="../media/image228.png"/><Relationship Id="rId265" Type="http://schemas.openxmlformats.org/officeDocument/2006/relationships/image" Target="../media/image340.png"/><Relationship Id="rId286" Type="http://schemas.openxmlformats.org/officeDocument/2006/relationships/customXml" Target="../ink/ink348.xml"/><Relationship Id="rId50" Type="http://schemas.openxmlformats.org/officeDocument/2006/relationships/customXml" Target="../ink/ink229.xml"/><Relationship Id="rId104" Type="http://schemas.openxmlformats.org/officeDocument/2006/relationships/image" Target="../media/image260.png"/><Relationship Id="rId125" Type="http://schemas.openxmlformats.org/officeDocument/2006/relationships/customXml" Target="../ink/ink267.xml"/><Relationship Id="rId146" Type="http://schemas.openxmlformats.org/officeDocument/2006/relationships/image" Target="../media/image281.png"/><Relationship Id="rId167" Type="http://schemas.openxmlformats.org/officeDocument/2006/relationships/customXml" Target="../ink/ink288.xml"/><Relationship Id="rId188" Type="http://schemas.openxmlformats.org/officeDocument/2006/relationships/image" Target="../media/image302.png"/><Relationship Id="rId311" Type="http://schemas.openxmlformats.org/officeDocument/2006/relationships/image" Target="../media/image363.png"/><Relationship Id="rId332" Type="http://schemas.openxmlformats.org/officeDocument/2006/relationships/customXml" Target="../ink/ink371.xml"/><Relationship Id="rId353" Type="http://schemas.openxmlformats.org/officeDocument/2006/relationships/image" Target="../media/image384.png"/><Relationship Id="rId374" Type="http://schemas.openxmlformats.org/officeDocument/2006/relationships/customXml" Target="../ink/ink392.xml"/><Relationship Id="rId395" Type="http://schemas.openxmlformats.org/officeDocument/2006/relationships/image" Target="../media/image405.png"/><Relationship Id="rId409" Type="http://schemas.openxmlformats.org/officeDocument/2006/relationships/image" Target="../media/image412.png"/><Relationship Id="rId71" Type="http://schemas.openxmlformats.org/officeDocument/2006/relationships/image" Target="../media/image244.png"/><Relationship Id="rId92" Type="http://schemas.openxmlformats.org/officeDocument/2006/relationships/image" Target="../media/image254.png"/><Relationship Id="rId213" Type="http://schemas.openxmlformats.org/officeDocument/2006/relationships/image" Target="../media/image314.png"/><Relationship Id="rId234" Type="http://schemas.openxmlformats.org/officeDocument/2006/relationships/customXml" Target="../ink/ink322.xml"/><Relationship Id="rId420" Type="http://schemas.openxmlformats.org/officeDocument/2006/relationships/customXml" Target="../ink/ink415.xml"/><Relationship Id="rId2" Type="http://schemas.openxmlformats.org/officeDocument/2006/relationships/customXml" Target="../ink/ink205.xml"/><Relationship Id="rId29" Type="http://schemas.openxmlformats.org/officeDocument/2006/relationships/image" Target="../media/image223.png"/><Relationship Id="rId255" Type="http://schemas.openxmlformats.org/officeDocument/2006/relationships/image" Target="../media/image335.png"/><Relationship Id="rId276" Type="http://schemas.openxmlformats.org/officeDocument/2006/relationships/customXml" Target="../ink/ink343.xml"/><Relationship Id="rId297" Type="http://schemas.openxmlformats.org/officeDocument/2006/relationships/image" Target="../media/image356.png"/><Relationship Id="rId441" Type="http://schemas.openxmlformats.org/officeDocument/2006/relationships/image" Target="../media/image428.png"/><Relationship Id="rId40" Type="http://schemas.openxmlformats.org/officeDocument/2006/relationships/customXml" Target="../ink/ink224.xml"/><Relationship Id="rId115" Type="http://schemas.openxmlformats.org/officeDocument/2006/relationships/customXml" Target="../ink/ink262.xml"/><Relationship Id="rId136" Type="http://schemas.openxmlformats.org/officeDocument/2006/relationships/image" Target="../media/image276.png"/><Relationship Id="rId157" Type="http://schemas.openxmlformats.org/officeDocument/2006/relationships/customXml" Target="../ink/ink283.xml"/><Relationship Id="rId178" Type="http://schemas.openxmlformats.org/officeDocument/2006/relationships/image" Target="../media/image297.png"/><Relationship Id="rId301" Type="http://schemas.openxmlformats.org/officeDocument/2006/relationships/image" Target="../media/image358.png"/><Relationship Id="rId322" Type="http://schemas.openxmlformats.org/officeDocument/2006/relationships/customXml" Target="../ink/ink366.xml"/><Relationship Id="rId343" Type="http://schemas.openxmlformats.org/officeDocument/2006/relationships/image" Target="../media/image379.png"/><Relationship Id="rId364" Type="http://schemas.openxmlformats.org/officeDocument/2006/relationships/customXml" Target="../ink/ink387.xml"/><Relationship Id="rId61" Type="http://schemas.openxmlformats.org/officeDocument/2006/relationships/image" Target="../media/image239.png"/><Relationship Id="rId82" Type="http://schemas.openxmlformats.org/officeDocument/2006/relationships/customXml" Target="../ink/ink245.xml"/><Relationship Id="rId199" Type="http://schemas.openxmlformats.org/officeDocument/2006/relationships/customXml" Target="../ink/ink304.xml"/><Relationship Id="rId203" Type="http://schemas.openxmlformats.org/officeDocument/2006/relationships/image" Target="../media/image309.png"/><Relationship Id="rId385" Type="http://schemas.openxmlformats.org/officeDocument/2006/relationships/image" Target="../media/image400.png"/><Relationship Id="rId19" Type="http://schemas.openxmlformats.org/officeDocument/2006/relationships/image" Target="../media/image218.png"/><Relationship Id="rId224" Type="http://schemas.openxmlformats.org/officeDocument/2006/relationships/customXml" Target="../ink/ink317.xml"/><Relationship Id="rId245" Type="http://schemas.openxmlformats.org/officeDocument/2006/relationships/image" Target="../media/image330.png"/><Relationship Id="rId266" Type="http://schemas.openxmlformats.org/officeDocument/2006/relationships/customXml" Target="../ink/ink338.xml"/><Relationship Id="rId287" Type="http://schemas.openxmlformats.org/officeDocument/2006/relationships/image" Target="../media/image351.png"/><Relationship Id="rId410" Type="http://schemas.openxmlformats.org/officeDocument/2006/relationships/customXml" Target="../ink/ink410.xml"/><Relationship Id="rId431" Type="http://schemas.openxmlformats.org/officeDocument/2006/relationships/image" Target="../media/image423.png"/><Relationship Id="rId30" Type="http://schemas.openxmlformats.org/officeDocument/2006/relationships/customXml" Target="../ink/ink219.xml"/><Relationship Id="rId105" Type="http://schemas.openxmlformats.org/officeDocument/2006/relationships/customXml" Target="../ink/ink257.xml"/><Relationship Id="rId126" Type="http://schemas.openxmlformats.org/officeDocument/2006/relationships/image" Target="../media/image271.png"/><Relationship Id="rId147" Type="http://schemas.openxmlformats.org/officeDocument/2006/relationships/customXml" Target="../ink/ink278.xml"/><Relationship Id="rId168" Type="http://schemas.openxmlformats.org/officeDocument/2006/relationships/image" Target="../media/image292.png"/><Relationship Id="rId312" Type="http://schemas.openxmlformats.org/officeDocument/2006/relationships/customXml" Target="../ink/ink361.xml"/><Relationship Id="rId333" Type="http://schemas.openxmlformats.org/officeDocument/2006/relationships/image" Target="../media/image374.png"/><Relationship Id="rId354" Type="http://schemas.openxmlformats.org/officeDocument/2006/relationships/customXml" Target="../ink/ink382.xml"/><Relationship Id="rId51" Type="http://schemas.openxmlformats.org/officeDocument/2006/relationships/image" Target="../media/image234.png"/><Relationship Id="rId72" Type="http://schemas.openxmlformats.org/officeDocument/2006/relationships/customXml" Target="../ink/ink240.xml"/><Relationship Id="rId93" Type="http://schemas.openxmlformats.org/officeDocument/2006/relationships/customXml" Target="../ink/ink251.xml"/><Relationship Id="rId189" Type="http://schemas.openxmlformats.org/officeDocument/2006/relationships/customXml" Target="../ink/ink299.xml"/><Relationship Id="rId375" Type="http://schemas.openxmlformats.org/officeDocument/2006/relationships/image" Target="../media/image395.png"/><Relationship Id="rId396" Type="http://schemas.openxmlformats.org/officeDocument/2006/relationships/customXml" Target="../ink/ink403.xml"/><Relationship Id="rId3" Type="http://schemas.openxmlformats.org/officeDocument/2006/relationships/image" Target="../media/image210.png"/><Relationship Id="rId214" Type="http://schemas.openxmlformats.org/officeDocument/2006/relationships/customXml" Target="../ink/ink312.xml"/><Relationship Id="rId235" Type="http://schemas.openxmlformats.org/officeDocument/2006/relationships/image" Target="../media/image325.png"/><Relationship Id="rId256" Type="http://schemas.openxmlformats.org/officeDocument/2006/relationships/customXml" Target="../ink/ink333.xml"/><Relationship Id="rId277" Type="http://schemas.openxmlformats.org/officeDocument/2006/relationships/image" Target="../media/image346.png"/><Relationship Id="rId298" Type="http://schemas.openxmlformats.org/officeDocument/2006/relationships/customXml" Target="../ink/ink354.xml"/><Relationship Id="rId400" Type="http://schemas.openxmlformats.org/officeDocument/2006/relationships/customXml" Target="../ink/ink405.xml"/><Relationship Id="rId421" Type="http://schemas.openxmlformats.org/officeDocument/2006/relationships/image" Target="../media/image418.png"/><Relationship Id="rId442" Type="http://schemas.openxmlformats.org/officeDocument/2006/relationships/customXml" Target="../ink/ink426.xml"/><Relationship Id="rId116" Type="http://schemas.openxmlformats.org/officeDocument/2006/relationships/image" Target="../media/image266.png"/><Relationship Id="rId137" Type="http://schemas.openxmlformats.org/officeDocument/2006/relationships/customXml" Target="../ink/ink273.xml"/><Relationship Id="rId158" Type="http://schemas.openxmlformats.org/officeDocument/2006/relationships/image" Target="../media/image287.png"/><Relationship Id="rId302" Type="http://schemas.openxmlformats.org/officeDocument/2006/relationships/customXml" Target="../ink/ink356.xml"/><Relationship Id="rId323" Type="http://schemas.openxmlformats.org/officeDocument/2006/relationships/image" Target="../media/image369.png"/><Relationship Id="rId344" Type="http://schemas.openxmlformats.org/officeDocument/2006/relationships/customXml" Target="../ink/ink377.xml"/><Relationship Id="rId20" Type="http://schemas.openxmlformats.org/officeDocument/2006/relationships/customXml" Target="../ink/ink214.xml"/><Relationship Id="rId41" Type="http://schemas.openxmlformats.org/officeDocument/2006/relationships/image" Target="../media/image229.png"/><Relationship Id="rId62" Type="http://schemas.openxmlformats.org/officeDocument/2006/relationships/customXml" Target="../ink/ink235.xml"/><Relationship Id="rId83" Type="http://schemas.openxmlformats.org/officeDocument/2006/relationships/customXml" Target="../ink/ink246.xml"/><Relationship Id="rId179" Type="http://schemas.openxmlformats.org/officeDocument/2006/relationships/customXml" Target="../ink/ink294.xml"/><Relationship Id="rId365" Type="http://schemas.openxmlformats.org/officeDocument/2006/relationships/image" Target="../media/image390.png"/><Relationship Id="rId386" Type="http://schemas.openxmlformats.org/officeDocument/2006/relationships/customXml" Target="../ink/ink398.xml"/><Relationship Id="rId190" Type="http://schemas.openxmlformats.org/officeDocument/2006/relationships/image" Target="../media/image303.png"/><Relationship Id="rId204" Type="http://schemas.openxmlformats.org/officeDocument/2006/relationships/customXml" Target="../ink/ink307.xml"/><Relationship Id="rId225" Type="http://schemas.openxmlformats.org/officeDocument/2006/relationships/image" Target="../media/image320.png"/><Relationship Id="rId246" Type="http://schemas.openxmlformats.org/officeDocument/2006/relationships/customXml" Target="../ink/ink328.xml"/><Relationship Id="rId267" Type="http://schemas.openxmlformats.org/officeDocument/2006/relationships/image" Target="../media/image341.png"/><Relationship Id="rId288" Type="http://schemas.openxmlformats.org/officeDocument/2006/relationships/customXml" Target="../ink/ink349.xml"/><Relationship Id="rId411" Type="http://schemas.openxmlformats.org/officeDocument/2006/relationships/image" Target="../media/image413.png"/><Relationship Id="rId432" Type="http://schemas.openxmlformats.org/officeDocument/2006/relationships/customXml" Target="../ink/ink421.xml"/><Relationship Id="rId106" Type="http://schemas.openxmlformats.org/officeDocument/2006/relationships/image" Target="../media/image261.png"/><Relationship Id="rId127" Type="http://schemas.openxmlformats.org/officeDocument/2006/relationships/customXml" Target="../ink/ink268.xml"/><Relationship Id="rId313" Type="http://schemas.openxmlformats.org/officeDocument/2006/relationships/image" Target="../media/image364.png"/><Relationship Id="rId10" Type="http://schemas.openxmlformats.org/officeDocument/2006/relationships/customXml" Target="../ink/ink209.xml"/><Relationship Id="rId31" Type="http://schemas.openxmlformats.org/officeDocument/2006/relationships/image" Target="../media/image224.png"/><Relationship Id="rId52" Type="http://schemas.openxmlformats.org/officeDocument/2006/relationships/customXml" Target="../ink/ink230.xml"/><Relationship Id="rId73" Type="http://schemas.openxmlformats.org/officeDocument/2006/relationships/image" Target="../media/image245.png"/><Relationship Id="rId94" Type="http://schemas.openxmlformats.org/officeDocument/2006/relationships/image" Target="../media/image255.png"/><Relationship Id="rId148" Type="http://schemas.openxmlformats.org/officeDocument/2006/relationships/image" Target="../media/image282.png"/><Relationship Id="rId169" Type="http://schemas.openxmlformats.org/officeDocument/2006/relationships/customXml" Target="../ink/ink289.xml"/><Relationship Id="rId334" Type="http://schemas.openxmlformats.org/officeDocument/2006/relationships/customXml" Target="../ink/ink372.xml"/><Relationship Id="rId355" Type="http://schemas.openxmlformats.org/officeDocument/2006/relationships/image" Target="../media/image385.png"/><Relationship Id="rId376" Type="http://schemas.openxmlformats.org/officeDocument/2006/relationships/customXml" Target="../ink/ink393.xml"/><Relationship Id="rId397" Type="http://schemas.openxmlformats.org/officeDocument/2006/relationships/image" Target="../media/image406.png"/><Relationship Id="rId4" Type="http://schemas.openxmlformats.org/officeDocument/2006/relationships/customXml" Target="../ink/ink206.xml"/><Relationship Id="rId180" Type="http://schemas.openxmlformats.org/officeDocument/2006/relationships/image" Target="../media/image298.png"/><Relationship Id="rId215" Type="http://schemas.openxmlformats.org/officeDocument/2006/relationships/image" Target="../media/image315.png"/><Relationship Id="rId236" Type="http://schemas.openxmlformats.org/officeDocument/2006/relationships/customXml" Target="../ink/ink323.xml"/><Relationship Id="rId257" Type="http://schemas.openxmlformats.org/officeDocument/2006/relationships/image" Target="../media/image336.png"/><Relationship Id="rId278" Type="http://schemas.openxmlformats.org/officeDocument/2006/relationships/customXml" Target="../ink/ink344.xml"/><Relationship Id="rId401" Type="http://schemas.openxmlformats.org/officeDocument/2006/relationships/image" Target="../media/image408.png"/><Relationship Id="rId422" Type="http://schemas.openxmlformats.org/officeDocument/2006/relationships/customXml" Target="../ink/ink416.xml"/><Relationship Id="rId443" Type="http://schemas.openxmlformats.org/officeDocument/2006/relationships/image" Target="../media/image429.png"/><Relationship Id="rId303" Type="http://schemas.openxmlformats.org/officeDocument/2006/relationships/image" Target="../media/image359.png"/><Relationship Id="rId42" Type="http://schemas.openxmlformats.org/officeDocument/2006/relationships/customXml" Target="../ink/ink225.xml"/><Relationship Id="rId84" Type="http://schemas.openxmlformats.org/officeDocument/2006/relationships/image" Target="../media/image250.png"/><Relationship Id="rId138" Type="http://schemas.openxmlformats.org/officeDocument/2006/relationships/image" Target="../media/image277.png"/><Relationship Id="rId345" Type="http://schemas.openxmlformats.org/officeDocument/2006/relationships/image" Target="../media/image380.png"/><Relationship Id="rId387" Type="http://schemas.openxmlformats.org/officeDocument/2006/relationships/image" Target="../media/image401.png"/><Relationship Id="rId191" Type="http://schemas.openxmlformats.org/officeDocument/2006/relationships/customXml" Target="../ink/ink300.xml"/><Relationship Id="rId205" Type="http://schemas.openxmlformats.org/officeDocument/2006/relationships/image" Target="../media/image310.png"/><Relationship Id="rId247" Type="http://schemas.openxmlformats.org/officeDocument/2006/relationships/image" Target="../media/image331.png"/><Relationship Id="rId412" Type="http://schemas.openxmlformats.org/officeDocument/2006/relationships/customXml" Target="../ink/ink411.xml"/><Relationship Id="rId107" Type="http://schemas.openxmlformats.org/officeDocument/2006/relationships/customXml" Target="../ink/ink258.xml"/><Relationship Id="rId289" Type="http://schemas.openxmlformats.org/officeDocument/2006/relationships/image" Target="../media/image352.png"/><Relationship Id="rId11" Type="http://schemas.openxmlformats.org/officeDocument/2006/relationships/image" Target="../media/image214.png"/><Relationship Id="rId53" Type="http://schemas.openxmlformats.org/officeDocument/2006/relationships/image" Target="../media/image235.png"/><Relationship Id="rId149" Type="http://schemas.openxmlformats.org/officeDocument/2006/relationships/customXml" Target="../ink/ink279.xml"/><Relationship Id="rId314" Type="http://schemas.openxmlformats.org/officeDocument/2006/relationships/customXml" Target="../ink/ink362.xml"/><Relationship Id="rId356" Type="http://schemas.openxmlformats.org/officeDocument/2006/relationships/customXml" Target="../ink/ink383.xml"/><Relationship Id="rId398" Type="http://schemas.openxmlformats.org/officeDocument/2006/relationships/customXml" Target="../ink/ink404.xml"/><Relationship Id="rId95" Type="http://schemas.openxmlformats.org/officeDocument/2006/relationships/customXml" Target="../ink/ink252.xml"/><Relationship Id="rId160" Type="http://schemas.openxmlformats.org/officeDocument/2006/relationships/image" Target="../media/image288.png"/><Relationship Id="rId216" Type="http://schemas.openxmlformats.org/officeDocument/2006/relationships/customXml" Target="../ink/ink313.xml"/><Relationship Id="rId423" Type="http://schemas.openxmlformats.org/officeDocument/2006/relationships/image" Target="../media/image419.png"/><Relationship Id="rId258" Type="http://schemas.openxmlformats.org/officeDocument/2006/relationships/customXml" Target="../ink/ink334.xml"/><Relationship Id="rId22" Type="http://schemas.openxmlformats.org/officeDocument/2006/relationships/customXml" Target="../ink/ink215.xml"/><Relationship Id="rId64" Type="http://schemas.openxmlformats.org/officeDocument/2006/relationships/customXml" Target="../ink/ink236.xml"/><Relationship Id="rId118" Type="http://schemas.openxmlformats.org/officeDocument/2006/relationships/image" Target="../media/image267.png"/><Relationship Id="rId325" Type="http://schemas.openxmlformats.org/officeDocument/2006/relationships/image" Target="../media/image370.png"/><Relationship Id="rId367" Type="http://schemas.openxmlformats.org/officeDocument/2006/relationships/image" Target="../media/image391.png"/><Relationship Id="rId171" Type="http://schemas.openxmlformats.org/officeDocument/2006/relationships/customXml" Target="../ink/ink290.xml"/><Relationship Id="rId227" Type="http://schemas.openxmlformats.org/officeDocument/2006/relationships/image" Target="../media/image321.png"/><Relationship Id="rId269" Type="http://schemas.openxmlformats.org/officeDocument/2006/relationships/image" Target="../media/image342.png"/><Relationship Id="rId434" Type="http://schemas.openxmlformats.org/officeDocument/2006/relationships/customXml" Target="../ink/ink422.xml"/><Relationship Id="rId33" Type="http://schemas.openxmlformats.org/officeDocument/2006/relationships/image" Target="../media/image225.png"/><Relationship Id="rId129" Type="http://schemas.openxmlformats.org/officeDocument/2006/relationships/customXml" Target="../ink/ink269.xml"/><Relationship Id="rId280" Type="http://schemas.openxmlformats.org/officeDocument/2006/relationships/customXml" Target="../ink/ink345.xml"/><Relationship Id="rId336" Type="http://schemas.openxmlformats.org/officeDocument/2006/relationships/customXml" Target="../ink/ink373.xml"/><Relationship Id="rId75" Type="http://schemas.openxmlformats.org/officeDocument/2006/relationships/image" Target="../media/image246.png"/><Relationship Id="rId140" Type="http://schemas.openxmlformats.org/officeDocument/2006/relationships/image" Target="../media/image278.png"/><Relationship Id="rId182" Type="http://schemas.openxmlformats.org/officeDocument/2006/relationships/image" Target="../media/image299.png"/><Relationship Id="rId378" Type="http://schemas.openxmlformats.org/officeDocument/2006/relationships/customXml" Target="../ink/ink394.xml"/><Relationship Id="rId403" Type="http://schemas.openxmlformats.org/officeDocument/2006/relationships/image" Target="../media/image409.png"/><Relationship Id="rId6" Type="http://schemas.openxmlformats.org/officeDocument/2006/relationships/customXml" Target="../ink/ink207.xml"/><Relationship Id="rId238" Type="http://schemas.openxmlformats.org/officeDocument/2006/relationships/customXml" Target="../ink/ink324.xml"/><Relationship Id="rId445" Type="http://schemas.openxmlformats.org/officeDocument/2006/relationships/image" Target="../media/image430.png"/><Relationship Id="rId291" Type="http://schemas.openxmlformats.org/officeDocument/2006/relationships/image" Target="../media/image353.png"/><Relationship Id="rId305" Type="http://schemas.openxmlformats.org/officeDocument/2006/relationships/image" Target="../media/image360.png"/><Relationship Id="rId347" Type="http://schemas.openxmlformats.org/officeDocument/2006/relationships/image" Target="../media/image381.png"/><Relationship Id="rId44" Type="http://schemas.openxmlformats.org/officeDocument/2006/relationships/customXml" Target="../ink/ink226.xml"/><Relationship Id="rId86" Type="http://schemas.openxmlformats.org/officeDocument/2006/relationships/image" Target="../media/image251.png"/><Relationship Id="rId151" Type="http://schemas.openxmlformats.org/officeDocument/2006/relationships/customXml" Target="../ink/ink280.xml"/><Relationship Id="rId389" Type="http://schemas.openxmlformats.org/officeDocument/2006/relationships/image" Target="../media/image402.png"/><Relationship Id="rId193" Type="http://schemas.openxmlformats.org/officeDocument/2006/relationships/customXml" Target="../ink/ink301.xml"/><Relationship Id="rId207" Type="http://schemas.openxmlformats.org/officeDocument/2006/relationships/image" Target="../media/image311.png"/><Relationship Id="rId249" Type="http://schemas.openxmlformats.org/officeDocument/2006/relationships/image" Target="../media/image332.png"/><Relationship Id="rId414" Type="http://schemas.openxmlformats.org/officeDocument/2006/relationships/customXml" Target="../ink/ink412.xml"/><Relationship Id="rId13" Type="http://schemas.openxmlformats.org/officeDocument/2006/relationships/image" Target="../media/image215.png"/><Relationship Id="rId109" Type="http://schemas.openxmlformats.org/officeDocument/2006/relationships/customXml" Target="../ink/ink259.xml"/><Relationship Id="rId260" Type="http://schemas.openxmlformats.org/officeDocument/2006/relationships/customXml" Target="../ink/ink335.xml"/><Relationship Id="rId316" Type="http://schemas.openxmlformats.org/officeDocument/2006/relationships/customXml" Target="../ink/ink363.xml"/><Relationship Id="rId55" Type="http://schemas.openxmlformats.org/officeDocument/2006/relationships/image" Target="../media/image236.png"/><Relationship Id="rId97" Type="http://schemas.openxmlformats.org/officeDocument/2006/relationships/customXml" Target="../ink/ink253.xml"/><Relationship Id="rId120" Type="http://schemas.openxmlformats.org/officeDocument/2006/relationships/image" Target="../media/image268.png"/><Relationship Id="rId358" Type="http://schemas.openxmlformats.org/officeDocument/2006/relationships/customXml" Target="../ink/ink384.xml"/><Relationship Id="rId162" Type="http://schemas.openxmlformats.org/officeDocument/2006/relationships/image" Target="../media/image289.png"/><Relationship Id="rId218" Type="http://schemas.openxmlformats.org/officeDocument/2006/relationships/customXml" Target="../ink/ink314.xml"/><Relationship Id="rId425" Type="http://schemas.openxmlformats.org/officeDocument/2006/relationships/image" Target="../media/image420.png"/><Relationship Id="rId271" Type="http://schemas.openxmlformats.org/officeDocument/2006/relationships/image" Target="../media/image343.png"/><Relationship Id="rId24" Type="http://schemas.openxmlformats.org/officeDocument/2006/relationships/customXml" Target="../ink/ink216.xml"/><Relationship Id="rId66" Type="http://schemas.openxmlformats.org/officeDocument/2006/relationships/customXml" Target="../ink/ink237.xml"/><Relationship Id="rId131" Type="http://schemas.openxmlformats.org/officeDocument/2006/relationships/customXml" Target="../ink/ink270.xml"/><Relationship Id="rId327" Type="http://schemas.openxmlformats.org/officeDocument/2006/relationships/image" Target="../media/image371.png"/><Relationship Id="rId369" Type="http://schemas.openxmlformats.org/officeDocument/2006/relationships/image" Target="../media/image392.png"/><Relationship Id="rId173" Type="http://schemas.openxmlformats.org/officeDocument/2006/relationships/customXml" Target="../ink/ink291.xml"/><Relationship Id="rId229" Type="http://schemas.openxmlformats.org/officeDocument/2006/relationships/image" Target="../media/image322.png"/><Relationship Id="rId380" Type="http://schemas.openxmlformats.org/officeDocument/2006/relationships/customXml" Target="../ink/ink395.xml"/><Relationship Id="rId436" Type="http://schemas.openxmlformats.org/officeDocument/2006/relationships/customXml" Target="../ink/ink423.xml"/><Relationship Id="rId240" Type="http://schemas.openxmlformats.org/officeDocument/2006/relationships/customXml" Target="../ink/ink325.xml"/><Relationship Id="rId35" Type="http://schemas.openxmlformats.org/officeDocument/2006/relationships/image" Target="../media/image226.png"/><Relationship Id="rId77" Type="http://schemas.openxmlformats.org/officeDocument/2006/relationships/image" Target="../media/image247.png"/><Relationship Id="rId100" Type="http://schemas.openxmlformats.org/officeDocument/2006/relationships/image" Target="../media/image258.png"/><Relationship Id="rId282" Type="http://schemas.openxmlformats.org/officeDocument/2006/relationships/customXml" Target="../ink/ink346.xml"/><Relationship Id="rId338" Type="http://schemas.openxmlformats.org/officeDocument/2006/relationships/customXml" Target="../ink/ink374.xml"/><Relationship Id="rId8" Type="http://schemas.openxmlformats.org/officeDocument/2006/relationships/customXml" Target="../ink/ink208.xml"/><Relationship Id="rId142" Type="http://schemas.openxmlformats.org/officeDocument/2006/relationships/image" Target="../media/image279.png"/><Relationship Id="rId184" Type="http://schemas.openxmlformats.org/officeDocument/2006/relationships/image" Target="../media/image300.png"/><Relationship Id="rId391" Type="http://schemas.openxmlformats.org/officeDocument/2006/relationships/image" Target="../media/image403.png"/><Relationship Id="rId405" Type="http://schemas.openxmlformats.org/officeDocument/2006/relationships/image" Target="../media/image410.png"/><Relationship Id="rId251" Type="http://schemas.openxmlformats.org/officeDocument/2006/relationships/image" Target="../media/image333.png"/><Relationship Id="rId46" Type="http://schemas.openxmlformats.org/officeDocument/2006/relationships/customXml" Target="../ink/ink227.xml"/><Relationship Id="rId293" Type="http://schemas.openxmlformats.org/officeDocument/2006/relationships/image" Target="../media/image354.png"/><Relationship Id="rId307" Type="http://schemas.openxmlformats.org/officeDocument/2006/relationships/image" Target="../media/image361.png"/><Relationship Id="rId349" Type="http://schemas.openxmlformats.org/officeDocument/2006/relationships/image" Target="../media/image382.png"/><Relationship Id="rId88" Type="http://schemas.openxmlformats.org/officeDocument/2006/relationships/image" Target="../media/image252.png"/><Relationship Id="rId111" Type="http://schemas.openxmlformats.org/officeDocument/2006/relationships/customXml" Target="../ink/ink260.xml"/><Relationship Id="rId153" Type="http://schemas.openxmlformats.org/officeDocument/2006/relationships/customXml" Target="../ink/ink281.xml"/><Relationship Id="rId195" Type="http://schemas.openxmlformats.org/officeDocument/2006/relationships/customXml" Target="../ink/ink302.xml"/><Relationship Id="rId209" Type="http://schemas.openxmlformats.org/officeDocument/2006/relationships/image" Target="../media/image312.png"/><Relationship Id="rId360" Type="http://schemas.openxmlformats.org/officeDocument/2006/relationships/customXml" Target="../ink/ink385.xml"/><Relationship Id="rId416" Type="http://schemas.openxmlformats.org/officeDocument/2006/relationships/customXml" Target="../ink/ink413.xml"/><Relationship Id="rId220" Type="http://schemas.openxmlformats.org/officeDocument/2006/relationships/customXml" Target="../ink/ink315.xml"/><Relationship Id="rId15" Type="http://schemas.openxmlformats.org/officeDocument/2006/relationships/image" Target="../media/image216.png"/><Relationship Id="rId57" Type="http://schemas.openxmlformats.org/officeDocument/2006/relationships/image" Target="../media/image237.png"/><Relationship Id="rId262" Type="http://schemas.openxmlformats.org/officeDocument/2006/relationships/customXml" Target="../ink/ink336.xml"/><Relationship Id="rId318" Type="http://schemas.openxmlformats.org/officeDocument/2006/relationships/customXml" Target="../ink/ink364.xml"/><Relationship Id="rId99" Type="http://schemas.openxmlformats.org/officeDocument/2006/relationships/customXml" Target="../ink/ink254.xml"/><Relationship Id="rId122" Type="http://schemas.openxmlformats.org/officeDocument/2006/relationships/image" Target="../media/image269.png"/><Relationship Id="rId164" Type="http://schemas.openxmlformats.org/officeDocument/2006/relationships/image" Target="../media/image290.png"/><Relationship Id="rId371" Type="http://schemas.openxmlformats.org/officeDocument/2006/relationships/image" Target="../media/image393.png"/><Relationship Id="rId427" Type="http://schemas.openxmlformats.org/officeDocument/2006/relationships/image" Target="../media/image421.png"/><Relationship Id="rId26" Type="http://schemas.openxmlformats.org/officeDocument/2006/relationships/customXml" Target="../ink/ink217.xml"/><Relationship Id="rId231" Type="http://schemas.openxmlformats.org/officeDocument/2006/relationships/image" Target="../media/image323.png"/><Relationship Id="rId273" Type="http://schemas.openxmlformats.org/officeDocument/2006/relationships/image" Target="../media/image344.png"/><Relationship Id="rId329" Type="http://schemas.openxmlformats.org/officeDocument/2006/relationships/image" Target="../media/image372.png"/><Relationship Id="rId68" Type="http://schemas.openxmlformats.org/officeDocument/2006/relationships/customXml" Target="../ink/ink238.xml"/><Relationship Id="rId133" Type="http://schemas.openxmlformats.org/officeDocument/2006/relationships/customXml" Target="../ink/ink271.xml"/><Relationship Id="rId175" Type="http://schemas.openxmlformats.org/officeDocument/2006/relationships/customXml" Target="../ink/ink292.xml"/><Relationship Id="rId340" Type="http://schemas.openxmlformats.org/officeDocument/2006/relationships/customXml" Target="../ink/ink375.xml"/><Relationship Id="rId200" Type="http://schemas.openxmlformats.org/officeDocument/2006/relationships/image" Target="../media/image308.png"/><Relationship Id="rId382" Type="http://schemas.openxmlformats.org/officeDocument/2006/relationships/customXml" Target="../ink/ink396.xml"/><Relationship Id="rId438" Type="http://schemas.openxmlformats.org/officeDocument/2006/relationships/customXml" Target="../ink/ink424.xml"/><Relationship Id="rId242" Type="http://schemas.openxmlformats.org/officeDocument/2006/relationships/customXml" Target="../ink/ink326.xml"/><Relationship Id="rId284" Type="http://schemas.openxmlformats.org/officeDocument/2006/relationships/customXml" Target="../ink/ink347.xml"/><Relationship Id="rId37" Type="http://schemas.openxmlformats.org/officeDocument/2006/relationships/image" Target="../media/image227.png"/><Relationship Id="rId79" Type="http://schemas.openxmlformats.org/officeDocument/2006/relationships/image" Target="../media/image248.png"/><Relationship Id="rId102" Type="http://schemas.openxmlformats.org/officeDocument/2006/relationships/image" Target="../media/image259.png"/><Relationship Id="rId144" Type="http://schemas.openxmlformats.org/officeDocument/2006/relationships/image" Target="../media/image280.png"/><Relationship Id="rId90" Type="http://schemas.openxmlformats.org/officeDocument/2006/relationships/image" Target="../media/image253.png"/><Relationship Id="rId186" Type="http://schemas.openxmlformats.org/officeDocument/2006/relationships/image" Target="../media/image301.png"/><Relationship Id="rId351" Type="http://schemas.openxmlformats.org/officeDocument/2006/relationships/image" Target="../media/image383.png"/><Relationship Id="rId393" Type="http://schemas.openxmlformats.org/officeDocument/2006/relationships/image" Target="../media/image404.png"/><Relationship Id="rId407" Type="http://schemas.openxmlformats.org/officeDocument/2006/relationships/image" Target="../media/image411.png"/><Relationship Id="rId211" Type="http://schemas.openxmlformats.org/officeDocument/2006/relationships/image" Target="../media/image313.png"/><Relationship Id="rId253" Type="http://schemas.openxmlformats.org/officeDocument/2006/relationships/image" Target="../media/image334.png"/><Relationship Id="rId295" Type="http://schemas.openxmlformats.org/officeDocument/2006/relationships/image" Target="../media/image355.png"/><Relationship Id="rId309" Type="http://schemas.openxmlformats.org/officeDocument/2006/relationships/image" Target="../media/image362.png"/><Relationship Id="rId48" Type="http://schemas.openxmlformats.org/officeDocument/2006/relationships/customXml" Target="../ink/ink228.xml"/><Relationship Id="rId113" Type="http://schemas.openxmlformats.org/officeDocument/2006/relationships/customXml" Target="../ink/ink261.xml"/><Relationship Id="rId320" Type="http://schemas.openxmlformats.org/officeDocument/2006/relationships/customXml" Target="../ink/ink365.xml"/><Relationship Id="rId155" Type="http://schemas.openxmlformats.org/officeDocument/2006/relationships/customXml" Target="../ink/ink282.xml"/><Relationship Id="rId197" Type="http://schemas.openxmlformats.org/officeDocument/2006/relationships/customXml" Target="../ink/ink303.xml"/><Relationship Id="rId362" Type="http://schemas.openxmlformats.org/officeDocument/2006/relationships/customXml" Target="../ink/ink386.xml"/><Relationship Id="rId418" Type="http://schemas.openxmlformats.org/officeDocument/2006/relationships/customXml" Target="../ink/ink414.xml"/><Relationship Id="rId222" Type="http://schemas.openxmlformats.org/officeDocument/2006/relationships/customXml" Target="../ink/ink316.xml"/><Relationship Id="rId264" Type="http://schemas.openxmlformats.org/officeDocument/2006/relationships/customXml" Target="../ink/ink337.xml"/><Relationship Id="rId17" Type="http://schemas.openxmlformats.org/officeDocument/2006/relationships/image" Target="../media/image217.png"/><Relationship Id="rId59" Type="http://schemas.openxmlformats.org/officeDocument/2006/relationships/image" Target="../media/image238.png"/><Relationship Id="rId124" Type="http://schemas.openxmlformats.org/officeDocument/2006/relationships/image" Target="../media/image270.png"/><Relationship Id="rId70" Type="http://schemas.openxmlformats.org/officeDocument/2006/relationships/customXml" Target="../ink/ink239.xml"/><Relationship Id="rId166" Type="http://schemas.openxmlformats.org/officeDocument/2006/relationships/image" Target="../media/image291.png"/><Relationship Id="rId331" Type="http://schemas.openxmlformats.org/officeDocument/2006/relationships/image" Target="../media/image373.png"/><Relationship Id="rId373" Type="http://schemas.openxmlformats.org/officeDocument/2006/relationships/image" Target="../media/image394.png"/><Relationship Id="rId429" Type="http://schemas.openxmlformats.org/officeDocument/2006/relationships/image" Target="../media/image42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24.png"/><Relationship Id="rId440" Type="http://schemas.openxmlformats.org/officeDocument/2006/relationships/customXml" Target="../ink/ink425.xml"/><Relationship Id="rId28" Type="http://schemas.openxmlformats.org/officeDocument/2006/relationships/customXml" Target="../ink/ink218.xml"/><Relationship Id="rId275" Type="http://schemas.openxmlformats.org/officeDocument/2006/relationships/image" Target="../media/image345.png"/><Relationship Id="rId300" Type="http://schemas.openxmlformats.org/officeDocument/2006/relationships/customXml" Target="../ink/ink355.xml"/><Relationship Id="rId81" Type="http://schemas.openxmlformats.org/officeDocument/2006/relationships/image" Target="../media/image249.png"/><Relationship Id="rId135" Type="http://schemas.openxmlformats.org/officeDocument/2006/relationships/customXml" Target="../ink/ink272.xml"/><Relationship Id="rId177" Type="http://schemas.openxmlformats.org/officeDocument/2006/relationships/customXml" Target="../ink/ink293.xml"/><Relationship Id="rId342" Type="http://schemas.openxmlformats.org/officeDocument/2006/relationships/customXml" Target="../ink/ink376.xml"/><Relationship Id="rId384" Type="http://schemas.openxmlformats.org/officeDocument/2006/relationships/customXml" Target="../ink/ink397.xml"/><Relationship Id="rId202" Type="http://schemas.openxmlformats.org/officeDocument/2006/relationships/customXml" Target="../ink/ink306.xml"/><Relationship Id="rId244" Type="http://schemas.openxmlformats.org/officeDocument/2006/relationships/customXml" Target="../ink/ink32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8.png"/><Relationship Id="rId21" Type="http://schemas.openxmlformats.org/officeDocument/2006/relationships/image" Target="../media/image440.png"/><Relationship Id="rId42" Type="http://schemas.openxmlformats.org/officeDocument/2006/relationships/customXml" Target="../ink/ink448.xml"/><Relationship Id="rId63" Type="http://schemas.openxmlformats.org/officeDocument/2006/relationships/image" Target="../media/image461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509.png"/><Relationship Id="rId170" Type="http://schemas.openxmlformats.org/officeDocument/2006/relationships/customXml" Target="../ink/ink512.xml"/><Relationship Id="rId191" Type="http://schemas.openxmlformats.org/officeDocument/2006/relationships/image" Target="../media/image525.png"/><Relationship Id="rId205" Type="http://schemas.openxmlformats.org/officeDocument/2006/relationships/image" Target="../media/image532.png"/><Relationship Id="rId107" Type="http://schemas.openxmlformats.org/officeDocument/2006/relationships/image" Target="../media/image483.png"/><Relationship Id="rId11" Type="http://schemas.openxmlformats.org/officeDocument/2006/relationships/image" Target="../media/image435.png"/><Relationship Id="rId32" Type="http://schemas.openxmlformats.org/officeDocument/2006/relationships/customXml" Target="../ink/ink443.xml"/><Relationship Id="rId53" Type="http://schemas.openxmlformats.org/officeDocument/2006/relationships/image" Target="../media/image456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504.png"/><Relationship Id="rId5" Type="http://schemas.openxmlformats.org/officeDocument/2006/relationships/image" Target="../media/image432.png"/><Relationship Id="rId95" Type="http://schemas.openxmlformats.org/officeDocument/2006/relationships/image" Target="../media/image477.png"/><Relationship Id="rId160" Type="http://schemas.openxmlformats.org/officeDocument/2006/relationships/customXml" Target="../ink/ink507.xml"/><Relationship Id="rId181" Type="http://schemas.openxmlformats.org/officeDocument/2006/relationships/image" Target="../media/image520.png"/><Relationship Id="rId216" Type="http://schemas.openxmlformats.org/officeDocument/2006/relationships/customXml" Target="../ink/ink535.xml"/><Relationship Id="rId22" Type="http://schemas.openxmlformats.org/officeDocument/2006/relationships/customXml" Target="../ink/ink438.xml"/><Relationship Id="rId43" Type="http://schemas.openxmlformats.org/officeDocument/2006/relationships/image" Target="../media/image451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499.png"/><Relationship Id="rId85" Type="http://schemas.openxmlformats.org/officeDocument/2006/relationships/image" Target="../media/image472.png"/><Relationship Id="rId150" Type="http://schemas.openxmlformats.org/officeDocument/2006/relationships/customXml" Target="../ink/ink502.xml"/><Relationship Id="rId171" Type="http://schemas.openxmlformats.org/officeDocument/2006/relationships/image" Target="../media/image515.png"/><Relationship Id="rId192" Type="http://schemas.openxmlformats.org/officeDocument/2006/relationships/customXml" Target="../ink/ink523.xml"/><Relationship Id="rId206" Type="http://schemas.openxmlformats.org/officeDocument/2006/relationships/customXml" Target="../ink/ink530.xml"/><Relationship Id="rId12" Type="http://schemas.openxmlformats.org/officeDocument/2006/relationships/customXml" Target="../ink/ink433.xml"/><Relationship Id="rId33" Type="http://schemas.openxmlformats.org/officeDocument/2006/relationships/image" Target="../media/image446.png"/><Relationship Id="rId108" Type="http://schemas.openxmlformats.org/officeDocument/2006/relationships/customXml" Target="../ink/ink481.xml"/><Relationship Id="rId129" Type="http://schemas.openxmlformats.org/officeDocument/2006/relationships/image" Target="../media/image494.png"/><Relationship Id="rId54" Type="http://schemas.openxmlformats.org/officeDocument/2006/relationships/customXml" Target="../ink/ink454.xml"/><Relationship Id="rId75" Type="http://schemas.openxmlformats.org/officeDocument/2006/relationships/image" Target="../media/image467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61" Type="http://schemas.openxmlformats.org/officeDocument/2006/relationships/image" Target="../media/image510.png"/><Relationship Id="rId182" Type="http://schemas.openxmlformats.org/officeDocument/2006/relationships/customXml" Target="../ink/ink518.xml"/><Relationship Id="rId217" Type="http://schemas.openxmlformats.org/officeDocument/2006/relationships/image" Target="../media/image538.png"/><Relationship Id="rId6" Type="http://schemas.openxmlformats.org/officeDocument/2006/relationships/customXml" Target="../ink/ink430.xml"/><Relationship Id="rId23" Type="http://schemas.openxmlformats.org/officeDocument/2006/relationships/image" Target="../media/image441.png"/><Relationship Id="rId119" Type="http://schemas.openxmlformats.org/officeDocument/2006/relationships/image" Target="../media/image489.png"/><Relationship Id="rId44" Type="http://schemas.openxmlformats.org/officeDocument/2006/relationships/customXml" Target="../ink/ink449.xml"/><Relationship Id="rId65" Type="http://schemas.openxmlformats.org/officeDocument/2006/relationships/image" Target="../media/image462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51" Type="http://schemas.openxmlformats.org/officeDocument/2006/relationships/image" Target="../media/image505.png"/><Relationship Id="rId172" Type="http://schemas.openxmlformats.org/officeDocument/2006/relationships/customXml" Target="../ink/ink513.xml"/><Relationship Id="rId193" Type="http://schemas.openxmlformats.org/officeDocument/2006/relationships/image" Target="../media/image526.png"/><Relationship Id="rId207" Type="http://schemas.openxmlformats.org/officeDocument/2006/relationships/image" Target="../media/image533.png"/><Relationship Id="rId13" Type="http://schemas.openxmlformats.org/officeDocument/2006/relationships/image" Target="../media/image436.png"/><Relationship Id="rId109" Type="http://schemas.openxmlformats.org/officeDocument/2006/relationships/image" Target="../media/image484.png"/><Relationship Id="rId34" Type="http://schemas.openxmlformats.org/officeDocument/2006/relationships/customXml" Target="../ink/ink444.xml"/><Relationship Id="rId55" Type="http://schemas.openxmlformats.org/officeDocument/2006/relationships/image" Target="../media/image457.png"/><Relationship Id="rId76" Type="http://schemas.openxmlformats.org/officeDocument/2006/relationships/customXml" Target="../ink/ink465.xml"/><Relationship Id="rId97" Type="http://schemas.openxmlformats.org/officeDocument/2006/relationships/image" Target="../media/image478.png"/><Relationship Id="rId120" Type="http://schemas.openxmlformats.org/officeDocument/2006/relationships/customXml" Target="../ink/ink487.xml"/><Relationship Id="rId141" Type="http://schemas.openxmlformats.org/officeDocument/2006/relationships/image" Target="../media/image500.png"/><Relationship Id="rId7" Type="http://schemas.openxmlformats.org/officeDocument/2006/relationships/image" Target="../media/image433.png"/><Relationship Id="rId162" Type="http://schemas.openxmlformats.org/officeDocument/2006/relationships/customXml" Target="../ink/ink508.xml"/><Relationship Id="rId183" Type="http://schemas.openxmlformats.org/officeDocument/2006/relationships/image" Target="../media/image521.png"/><Relationship Id="rId218" Type="http://schemas.openxmlformats.org/officeDocument/2006/relationships/customXml" Target="../ink/ink536.xml"/><Relationship Id="rId24" Type="http://schemas.openxmlformats.org/officeDocument/2006/relationships/customXml" Target="../ink/ink439.xml"/><Relationship Id="rId45" Type="http://schemas.openxmlformats.org/officeDocument/2006/relationships/image" Target="../media/image452.png"/><Relationship Id="rId66" Type="http://schemas.openxmlformats.org/officeDocument/2006/relationships/customXml" Target="../ink/ink460.xml"/><Relationship Id="rId87" Type="http://schemas.openxmlformats.org/officeDocument/2006/relationships/image" Target="../media/image473.png"/><Relationship Id="rId110" Type="http://schemas.openxmlformats.org/officeDocument/2006/relationships/customXml" Target="../ink/ink482.xml"/><Relationship Id="rId131" Type="http://schemas.openxmlformats.org/officeDocument/2006/relationships/image" Target="../media/image495.png"/><Relationship Id="rId152" Type="http://schemas.openxmlformats.org/officeDocument/2006/relationships/customXml" Target="../ink/ink503.xml"/><Relationship Id="rId173" Type="http://schemas.openxmlformats.org/officeDocument/2006/relationships/image" Target="../media/image516.png"/><Relationship Id="rId194" Type="http://schemas.openxmlformats.org/officeDocument/2006/relationships/customXml" Target="../ink/ink524.xml"/><Relationship Id="rId208" Type="http://schemas.openxmlformats.org/officeDocument/2006/relationships/customXml" Target="../ink/ink531.xml"/><Relationship Id="rId14" Type="http://schemas.openxmlformats.org/officeDocument/2006/relationships/customXml" Target="../ink/ink434.xml"/><Relationship Id="rId35" Type="http://schemas.openxmlformats.org/officeDocument/2006/relationships/image" Target="../media/image447.png"/><Relationship Id="rId56" Type="http://schemas.openxmlformats.org/officeDocument/2006/relationships/customXml" Target="../ink/ink455.xml"/><Relationship Id="rId77" Type="http://schemas.openxmlformats.org/officeDocument/2006/relationships/image" Target="../media/image468.png"/><Relationship Id="rId100" Type="http://schemas.openxmlformats.org/officeDocument/2006/relationships/customXml" Target="../ink/ink477.xml"/><Relationship Id="rId8" Type="http://schemas.openxmlformats.org/officeDocument/2006/relationships/customXml" Target="../ink/ink431.xml"/><Relationship Id="rId51" Type="http://schemas.openxmlformats.org/officeDocument/2006/relationships/image" Target="../media/image455.png"/><Relationship Id="rId72" Type="http://schemas.openxmlformats.org/officeDocument/2006/relationships/customXml" Target="../ink/ink463.xml"/><Relationship Id="rId93" Type="http://schemas.openxmlformats.org/officeDocument/2006/relationships/image" Target="../media/image476.png"/><Relationship Id="rId98" Type="http://schemas.openxmlformats.org/officeDocument/2006/relationships/customXml" Target="../ink/ink476.xml"/><Relationship Id="rId121" Type="http://schemas.openxmlformats.org/officeDocument/2006/relationships/image" Target="../media/image490.png"/><Relationship Id="rId142" Type="http://schemas.openxmlformats.org/officeDocument/2006/relationships/customXml" Target="../ink/ink498.xml"/><Relationship Id="rId163" Type="http://schemas.openxmlformats.org/officeDocument/2006/relationships/image" Target="../media/image511.png"/><Relationship Id="rId184" Type="http://schemas.openxmlformats.org/officeDocument/2006/relationships/customXml" Target="../ink/ink519.xml"/><Relationship Id="rId189" Type="http://schemas.openxmlformats.org/officeDocument/2006/relationships/image" Target="../media/image524.png"/><Relationship Id="rId219" Type="http://schemas.openxmlformats.org/officeDocument/2006/relationships/image" Target="../media/image539.png"/><Relationship Id="rId3" Type="http://schemas.openxmlformats.org/officeDocument/2006/relationships/image" Target="../media/image431.png"/><Relationship Id="rId214" Type="http://schemas.openxmlformats.org/officeDocument/2006/relationships/customXml" Target="../ink/ink534.xml"/><Relationship Id="rId25" Type="http://schemas.openxmlformats.org/officeDocument/2006/relationships/image" Target="../media/image442.png"/><Relationship Id="rId46" Type="http://schemas.openxmlformats.org/officeDocument/2006/relationships/customXml" Target="../ink/ink450.xml"/><Relationship Id="rId67" Type="http://schemas.openxmlformats.org/officeDocument/2006/relationships/image" Target="../media/image463.png"/><Relationship Id="rId116" Type="http://schemas.openxmlformats.org/officeDocument/2006/relationships/customXml" Target="../ink/ink485.xml"/><Relationship Id="rId137" Type="http://schemas.openxmlformats.org/officeDocument/2006/relationships/image" Target="../media/image498.png"/><Relationship Id="rId158" Type="http://schemas.openxmlformats.org/officeDocument/2006/relationships/customXml" Target="../ink/ink506.xml"/><Relationship Id="rId20" Type="http://schemas.openxmlformats.org/officeDocument/2006/relationships/customXml" Target="../ink/ink437.xml"/><Relationship Id="rId41" Type="http://schemas.openxmlformats.org/officeDocument/2006/relationships/image" Target="../media/image450.png"/><Relationship Id="rId62" Type="http://schemas.openxmlformats.org/officeDocument/2006/relationships/customXml" Target="../ink/ink458.xml"/><Relationship Id="rId83" Type="http://schemas.openxmlformats.org/officeDocument/2006/relationships/image" Target="../media/image471.png"/><Relationship Id="rId88" Type="http://schemas.openxmlformats.org/officeDocument/2006/relationships/customXml" Target="../ink/ink471.xml"/><Relationship Id="rId111" Type="http://schemas.openxmlformats.org/officeDocument/2006/relationships/image" Target="../media/image485.png"/><Relationship Id="rId132" Type="http://schemas.openxmlformats.org/officeDocument/2006/relationships/customXml" Target="../ink/ink493.xml"/><Relationship Id="rId153" Type="http://schemas.openxmlformats.org/officeDocument/2006/relationships/image" Target="../media/image506.png"/><Relationship Id="rId174" Type="http://schemas.openxmlformats.org/officeDocument/2006/relationships/customXml" Target="../ink/ink514.xml"/><Relationship Id="rId179" Type="http://schemas.openxmlformats.org/officeDocument/2006/relationships/image" Target="../media/image519.png"/><Relationship Id="rId195" Type="http://schemas.openxmlformats.org/officeDocument/2006/relationships/image" Target="../media/image527.png"/><Relationship Id="rId209" Type="http://schemas.openxmlformats.org/officeDocument/2006/relationships/image" Target="../media/image534.png"/><Relationship Id="rId190" Type="http://schemas.openxmlformats.org/officeDocument/2006/relationships/customXml" Target="../ink/ink522.xml"/><Relationship Id="rId204" Type="http://schemas.openxmlformats.org/officeDocument/2006/relationships/customXml" Target="../ink/ink529.xml"/><Relationship Id="rId220" Type="http://schemas.openxmlformats.org/officeDocument/2006/relationships/customXml" Target="../ink/ink537.xml"/><Relationship Id="rId15" Type="http://schemas.openxmlformats.org/officeDocument/2006/relationships/image" Target="../media/image437.png"/><Relationship Id="rId36" Type="http://schemas.openxmlformats.org/officeDocument/2006/relationships/customXml" Target="../ink/ink445.xml"/><Relationship Id="rId57" Type="http://schemas.openxmlformats.org/officeDocument/2006/relationships/image" Target="../media/image458.png"/><Relationship Id="rId106" Type="http://schemas.openxmlformats.org/officeDocument/2006/relationships/customXml" Target="../ink/ink480.xml"/><Relationship Id="rId127" Type="http://schemas.openxmlformats.org/officeDocument/2006/relationships/image" Target="../media/image493.png"/><Relationship Id="rId10" Type="http://schemas.openxmlformats.org/officeDocument/2006/relationships/customXml" Target="../ink/ink432.xml"/><Relationship Id="rId31" Type="http://schemas.openxmlformats.org/officeDocument/2006/relationships/image" Target="../media/image445.png"/><Relationship Id="rId52" Type="http://schemas.openxmlformats.org/officeDocument/2006/relationships/customXml" Target="../ink/ink453.xml"/><Relationship Id="rId73" Type="http://schemas.openxmlformats.org/officeDocument/2006/relationships/image" Target="../media/image466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79.png"/><Relationship Id="rId101" Type="http://schemas.openxmlformats.org/officeDocument/2006/relationships/image" Target="../media/image480.png"/><Relationship Id="rId122" Type="http://schemas.openxmlformats.org/officeDocument/2006/relationships/customXml" Target="../ink/ink488.xml"/><Relationship Id="rId143" Type="http://schemas.openxmlformats.org/officeDocument/2006/relationships/image" Target="../media/image501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514.png"/><Relationship Id="rId185" Type="http://schemas.openxmlformats.org/officeDocument/2006/relationships/image" Target="../media/image522.png"/><Relationship Id="rId4" Type="http://schemas.openxmlformats.org/officeDocument/2006/relationships/customXml" Target="../ink/ink429.xml"/><Relationship Id="rId9" Type="http://schemas.openxmlformats.org/officeDocument/2006/relationships/image" Target="../media/image434.png"/><Relationship Id="rId180" Type="http://schemas.openxmlformats.org/officeDocument/2006/relationships/customXml" Target="../ink/ink517.xml"/><Relationship Id="rId210" Type="http://schemas.openxmlformats.org/officeDocument/2006/relationships/customXml" Target="../ink/ink532.xml"/><Relationship Id="rId215" Type="http://schemas.openxmlformats.org/officeDocument/2006/relationships/image" Target="../media/image537.png"/><Relationship Id="rId26" Type="http://schemas.openxmlformats.org/officeDocument/2006/relationships/customXml" Target="../ink/ink440.xml"/><Relationship Id="rId47" Type="http://schemas.openxmlformats.org/officeDocument/2006/relationships/image" Target="../media/image453.png"/><Relationship Id="rId68" Type="http://schemas.openxmlformats.org/officeDocument/2006/relationships/customXml" Target="../ink/ink461.xml"/><Relationship Id="rId89" Type="http://schemas.openxmlformats.org/officeDocument/2006/relationships/image" Target="../media/image474.png"/><Relationship Id="rId112" Type="http://schemas.openxmlformats.org/officeDocument/2006/relationships/customXml" Target="../ink/ink483.xml"/><Relationship Id="rId133" Type="http://schemas.openxmlformats.org/officeDocument/2006/relationships/image" Target="../media/image496.png"/><Relationship Id="rId154" Type="http://schemas.openxmlformats.org/officeDocument/2006/relationships/customXml" Target="../ink/ink504.xml"/><Relationship Id="rId175" Type="http://schemas.openxmlformats.org/officeDocument/2006/relationships/image" Target="../media/image517.png"/><Relationship Id="rId196" Type="http://schemas.openxmlformats.org/officeDocument/2006/relationships/customXml" Target="../ink/ink525.xml"/><Relationship Id="rId200" Type="http://schemas.openxmlformats.org/officeDocument/2006/relationships/customXml" Target="../ink/ink527.xml"/><Relationship Id="rId16" Type="http://schemas.openxmlformats.org/officeDocument/2006/relationships/customXml" Target="../ink/ink435.xml"/><Relationship Id="rId221" Type="http://schemas.openxmlformats.org/officeDocument/2006/relationships/image" Target="../media/image540.png"/><Relationship Id="rId37" Type="http://schemas.openxmlformats.org/officeDocument/2006/relationships/image" Target="../media/image448.png"/><Relationship Id="rId58" Type="http://schemas.openxmlformats.org/officeDocument/2006/relationships/customXml" Target="../ink/ink456.xml"/><Relationship Id="rId79" Type="http://schemas.openxmlformats.org/officeDocument/2006/relationships/image" Target="../media/image469.png"/><Relationship Id="rId102" Type="http://schemas.openxmlformats.org/officeDocument/2006/relationships/customXml" Target="../ink/ink478.xml"/><Relationship Id="rId123" Type="http://schemas.openxmlformats.org/officeDocument/2006/relationships/image" Target="../media/image491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512.png"/><Relationship Id="rId186" Type="http://schemas.openxmlformats.org/officeDocument/2006/relationships/customXml" Target="../ink/ink520.xml"/><Relationship Id="rId211" Type="http://schemas.openxmlformats.org/officeDocument/2006/relationships/image" Target="../media/image535.png"/><Relationship Id="rId27" Type="http://schemas.openxmlformats.org/officeDocument/2006/relationships/image" Target="../media/image443.png"/><Relationship Id="rId48" Type="http://schemas.openxmlformats.org/officeDocument/2006/relationships/customXml" Target="../ink/ink451.xml"/><Relationship Id="rId69" Type="http://schemas.openxmlformats.org/officeDocument/2006/relationships/image" Target="../media/image464.png"/><Relationship Id="rId113" Type="http://schemas.openxmlformats.org/officeDocument/2006/relationships/image" Target="../media/image486.png"/><Relationship Id="rId134" Type="http://schemas.openxmlformats.org/officeDocument/2006/relationships/customXml" Target="../ink/ink494.xml"/><Relationship Id="rId80" Type="http://schemas.openxmlformats.org/officeDocument/2006/relationships/customXml" Target="../ink/ink467.xml"/><Relationship Id="rId155" Type="http://schemas.openxmlformats.org/officeDocument/2006/relationships/image" Target="../media/image507.png"/><Relationship Id="rId176" Type="http://schemas.openxmlformats.org/officeDocument/2006/relationships/customXml" Target="../ink/ink515.xml"/><Relationship Id="rId197" Type="http://schemas.openxmlformats.org/officeDocument/2006/relationships/image" Target="../media/image528.png"/><Relationship Id="rId201" Type="http://schemas.openxmlformats.org/officeDocument/2006/relationships/image" Target="../media/image530.png"/><Relationship Id="rId17" Type="http://schemas.openxmlformats.org/officeDocument/2006/relationships/image" Target="../media/image438.png"/><Relationship Id="rId38" Type="http://schemas.openxmlformats.org/officeDocument/2006/relationships/customXml" Target="../ink/ink446.xml"/><Relationship Id="rId59" Type="http://schemas.openxmlformats.org/officeDocument/2006/relationships/image" Target="../media/image459.png"/><Relationship Id="rId103" Type="http://schemas.openxmlformats.org/officeDocument/2006/relationships/image" Target="../media/image481.png"/><Relationship Id="rId124" Type="http://schemas.openxmlformats.org/officeDocument/2006/relationships/customXml" Target="../ink/ink489.xml"/><Relationship Id="rId70" Type="http://schemas.openxmlformats.org/officeDocument/2006/relationships/customXml" Target="../ink/ink462.xml"/><Relationship Id="rId91" Type="http://schemas.openxmlformats.org/officeDocument/2006/relationships/image" Target="../media/image475.png"/><Relationship Id="rId145" Type="http://schemas.openxmlformats.org/officeDocument/2006/relationships/image" Target="../media/image502.png"/><Relationship Id="rId166" Type="http://schemas.openxmlformats.org/officeDocument/2006/relationships/customXml" Target="../ink/ink510.xml"/><Relationship Id="rId187" Type="http://schemas.openxmlformats.org/officeDocument/2006/relationships/image" Target="../media/image5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33.xml"/><Relationship Id="rId28" Type="http://schemas.openxmlformats.org/officeDocument/2006/relationships/customXml" Target="../ink/ink441.xml"/><Relationship Id="rId49" Type="http://schemas.openxmlformats.org/officeDocument/2006/relationships/image" Target="../media/image454.png"/><Relationship Id="rId114" Type="http://schemas.openxmlformats.org/officeDocument/2006/relationships/customXml" Target="../ink/ink484.xml"/><Relationship Id="rId60" Type="http://schemas.openxmlformats.org/officeDocument/2006/relationships/customXml" Target="../ink/ink457.xml"/><Relationship Id="rId81" Type="http://schemas.openxmlformats.org/officeDocument/2006/relationships/image" Target="../media/image470.png"/><Relationship Id="rId135" Type="http://schemas.openxmlformats.org/officeDocument/2006/relationships/image" Target="../media/image497.png"/><Relationship Id="rId156" Type="http://schemas.openxmlformats.org/officeDocument/2006/relationships/customXml" Target="../ink/ink505.xml"/><Relationship Id="rId177" Type="http://schemas.openxmlformats.org/officeDocument/2006/relationships/image" Target="../media/image518.png"/><Relationship Id="rId198" Type="http://schemas.openxmlformats.org/officeDocument/2006/relationships/customXml" Target="../ink/ink526.xml"/><Relationship Id="rId202" Type="http://schemas.openxmlformats.org/officeDocument/2006/relationships/customXml" Target="../ink/ink528.xml"/><Relationship Id="rId18" Type="http://schemas.openxmlformats.org/officeDocument/2006/relationships/customXml" Target="../ink/ink436.xml"/><Relationship Id="rId39" Type="http://schemas.openxmlformats.org/officeDocument/2006/relationships/image" Target="../media/image449.png"/><Relationship Id="rId50" Type="http://schemas.openxmlformats.org/officeDocument/2006/relationships/customXml" Target="../ink/ink452.xml"/><Relationship Id="rId104" Type="http://schemas.openxmlformats.org/officeDocument/2006/relationships/customXml" Target="../ink/ink479.xml"/><Relationship Id="rId125" Type="http://schemas.openxmlformats.org/officeDocument/2006/relationships/image" Target="../media/image492.png"/><Relationship Id="rId146" Type="http://schemas.openxmlformats.org/officeDocument/2006/relationships/customXml" Target="../ink/ink500.xml"/><Relationship Id="rId167" Type="http://schemas.openxmlformats.org/officeDocument/2006/relationships/image" Target="../media/image513.png"/><Relationship Id="rId188" Type="http://schemas.openxmlformats.org/officeDocument/2006/relationships/customXml" Target="../ink/ink521.xml"/><Relationship Id="rId71" Type="http://schemas.openxmlformats.org/officeDocument/2006/relationships/image" Target="../media/image465.png"/><Relationship Id="rId92" Type="http://schemas.openxmlformats.org/officeDocument/2006/relationships/customXml" Target="../ink/ink473.xml"/><Relationship Id="rId213" Type="http://schemas.openxmlformats.org/officeDocument/2006/relationships/image" Target="../media/image536.png"/><Relationship Id="rId2" Type="http://schemas.openxmlformats.org/officeDocument/2006/relationships/customXml" Target="../ink/ink428.xml"/><Relationship Id="rId29" Type="http://schemas.openxmlformats.org/officeDocument/2006/relationships/image" Target="../media/image444.png"/><Relationship Id="rId40" Type="http://schemas.openxmlformats.org/officeDocument/2006/relationships/customXml" Target="../ink/ink447.xml"/><Relationship Id="rId115" Type="http://schemas.openxmlformats.org/officeDocument/2006/relationships/image" Target="../media/image487.png"/><Relationship Id="rId136" Type="http://schemas.openxmlformats.org/officeDocument/2006/relationships/customXml" Target="../ink/ink495.xml"/><Relationship Id="rId157" Type="http://schemas.openxmlformats.org/officeDocument/2006/relationships/image" Target="../media/image508.png"/><Relationship Id="rId178" Type="http://schemas.openxmlformats.org/officeDocument/2006/relationships/customXml" Target="../ink/ink516.xml"/><Relationship Id="rId61" Type="http://schemas.openxmlformats.org/officeDocument/2006/relationships/image" Target="../media/image460.png"/><Relationship Id="rId82" Type="http://schemas.openxmlformats.org/officeDocument/2006/relationships/customXml" Target="../ink/ink468.xml"/><Relationship Id="rId199" Type="http://schemas.openxmlformats.org/officeDocument/2006/relationships/image" Target="../media/image529.png"/><Relationship Id="rId203" Type="http://schemas.openxmlformats.org/officeDocument/2006/relationships/image" Target="../media/image531.png"/><Relationship Id="rId19" Type="http://schemas.openxmlformats.org/officeDocument/2006/relationships/image" Target="../media/image439.png"/><Relationship Id="rId30" Type="http://schemas.openxmlformats.org/officeDocument/2006/relationships/customXml" Target="../ink/ink442.xml"/><Relationship Id="rId105" Type="http://schemas.openxmlformats.org/officeDocument/2006/relationships/image" Target="../media/image482.png"/><Relationship Id="rId126" Type="http://schemas.openxmlformats.org/officeDocument/2006/relationships/customXml" Target="../ink/ink490.xml"/><Relationship Id="rId147" Type="http://schemas.openxmlformats.org/officeDocument/2006/relationships/image" Target="../media/image503.png"/><Relationship Id="rId168" Type="http://schemas.openxmlformats.org/officeDocument/2006/relationships/customXml" Target="../ink/ink5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3A3CA-B15D-ED06-BA87-A220A6C45243}"/>
              </a:ext>
            </a:extLst>
          </p:cNvPr>
          <p:cNvSpPr txBox="1"/>
          <p:nvPr/>
        </p:nvSpPr>
        <p:spPr>
          <a:xfrm>
            <a:off x="991791" y="1840203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Modern statistics knowledge and skills: what you need and how to get it</a:t>
            </a:r>
            <a:endParaRPr lang="en-GB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425C1-E5B2-5021-73B6-F46BF2652554}"/>
              </a:ext>
            </a:extLst>
          </p:cNvPr>
          <p:cNvSpPr txBox="1"/>
          <p:nvPr/>
        </p:nvSpPr>
        <p:spPr>
          <a:xfrm>
            <a:off x="1515662" y="3753981"/>
            <a:ext cx="50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Day 5 Experimental Design and Analysis (EDA: full stats module)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E3236-870D-B4A4-01AE-0A0704BAEFE9}"/>
              </a:ext>
            </a:extLst>
          </p:cNvPr>
          <p:cNvSpPr txBox="1"/>
          <p:nvPr/>
        </p:nvSpPr>
        <p:spPr>
          <a:xfrm>
            <a:off x="196266" y="5782602"/>
            <a:ext cx="3061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  <a:p>
            <a:r>
              <a:rPr lang="en-GB" dirty="0"/>
              <a:t>University of Mpumalanga, ZA</a:t>
            </a:r>
          </a:p>
          <a:p>
            <a:r>
              <a:rPr lang="en-GB" dirty="0"/>
              <a:t>2023-03-23 to 2023-03-30</a:t>
            </a:r>
          </a:p>
        </p:txBody>
      </p:sp>
      <p:pic>
        <p:nvPicPr>
          <p:cNvPr id="8" name="Picture 2" descr="brown alligator on body of water">
            <a:extLst>
              <a:ext uri="{FF2B5EF4-FFF2-40B4-BE49-F238E27FC236}">
                <a16:creationId xmlns:a16="http://schemas.microsoft.com/office/drawing/2014/main" id="{9C1CD197-F846-1998-C487-61D3CF9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4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F9E01-6EE5-B431-6264-3E256233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32" y="86833"/>
            <a:ext cx="1272055" cy="9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327B70-4277-DA0C-B3B6-968BA1457DC4}"/>
              </a:ext>
            </a:extLst>
          </p:cNvPr>
          <p:cNvGrpSpPr/>
          <p:nvPr/>
        </p:nvGrpSpPr>
        <p:grpSpPr>
          <a:xfrm>
            <a:off x="1425527" y="359280"/>
            <a:ext cx="1054080" cy="998640"/>
            <a:chOff x="1425527" y="359280"/>
            <a:chExt cx="10540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69F7CB-9462-CBD0-AD55-8AD9E76EAEF5}"/>
                    </a:ext>
                  </a:extLst>
                </p14:cNvPr>
                <p14:cNvContentPartPr/>
                <p14:nvPr/>
              </p14:nvContentPartPr>
              <p14:xfrm>
                <a:off x="1804607" y="664200"/>
                <a:ext cx="330120" cy="534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69F7CB-9462-CBD0-AD55-8AD9E76EAE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6607" y="646560"/>
                  <a:ext cx="3657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2FE6EA-210F-5A2D-242C-07EDF11BD826}"/>
                    </a:ext>
                  </a:extLst>
                </p14:cNvPr>
                <p14:cNvContentPartPr/>
                <p14:nvPr/>
              </p14:nvContentPartPr>
              <p14:xfrm>
                <a:off x="2163167" y="1311840"/>
                <a:ext cx="1080" cy="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2FE6EA-210F-5A2D-242C-07EDF11BD8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5527" y="1294200"/>
                  <a:ext cx="36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7671E0-2855-8FEB-13DD-801C5F67A41B}"/>
                    </a:ext>
                  </a:extLst>
                </p14:cNvPr>
                <p14:cNvContentPartPr/>
                <p14:nvPr/>
              </p14:nvContentPartPr>
              <p14:xfrm>
                <a:off x="1425527" y="359280"/>
                <a:ext cx="1054080" cy="99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7671E0-2855-8FEB-13DD-801C5F67A4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7887" y="341280"/>
                  <a:ext cx="1089720" cy="10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67A30A-38A6-B5A1-E1A6-83E22C81E67E}"/>
                  </a:ext>
                </a:extLst>
              </p14:cNvPr>
              <p14:cNvContentPartPr/>
              <p14:nvPr/>
            </p14:nvContentPartPr>
            <p14:xfrm>
              <a:off x="2453687" y="2114640"/>
              <a:ext cx="4841640" cy="2287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67A30A-38A6-B5A1-E1A6-83E22C81E6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5687" y="2097000"/>
                <a:ext cx="4877280" cy="232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3BF1C89-00F0-234C-7DBA-94889B047C29}"/>
              </a:ext>
            </a:extLst>
          </p:cNvPr>
          <p:cNvGrpSpPr/>
          <p:nvPr/>
        </p:nvGrpSpPr>
        <p:grpSpPr>
          <a:xfrm>
            <a:off x="3651767" y="4345200"/>
            <a:ext cx="3086280" cy="1113840"/>
            <a:chOff x="3651767" y="4345200"/>
            <a:chExt cx="3086280" cy="11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C9DF53-6D09-3298-1375-876743B8615A}"/>
                    </a:ext>
                  </a:extLst>
                </p14:cNvPr>
                <p14:cNvContentPartPr/>
                <p14:nvPr/>
              </p14:nvContentPartPr>
              <p14:xfrm>
                <a:off x="3651767" y="4412160"/>
                <a:ext cx="249480" cy="30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C9DF53-6D09-3298-1375-876743B861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4127" y="4394160"/>
                  <a:ext cx="285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43D56D-1D82-E63F-2812-32583890C3A8}"/>
                    </a:ext>
                  </a:extLst>
                </p14:cNvPr>
                <p14:cNvContentPartPr/>
                <p14:nvPr/>
              </p14:nvContentPartPr>
              <p14:xfrm>
                <a:off x="3980807" y="4466160"/>
                <a:ext cx="102600" cy="17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43D56D-1D82-E63F-2812-32583890C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2807" y="4448520"/>
                  <a:ext cx="138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E1829-D8D7-3683-6C14-92457F6B6A81}"/>
                    </a:ext>
                  </a:extLst>
                </p14:cNvPr>
                <p14:cNvContentPartPr/>
                <p14:nvPr/>
              </p14:nvContentPartPr>
              <p14:xfrm>
                <a:off x="4195727" y="4380120"/>
                <a:ext cx="16200" cy="30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E1829-D8D7-3683-6C14-92457F6B6A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7727" y="4362480"/>
                  <a:ext cx="51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99C654-76F4-3BB6-0ED0-35A6C3CBBF32}"/>
                    </a:ext>
                  </a:extLst>
                </p14:cNvPr>
                <p14:cNvContentPartPr/>
                <p14:nvPr/>
              </p14:nvContentPartPr>
              <p14:xfrm>
                <a:off x="4337927" y="4481640"/>
                <a:ext cx="439920" cy="21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99C654-76F4-3BB6-0ED0-35A6C3CBBF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9927" y="4464000"/>
                  <a:ext cx="475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2DBF10-1A18-40E2-BDB4-1B399ABA0376}"/>
                    </a:ext>
                  </a:extLst>
                </p14:cNvPr>
                <p14:cNvContentPartPr/>
                <p14:nvPr/>
              </p14:nvContentPartPr>
              <p14:xfrm>
                <a:off x="4823567" y="4504680"/>
                <a:ext cx="16308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2DBF10-1A18-40E2-BDB4-1B399ABA03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567" y="4487040"/>
                  <a:ext cx="198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E3F855-7E0E-9B96-35BD-7ED80A3249F3}"/>
                    </a:ext>
                  </a:extLst>
                </p14:cNvPr>
                <p14:cNvContentPartPr/>
                <p14:nvPr/>
              </p14:nvContentPartPr>
              <p14:xfrm>
                <a:off x="5388407" y="4569840"/>
                <a:ext cx="1242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E3F855-7E0E-9B96-35BD-7ED80A3249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0407" y="4551840"/>
                  <a:ext cx="159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812324-8E05-9602-5B9F-B8BCE9B5AC3D}"/>
                    </a:ext>
                  </a:extLst>
                </p14:cNvPr>
                <p14:cNvContentPartPr/>
                <p14:nvPr/>
              </p14:nvContentPartPr>
              <p14:xfrm>
                <a:off x="5644367" y="4345200"/>
                <a:ext cx="246960" cy="33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812324-8E05-9602-5B9F-B8BCE9B5AC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6367" y="4327200"/>
                  <a:ext cx="282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9A0A0C-5938-438A-97FB-F072B221721D}"/>
                    </a:ext>
                  </a:extLst>
                </p14:cNvPr>
                <p14:cNvContentPartPr/>
                <p14:nvPr/>
              </p14:nvContentPartPr>
              <p14:xfrm>
                <a:off x="5680367" y="4514040"/>
                <a:ext cx="165960" cy="9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9A0A0C-5938-438A-97FB-F072B2217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2367" y="4496040"/>
                  <a:ext cx="20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C44EDB-05C4-E1E7-9B01-0F782A485CED}"/>
                    </a:ext>
                  </a:extLst>
                </p14:cNvPr>
                <p14:cNvContentPartPr/>
                <p14:nvPr/>
              </p14:nvContentPartPr>
              <p14:xfrm>
                <a:off x="4332167" y="5066280"/>
                <a:ext cx="176040" cy="39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C44EDB-05C4-E1E7-9B01-0F782A485C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4167" y="5048640"/>
                  <a:ext cx="211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ECBB50-75CC-FAA9-60AC-A8EFC9B59A52}"/>
                    </a:ext>
                  </a:extLst>
                </p14:cNvPr>
                <p14:cNvContentPartPr/>
                <p14:nvPr/>
              </p14:nvContentPartPr>
              <p14:xfrm>
                <a:off x="4628447" y="5039640"/>
                <a:ext cx="397800" cy="20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ECBB50-75CC-FAA9-60AC-A8EFC9B59A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0807" y="5022000"/>
                  <a:ext cx="433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7BB2B9-A523-9C22-983A-1D739DBC0202}"/>
                    </a:ext>
                  </a:extLst>
                </p14:cNvPr>
                <p14:cNvContentPartPr/>
                <p14:nvPr/>
              </p14:nvContentPartPr>
              <p14:xfrm>
                <a:off x="5149727" y="4905360"/>
                <a:ext cx="250920" cy="29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7BB2B9-A523-9C22-983A-1D739DBC02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2087" y="4887360"/>
                  <a:ext cx="286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8795A1-7725-A6A3-A8A0-A494831FADE1}"/>
                    </a:ext>
                  </a:extLst>
                </p14:cNvPr>
                <p14:cNvContentPartPr/>
                <p14:nvPr/>
              </p14:nvContentPartPr>
              <p14:xfrm>
                <a:off x="5477687" y="4953240"/>
                <a:ext cx="66240" cy="205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8795A1-7725-A6A3-A8A0-A494831FAD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60047" y="4935600"/>
                  <a:ext cx="101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073F7E-3255-FC3F-63AC-B6E035E06E24}"/>
                    </a:ext>
                  </a:extLst>
                </p14:cNvPr>
                <p14:cNvContentPartPr/>
                <p14:nvPr/>
              </p14:nvContentPartPr>
              <p14:xfrm>
                <a:off x="5657687" y="5050440"/>
                <a:ext cx="195840" cy="15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073F7E-3255-FC3F-63AC-B6E035E06E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9687" y="5032800"/>
                  <a:ext cx="23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D9BC65-1FBC-FC69-13E3-B71A00BBC96D}"/>
                    </a:ext>
                  </a:extLst>
                </p14:cNvPr>
                <p14:cNvContentPartPr/>
                <p14:nvPr/>
              </p14:nvContentPartPr>
              <p14:xfrm>
                <a:off x="5929127" y="4930200"/>
                <a:ext cx="45720" cy="20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D9BC65-1FBC-FC69-13E3-B71A00BBC9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1487" y="4912200"/>
                  <a:ext cx="81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6AE572-250F-A8F5-08AD-E81D25E79D46}"/>
                    </a:ext>
                  </a:extLst>
                </p14:cNvPr>
                <p14:cNvContentPartPr/>
                <p14:nvPr/>
              </p14:nvContentPartPr>
              <p14:xfrm>
                <a:off x="6090407" y="5052240"/>
                <a:ext cx="85680" cy="2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6AE572-250F-A8F5-08AD-E81D25E79D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2407" y="5034240"/>
                  <a:ext cx="121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E2B6E5-C5F9-D8DB-0FAA-AE42BAE8DC85}"/>
                    </a:ext>
                  </a:extLst>
                </p14:cNvPr>
                <p14:cNvContentPartPr/>
                <p14:nvPr/>
              </p14:nvContentPartPr>
              <p14:xfrm>
                <a:off x="6236207" y="5080680"/>
                <a:ext cx="203400" cy="13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E2B6E5-C5F9-D8DB-0FAA-AE42BAE8DC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567" y="5063040"/>
                  <a:ext cx="239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2F18DE-A481-BA74-84C3-7C5574527274}"/>
                    </a:ext>
                  </a:extLst>
                </p14:cNvPr>
                <p14:cNvContentPartPr/>
                <p14:nvPr/>
              </p14:nvContentPartPr>
              <p14:xfrm>
                <a:off x="6608447" y="4959720"/>
                <a:ext cx="129600" cy="22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2F18DE-A481-BA74-84C3-7C55745272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0447" y="4942080"/>
                  <a:ext cx="1652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2087EB-AE59-7888-971C-954AB240E05F}"/>
              </a:ext>
            </a:extLst>
          </p:cNvPr>
          <p:cNvGrpSpPr/>
          <p:nvPr/>
        </p:nvGrpSpPr>
        <p:grpSpPr>
          <a:xfrm>
            <a:off x="1646567" y="1597320"/>
            <a:ext cx="5474520" cy="1724040"/>
            <a:chOff x="1646567" y="1597320"/>
            <a:chExt cx="5474520" cy="17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6D06DF-8F01-B89F-1D9A-9EF59F937808}"/>
                    </a:ext>
                  </a:extLst>
                </p14:cNvPr>
                <p14:cNvContentPartPr/>
                <p14:nvPr/>
              </p14:nvContentPartPr>
              <p14:xfrm>
                <a:off x="3441167" y="2892600"/>
                <a:ext cx="3679920" cy="13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6D06DF-8F01-B89F-1D9A-9EF59F9378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3527" y="2874600"/>
                  <a:ext cx="371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CE392D-8FE2-D382-19E6-CFC065BEAF6B}"/>
                    </a:ext>
                  </a:extLst>
                </p14:cNvPr>
                <p14:cNvContentPartPr/>
                <p14:nvPr/>
              </p14:nvContentPartPr>
              <p14:xfrm>
                <a:off x="1646567" y="2944440"/>
                <a:ext cx="250560" cy="37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CE392D-8FE2-D382-19E6-CFC065BEAF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8927" y="2926440"/>
                  <a:ext cx="28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2F5E74-A0F2-E041-170C-8E405F3586C7}"/>
                    </a:ext>
                  </a:extLst>
                </p14:cNvPr>
                <p14:cNvContentPartPr/>
                <p14:nvPr/>
              </p14:nvContentPartPr>
              <p14:xfrm>
                <a:off x="1817927" y="2812320"/>
                <a:ext cx="226440" cy="22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2F5E74-A0F2-E041-170C-8E405F3586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9927" y="2794320"/>
                  <a:ext cx="26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6155C5-12B8-4B92-9F20-FC53E0D1A78D}"/>
                    </a:ext>
                  </a:extLst>
                </p14:cNvPr>
                <p14:cNvContentPartPr/>
                <p14:nvPr/>
              </p14:nvContentPartPr>
              <p14:xfrm>
                <a:off x="1915847" y="2559240"/>
                <a:ext cx="191520" cy="21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6155C5-12B8-4B92-9F20-FC53E0D1A7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7847" y="2541240"/>
                  <a:ext cx="227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45DA1C-0B9B-EEE0-0974-6549A301C3B9}"/>
                    </a:ext>
                  </a:extLst>
                </p14:cNvPr>
                <p14:cNvContentPartPr/>
                <p14:nvPr/>
              </p14:nvContentPartPr>
              <p14:xfrm>
                <a:off x="2038967" y="2466720"/>
                <a:ext cx="57960" cy="75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45DA1C-0B9B-EEE0-0974-6549A301C3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1327" y="2449080"/>
                  <a:ext cx="93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587AED-95C2-D2F1-1D6A-9DCB09EE7452}"/>
                    </a:ext>
                  </a:extLst>
                </p14:cNvPr>
                <p14:cNvContentPartPr/>
                <p14:nvPr/>
              </p14:nvContentPartPr>
              <p14:xfrm>
                <a:off x="1911887" y="2290320"/>
                <a:ext cx="334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587AED-95C2-D2F1-1D6A-9DCB09EE74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4247" y="2272320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1D7B42-FC32-C7B9-1E84-C16CDA445572}"/>
                    </a:ext>
                  </a:extLst>
                </p14:cNvPr>
                <p14:cNvContentPartPr/>
                <p14:nvPr/>
              </p14:nvContentPartPr>
              <p14:xfrm>
                <a:off x="1952927" y="2064240"/>
                <a:ext cx="287280" cy="21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1D7B42-FC32-C7B9-1E84-C16CDA4455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4927" y="2046600"/>
                  <a:ext cx="322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1F7912-0A67-97B3-DDC8-3A635D8CEF1F}"/>
                    </a:ext>
                  </a:extLst>
                </p14:cNvPr>
                <p14:cNvContentPartPr/>
                <p14:nvPr/>
              </p14:nvContentPartPr>
              <p14:xfrm>
                <a:off x="2110247" y="2178360"/>
                <a:ext cx="124560" cy="19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1F7912-0A67-97B3-DDC8-3A635D8CEF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2247" y="2160360"/>
                  <a:ext cx="160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F24244-40C3-B148-233F-94C866BAFA0F}"/>
                    </a:ext>
                  </a:extLst>
                </p14:cNvPr>
                <p14:cNvContentPartPr/>
                <p14:nvPr/>
              </p14:nvContentPartPr>
              <p14:xfrm>
                <a:off x="2198807" y="1979280"/>
                <a:ext cx="205920" cy="10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F24244-40C3-B148-233F-94C866BAF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81167" y="1961640"/>
                  <a:ext cx="24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8D3B63-9B7F-0129-AA13-51ECD9580BC8}"/>
                    </a:ext>
                  </a:extLst>
                </p14:cNvPr>
                <p14:cNvContentPartPr/>
                <p14:nvPr/>
              </p14:nvContentPartPr>
              <p14:xfrm>
                <a:off x="2392487" y="1832760"/>
                <a:ext cx="114120" cy="9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8D3B63-9B7F-0129-AA13-51ECD9580B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4487" y="1815120"/>
                  <a:ext cx="149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3D61CB-61CF-2D37-8675-5402BF3E66A7}"/>
                    </a:ext>
                  </a:extLst>
                </p14:cNvPr>
                <p14:cNvContentPartPr/>
                <p14:nvPr/>
              </p14:nvContentPartPr>
              <p14:xfrm>
                <a:off x="2423807" y="1640880"/>
                <a:ext cx="161640" cy="16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3D61CB-61CF-2D37-8675-5402BF3E66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6167" y="1623240"/>
                  <a:ext cx="197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568C19-BF90-F9E3-9E1B-A04A0CC13556}"/>
                    </a:ext>
                  </a:extLst>
                </p14:cNvPr>
                <p14:cNvContentPartPr/>
                <p14:nvPr/>
              </p14:nvContentPartPr>
              <p14:xfrm>
                <a:off x="2662487" y="1597320"/>
                <a:ext cx="194760" cy="31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568C19-BF90-F9E3-9E1B-A04A0CC135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44487" y="1579320"/>
                  <a:ext cx="230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D60AB7-01B0-FC36-6127-41996F53D7DF}"/>
                    </a:ext>
                  </a:extLst>
                </p14:cNvPr>
                <p14:cNvContentPartPr/>
                <p14:nvPr/>
              </p14:nvContentPartPr>
              <p14:xfrm>
                <a:off x="2650247" y="2930400"/>
                <a:ext cx="468360" cy="39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D60AB7-01B0-FC36-6127-41996F53D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32607" y="2912400"/>
                  <a:ext cx="504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F3B92A-859E-E53D-F236-C4BA1E822040}"/>
                    </a:ext>
                  </a:extLst>
                </p14:cNvPr>
                <p14:cNvContentPartPr/>
                <p14:nvPr/>
              </p14:nvContentPartPr>
              <p14:xfrm>
                <a:off x="2275487" y="2827800"/>
                <a:ext cx="291600" cy="31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F3B92A-859E-E53D-F236-C4BA1E8220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57487" y="2809800"/>
                  <a:ext cx="32724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A06922-722F-C984-7092-1C20A5ED5DBD}"/>
                  </a:ext>
                </a:extLst>
              </p14:cNvPr>
              <p14:cNvContentPartPr/>
              <p14:nvPr/>
            </p14:nvContentPartPr>
            <p14:xfrm>
              <a:off x="5890247" y="3845880"/>
              <a:ext cx="304560" cy="29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A06922-722F-C984-7092-1C20A5ED5D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72607" y="3828240"/>
                <a:ext cx="34020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0C86106-A755-8528-5F23-CF60F7B04501}"/>
              </a:ext>
            </a:extLst>
          </p:cNvPr>
          <p:cNvGrpSpPr/>
          <p:nvPr/>
        </p:nvGrpSpPr>
        <p:grpSpPr>
          <a:xfrm>
            <a:off x="3732407" y="3682080"/>
            <a:ext cx="314640" cy="358920"/>
            <a:chOff x="3732407" y="3682080"/>
            <a:chExt cx="3146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057DA2-7518-C720-9248-2E397C5AC4EA}"/>
                    </a:ext>
                  </a:extLst>
                </p14:cNvPr>
                <p14:cNvContentPartPr/>
                <p14:nvPr/>
              </p14:nvContentPartPr>
              <p14:xfrm>
                <a:off x="3732407" y="3682080"/>
                <a:ext cx="314640" cy="35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057DA2-7518-C720-9248-2E397C5AC4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14767" y="3664080"/>
                  <a:ext cx="350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ED8552-BCF5-9211-6EF0-4245B44D3105}"/>
                    </a:ext>
                  </a:extLst>
                </p14:cNvPr>
                <p14:cNvContentPartPr/>
                <p14:nvPr/>
              </p14:nvContentPartPr>
              <p14:xfrm>
                <a:off x="3857687" y="3869280"/>
                <a:ext cx="138240" cy="41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ED8552-BCF5-9211-6EF0-4245B44D31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047" y="3851280"/>
                  <a:ext cx="1738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3FC411-0464-FFC2-7C7B-D7AD227E0194}"/>
              </a:ext>
            </a:extLst>
          </p:cNvPr>
          <p:cNvGrpSpPr/>
          <p:nvPr/>
        </p:nvGrpSpPr>
        <p:grpSpPr>
          <a:xfrm>
            <a:off x="3730607" y="2223720"/>
            <a:ext cx="245520" cy="1012680"/>
            <a:chOff x="3730607" y="2223720"/>
            <a:chExt cx="24552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7A53FC-1C10-9361-F8E7-741ED33C0E9B}"/>
                    </a:ext>
                  </a:extLst>
                </p14:cNvPr>
                <p14:cNvContentPartPr/>
                <p14:nvPr/>
              </p14:nvContentPartPr>
              <p14:xfrm>
                <a:off x="3791807" y="2223720"/>
                <a:ext cx="18720" cy="1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7A53FC-1C10-9361-F8E7-741ED33C0E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82807" y="2215080"/>
                  <a:ext cx="36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53556-D48E-137A-3A81-C4A16F73C7E9}"/>
                    </a:ext>
                  </a:extLst>
                </p14:cNvPr>
                <p14:cNvContentPartPr/>
                <p14:nvPr/>
              </p14:nvContentPartPr>
              <p14:xfrm>
                <a:off x="3730607" y="2339280"/>
                <a:ext cx="27360" cy="1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53556-D48E-137A-3A81-C4A16F73C7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21967" y="2330640"/>
                  <a:ext cx="45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C40EE5-111F-60E3-BBF5-9B24EAB7E5A5}"/>
                    </a:ext>
                  </a:extLst>
                </p14:cNvPr>
                <p14:cNvContentPartPr/>
                <p14:nvPr/>
              </p14:nvContentPartPr>
              <p14:xfrm>
                <a:off x="3965327" y="2450520"/>
                <a:ext cx="10800" cy="1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C40EE5-111F-60E3-BBF5-9B24EAB7E5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56327" y="2441880"/>
                  <a:ext cx="28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71D647-5E42-3777-2C58-B746C3D6BE14}"/>
                    </a:ext>
                  </a:extLst>
                </p14:cNvPr>
                <p14:cNvContentPartPr/>
                <p14:nvPr/>
              </p14:nvContentPartPr>
              <p14:xfrm>
                <a:off x="3863807" y="2426760"/>
                <a:ext cx="40320" cy="24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71D647-5E42-3777-2C58-B746C3D6BE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4807" y="2418120"/>
                  <a:ext cx="57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B2473B-810E-7E01-9FD9-8B9739B42F36}"/>
                    </a:ext>
                  </a:extLst>
                </p14:cNvPr>
                <p14:cNvContentPartPr/>
                <p14:nvPr/>
              </p14:nvContentPartPr>
              <p14:xfrm>
                <a:off x="3790367" y="2581920"/>
                <a:ext cx="109440" cy="11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B2473B-810E-7E01-9FD9-8B9739B42F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81367" y="257328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176765-150D-39E4-DC12-C0E2A9A8C19A}"/>
                    </a:ext>
                  </a:extLst>
                </p14:cNvPr>
                <p14:cNvContentPartPr/>
                <p14:nvPr/>
              </p14:nvContentPartPr>
              <p14:xfrm>
                <a:off x="3765167" y="2729520"/>
                <a:ext cx="95400" cy="37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176765-150D-39E4-DC12-C0E2A9A8C1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56527" y="2720520"/>
                  <a:ext cx="113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51E8EC-A1B7-78AC-1725-D907CF9B2F24}"/>
                    </a:ext>
                  </a:extLst>
                </p14:cNvPr>
                <p14:cNvContentPartPr/>
                <p14:nvPr/>
              </p14:nvContentPartPr>
              <p14:xfrm>
                <a:off x="3767327" y="2900520"/>
                <a:ext cx="1404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51E8EC-A1B7-78AC-1725-D907CF9B2F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58687" y="289188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7B13FC-A89C-D38F-3C34-2496D79E8086}"/>
                    </a:ext>
                  </a:extLst>
                </p14:cNvPr>
                <p14:cNvContentPartPr/>
                <p14:nvPr/>
              </p14:nvContentPartPr>
              <p14:xfrm>
                <a:off x="3738887" y="3037320"/>
                <a:ext cx="73440" cy="46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7B13FC-A89C-D38F-3C34-2496D79E80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29887" y="3028320"/>
                  <a:ext cx="91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C6D32F-BA3A-21EE-9412-FD888E96FFC6}"/>
                    </a:ext>
                  </a:extLst>
                </p14:cNvPr>
                <p14:cNvContentPartPr/>
                <p14:nvPr/>
              </p14:nvContentPartPr>
              <p14:xfrm>
                <a:off x="3744647" y="3174480"/>
                <a:ext cx="65880" cy="6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C6D32F-BA3A-21EE-9412-FD888E96FF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5647" y="3165840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38717C-F634-B974-8D11-EC4B87D8A911}"/>
              </a:ext>
            </a:extLst>
          </p:cNvPr>
          <p:cNvGrpSpPr/>
          <p:nvPr/>
        </p:nvGrpSpPr>
        <p:grpSpPr>
          <a:xfrm>
            <a:off x="3664367" y="3381480"/>
            <a:ext cx="184680" cy="167760"/>
            <a:chOff x="3664367" y="3381480"/>
            <a:chExt cx="18468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C1B3B7-2834-20EC-3FBE-0359D5EC24B8}"/>
                    </a:ext>
                  </a:extLst>
                </p14:cNvPr>
                <p14:cNvContentPartPr/>
                <p14:nvPr/>
              </p14:nvContentPartPr>
              <p14:xfrm>
                <a:off x="3664367" y="3381480"/>
                <a:ext cx="66960" cy="12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C1B3B7-2834-20EC-3FBE-0359D5EC24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5367" y="3372480"/>
                  <a:ext cx="84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1D7036-15FC-683E-7F80-ABA1E527B3D5}"/>
                    </a:ext>
                  </a:extLst>
                </p14:cNvPr>
                <p14:cNvContentPartPr/>
                <p14:nvPr/>
              </p14:nvContentPartPr>
              <p14:xfrm>
                <a:off x="3836807" y="3535920"/>
                <a:ext cx="12240" cy="13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1D7036-15FC-683E-7F80-ABA1E527B3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27807" y="3526920"/>
                  <a:ext cx="29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F6C6DA-D4EC-078E-C7B1-14C84F851070}"/>
              </a:ext>
            </a:extLst>
          </p:cNvPr>
          <p:cNvGrpSpPr/>
          <p:nvPr/>
        </p:nvGrpSpPr>
        <p:grpSpPr>
          <a:xfrm>
            <a:off x="5959367" y="2418120"/>
            <a:ext cx="366480" cy="1091880"/>
            <a:chOff x="5959367" y="2418120"/>
            <a:chExt cx="36648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5BECBD-8657-57B6-2079-BDA6EDC07782}"/>
                    </a:ext>
                  </a:extLst>
                </p14:cNvPr>
                <p14:cNvContentPartPr/>
                <p14:nvPr/>
              </p14:nvContentPartPr>
              <p14:xfrm>
                <a:off x="6134327" y="2418120"/>
                <a:ext cx="6372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5BECBD-8657-57B6-2079-BDA6EDC077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5687" y="2409480"/>
                  <a:ext cx="81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B6D0CE-02E1-1507-ABBC-B813F3100DCC}"/>
                    </a:ext>
                  </a:extLst>
                </p14:cNvPr>
                <p14:cNvContentPartPr/>
                <p14:nvPr/>
              </p14:nvContentPartPr>
              <p14:xfrm>
                <a:off x="5991047" y="2511360"/>
                <a:ext cx="27720" cy="32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B6D0CE-02E1-1507-ABBC-B813F3100D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82407" y="2502360"/>
                  <a:ext cx="45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1B3B27-D38C-C567-9882-0C7E8AA6E350}"/>
                    </a:ext>
                  </a:extLst>
                </p14:cNvPr>
                <p14:cNvContentPartPr/>
                <p14:nvPr/>
              </p14:nvContentPartPr>
              <p14:xfrm>
                <a:off x="6315047" y="2591280"/>
                <a:ext cx="10800" cy="1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1B3B27-D38C-C567-9882-0C7E8AA6E3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06047" y="2582280"/>
                  <a:ext cx="28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B36041-E827-2CD6-0D7A-6473EAFFF6F9}"/>
                    </a:ext>
                  </a:extLst>
                </p14:cNvPr>
                <p14:cNvContentPartPr/>
                <p14:nvPr/>
              </p14:nvContentPartPr>
              <p14:xfrm>
                <a:off x="6191207" y="2697480"/>
                <a:ext cx="92880" cy="29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B36041-E827-2CD6-0D7A-6473EAFFF6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2567" y="2688840"/>
                  <a:ext cx="110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23CD7C-1D02-27DC-B5FC-8015DEA9E5F3}"/>
                    </a:ext>
                  </a:extLst>
                </p14:cNvPr>
                <p14:cNvContentPartPr/>
                <p14:nvPr/>
              </p14:nvContentPartPr>
              <p14:xfrm>
                <a:off x="5970887" y="2745000"/>
                <a:ext cx="115920" cy="22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23CD7C-1D02-27DC-B5FC-8015DEA9E5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1887" y="2736360"/>
                  <a:ext cx="13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756B25-9F30-2DDD-E071-20B80F4303F1}"/>
                    </a:ext>
                  </a:extLst>
                </p14:cNvPr>
                <p14:cNvContentPartPr/>
                <p14:nvPr/>
              </p14:nvContentPartPr>
              <p14:xfrm>
                <a:off x="6155207" y="2994480"/>
                <a:ext cx="48960" cy="2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756B25-9F30-2DDD-E071-20B80F4303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6207" y="2985840"/>
                  <a:ext cx="66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1DC6AE-E39E-2F43-12A0-15059B4A5073}"/>
                    </a:ext>
                  </a:extLst>
                </p14:cNvPr>
                <p14:cNvContentPartPr/>
                <p14:nvPr/>
              </p14:nvContentPartPr>
              <p14:xfrm>
                <a:off x="6078527" y="3069720"/>
                <a:ext cx="220320" cy="16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1DC6AE-E39E-2F43-12A0-15059B4A50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69527" y="3061080"/>
                  <a:ext cx="237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B0D9EF-1201-398E-587E-EA2367345839}"/>
                    </a:ext>
                  </a:extLst>
                </p14:cNvPr>
                <p14:cNvContentPartPr/>
                <p14:nvPr/>
              </p14:nvContentPartPr>
              <p14:xfrm>
                <a:off x="6015167" y="3208680"/>
                <a:ext cx="64800" cy="5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B0D9EF-1201-398E-587E-EA23673458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06167" y="3199680"/>
                  <a:ext cx="82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7C14B8-24E2-D76C-3F43-913D1E010498}"/>
                    </a:ext>
                  </a:extLst>
                </p14:cNvPr>
                <p14:cNvContentPartPr/>
                <p14:nvPr/>
              </p14:nvContentPartPr>
              <p14:xfrm>
                <a:off x="5959367" y="3379320"/>
                <a:ext cx="206280" cy="9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7C14B8-24E2-D76C-3F43-913D1E0104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50727" y="3370320"/>
                  <a:ext cx="22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3B4351-C844-A99F-6986-1A8016FCAD4D}"/>
                    </a:ext>
                  </a:extLst>
                </p14:cNvPr>
                <p14:cNvContentPartPr/>
                <p14:nvPr/>
              </p14:nvContentPartPr>
              <p14:xfrm>
                <a:off x="6218207" y="3508920"/>
                <a:ext cx="21960" cy="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3B4351-C844-A99F-6986-1A8016FCAD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09567" y="3499920"/>
                  <a:ext cx="396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42B1B7-7EAA-3CAF-C7EB-4160E8B833FA}"/>
              </a:ext>
            </a:extLst>
          </p:cNvPr>
          <p:cNvGrpSpPr/>
          <p:nvPr/>
        </p:nvGrpSpPr>
        <p:grpSpPr>
          <a:xfrm>
            <a:off x="8520407" y="1959480"/>
            <a:ext cx="2256480" cy="2030400"/>
            <a:chOff x="8520407" y="1959480"/>
            <a:chExt cx="2256480" cy="20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79FB1F-477A-A0A4-F900-7A3385DAF601}"/>
                    </a:ext>
                  </a:extLst>
                </p14:cNvPr>
                <p14:cNvContentPartPr/>
                <p14:nvPr/>
              </p14:nvContentPartPr>
              <p14:xfrm>
                <a:off x="8520407" y="1959480"/>
                <a:ext cx="2256480" cy="203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79FB1F-477A-A0A4-F900-7A3385DAF6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02767" y="1941840"/>
                  <a:ext cx="229212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4792EC-76DC-CC76-48CD-BF19AF5E1301}"/>
                    </a:ext>
                  </a:extLst>
                </p14:cNvPr>
                <p14:cNvContentPartPr/>
                <p14:nvPr/>
              </p14:nvContentPartPr>
              <p14:xfrm>
                <a:off x="8780327" y="2833560"/>
                <a:ext cx="684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4792EC-76DC-CC76-48CD-BF19AF5E13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62327" y="2815920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DD834B-0586-D7DD-E14C-732F84646A26}"/>
                    </a:ext>
                  </a:extLst>
                </p14:cNvPr>
                <p14:cNvContentPartPr/>
                <p14:nvPr/>
              </p14:nvContentPartPr>
              <p14:xfrm>
                <a:off x="8749007" y="2829240"/>
                <a:ext cx="183384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DD834B-0586-D7DD-E14C-732F84646A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31007" y="2811600"/>
                  <a:ext cx="18694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0C0D6A-330B-D751-F0B7-54922101D40A}"/>
              </a:ext>
            </a:extLst>
          </p:cNvPr>
          <p:cNvGrpSpPr/>
          <p:nvPr/>
        </p:nvGrpSpPr>
        <p:grpSpPr>
          <a:xfrm>
            <a:off x="9280367" y="2751480"/>
            <a:ext cx="141840" cy="36720"/>
            <a:chOff x="9280367" y="2751480"/>
            <a:chExt cx="14184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B3E2F6-8668-6277-0365-3CBAF9474E30}"/>
                    </a:ext>
                  </a:extLst>
                </p14:cNvPr>
                <p14:cNvContentPartPr/>
                <p14:nvPr/>
              </p14:nvContentPartPr>
              <p14:xfrm>
                <a:off x="9280367" y="2751480"/>
                <a:ext cx="24120" cy="2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B3E2F6-8668-6277-0365-3CBAF9474E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71727" y="2742840"/>
                  <a:ext cx="4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AF571F-8C3A-F573-B83E-E1AD81FC1FD5}"/>
                    </a:ext>
                  </a:extLst>
                </p14:cNvPr>
                <p14:cNvContentPartPr/>
                <p14:nvPr/>
              </p14:nvContentPartPr>
              <p14:xfrm>
                <a:off x="9412127" y="2770560"/>
                <a:ext cx="10080" cy="10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AF571F-8C3A-F573-B83E-E1AD81FC1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03487" y="2761560"/>
                  <a:ext cx="2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0957B6-F389-67FE-DC78-456208EC36C6}"/>
                    </a:ext>
                  </a:extLst>
                </p14:cNvPr>
                <p14:cNvContentPartPr/>
                <p14:nvPr/>
              </p14:nvContentPartPr>
              <p14:xfrm>
                <a:off x="9345167" y="2782440"/>
                <a:ext cx="3924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0957B6-F389-67FE-DC78-456208EC36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36527" y="2773440"/>
                  <a:ext cx="568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9280B6-FC4F-886E-88F5-7A836FC63B4B}"/>
              </a:ext>
            </a:extLst>
          </p:cNvPr>
          <p:cNvGrpSpPr/>
          <p:nvPr/>
        </p:nvGrpSpPr>
        <p:grpSpPr>
          <a:xfrm>
            <a:off x="9263087" y="2878920"/>
            <a:ext cx="211680" cy="192960"/>
            <a:chOff x="9263087" y="2878920"/>
            <a:chExt cx="21168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0139DB-95B9-63DB-B6B4-0896DC837630}"/>
                    </a:ext>
                  </a:extLst>
                </p14:cNvPr>
                <p14:cNvContentPartPr/>
                <p14:nvPr/>
              </p14:nvContentPartPr>
              <p14:xfrm>
                <a:off x="9323207" y="2878920"/>
                <a:ext cx="70560" cy="5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0139DB-95B9-63DB-B6B4-0896DC8376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14207" y="2870280"/>
                  <a:ext cx="88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498920-D689-274E-D5AE-B4E7B03A67CC}"/>
                    </a:ext>
                  </a:extLst>
                </p14:cNvPr>
                <p14:cNvContentPartPr/>
                <p14:nvPr/>
              </p14:nvContentPartPr>
              <p14:xfrm>
                <a:off x="9263087" y="2995200"/>
                <a:ext cx="113400" cy="76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498920-D689-274E-D5AE-B4E7B03A67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54447" y="2986200"/>
                  <a:ext cx="131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0B4D02-B94F-D0C2-C67F-C8F3B35DB757}"/>
                    </a:ext>
                  </a:extLst>
                </p14:cNvPr>
                <p14:cNvContentPartPr/>
                <p14:nvPr/>
              </p14:nvContentPartPr>
              <p14:xfrm>
                <a:off x="9263807" y="2984760"/>
                <a:ext cx="141480" cy="71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0B4D02-B94F-D0C2-C67F-C8F3B35DB7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54807" y="2976120"/>
                  <a:ext cx="15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35104A-DA41-3617-E065-EC6A78B603FA}"/>
                    </a:ext>
                  </a:extLst>
                </p14:cNvPr>
                <p14:cNvContentPartPr/>
                <p14:nvPr/>
              </p14:nvContentPartPr>
              <p14:xfrm>
                <a:off x="9429767" y="2994480"/>
                <a:ext cx="4500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35104A-DA41-3617-E065-EC6A78B603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0767" y="2985840"/>
                  <a:ext cx="62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45E8847-A21F-22C2-2574-0BA50CB7C8C7}"/>
              </a:ext>
            </a:extLst>
          </p:cNvPr>
          <p:cNvGrpSpPr/>
          <p:nvPr/>
        </p:nvGrpSpPr>
        <p:grpSpPr>
          <a:xfrm>
            <a:off x="10076687" y="2424600"/>
            <a:ext cx="407160" cy="1118160"/>
            <a:chOff x="10076687" y="2424600"/>
            <a:chExt cx="407160" cy="11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5AB428-6238-ECB3-FD29-90C2F39E1351}"/>
                    </a:ext>
                  </a:extLst>
                </p14:cNvPr>
                <p14:cNvContentPartPr/>
                <p14:nvPr/>
              </p14:nvContentPartPr>
              <p14:xfrm>
                <a:off x="10162727" y="2424600"/>
                <a:ext cx="5400" cy="54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5AB428-6238-ECB3-FD29-90C2F39E13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53727" y="2415960"/>
                  <a:ext cx="23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EFE928-1F73-B29D-AEAF-5D1654CEE1E6}"/>
                    </a:ext>
                  </a:extLst>
                </p14:cNvPr>
                <p14:cNvContentPartPr/>
                <p14:nvPr/>
              </p14:nvContentPartPr>
              <p14:xfrm>
                <a:off x="10145807" y="2751480"/>
                <a:ext cx="77040" cy="28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EFE928-1F73-B29D-AEAF-5D1654CEE1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37167" y="2742840"/>
                  <a:ext cx="94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D1E4E4-5506-1749-506D-A77B3D650DF3}"/>
                    </a:ext>
                  </a:extLst>
                </p14:cNvPr>
                <p14:cNvContentPartPr/>
                <p14:nvPr/>
              </p14:nvContentPartPr>
              <p14:xfrm>
                <a:off x="10076687" y="3260520"/>
                <a:ext cx="7776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D1E4E4-5506-1749-506D-A77B3D650D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68047" y="3251520"/>
                  <a:ext cx="95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22F7BC-2DE1-6F12-CEC6-0111A3020533}"/>
                    </a:ext>
                  </a:extLst>
                </p14:cNvPr>
                <p14:cNvContentPartPr/>
                <p14:nvPr/>
              </p14:nvContentPartPr>
              <p14:xfrm>
                <a:off x="10140407" y="3402360"/>
                <a:ext cx="343440" cy="140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22F7BC-2DE1-6F12-CEC6-0111A30205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1767" y="3393720"/>
                  <a:ext cx="36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E4685B-0295-02F4-BE61-568C918E267D}"/>
                    </a:ext>
                  </a:extLst>
                </p14:cNvPr>
                <p14:cNvContentPartPr/>
                <p14:nvPr/>
              </p14:nvContentPartPr>
              <p14:xfrm>
                <a:off x="10240487" y="2998440"/>
                <a:ext cx="148320" cy="34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E4685B-0295-02F4-BE61-568C918E26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31487" y="2989440"/>
                  <a:ext cx="165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56AFDC-CC7E-C1A1-487A-49C7DA315E74}"/>
                    </a:ext>
                  </a:extLst>
                </p14:cNvPr>
                <p14:cNvContentPartPr/>
                <p14:nvPr/>
              </p14:nvContentPartPr>
              <p14:xfrm>
                <a:off x="10292687" y="2446920"/>
                <a:ext cx="129960" cy="26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56AFDC-CC7E-C1A1-487A-49C7DA315E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4047" y="2437920"/>
                  <a:ext cx="1476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915114-3469-5D4E-A8ED-B1A63A800871}"/>
              </a:ext>
            </a:extLst>
          </p:cNvPr>
          <p:cNvGrpSpPr/>
          <p:nvPr/>
        </p:nvGrpSpPr>
        <p:grpSpPr>
          <a:xfrm>
            <a:off x="10122047" y="2012040"/>
            <a:ext cx="295560" cy="289440"/>
            <a:chOff x="10122047" y="2012040"/>
            <a:chExt cx="2955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0E0C00-4FD7-3883-BC84-3FE809901D9D}"/>
                    </a:ext>
                  </a:extLst>
                </p14:cNvPr>
                <p14:cNvContentPartPr/>
                <p14:nvPr/>
              </p14:nvContentPartPr>
              <p14:xfrm>
                <a:off x="10122047" y="2220120"/>
                <a:ext cx="8640" cy="7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0E0C00-4FD7-3883-BC84-3FE809901D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13407" y="2211120"/>
                  <a:ext cx="2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5A44815-452C-4A0E-54A8-0688B2B20C79}"/>
                    </a:ext>
                  </a:extLst>
                </p14:cNvPr>
                <p14:cNvContentPartPr/>
                <p14:nvPr/>
              </p14:nvContentPartPr>
              <p14:xfrm>
                <a:off x="10340927" y="2012040"/>
                <a:ext cx="76680" cy="289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5A44815-452C-4A0E-54A8-0688B2B20C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31927" y="2003400"/>
                  <a:ext cx="9432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9715F41-4C95-F710-481D-6891D950AD6A}"/>
              </a:ext>
            </a:extLst>
          </p:cNvPr>
          <p:cNvGrpSpPr/>
          <p:nvPr/>
        </p:nvGrpSpPr>
        <p:grpSpPr>
          <a:xfrm>
            <a:off x="3314807" y="495360"/>
            <a:ext cx="6085440" cy="1304280"/>
            <a:chOff x="3314807" y="495360"/>
            <a:chExt cx="6085440" cy="13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4AAB66-7634-83AA-BF69-6110CCB2CBF4}"/>
                    </a:ext>
                  </a:extLst>
                </p14:cNvPr>
                <p14:cNvContentPartPr/>
                <p14:nvPr/>
              </p14:nvContentPartPr>
              <p14:xfrm>
                <a:off x="3314807" y="706320"/>
                <a:ext cx="423000" cy="42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4AAB66-7634-83AA-BF69-6110CCB2CB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6807" y="688320"/>
                  <a:ext cx="458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17660C-075B-1E38-3BCE-E9EEB5081230}"/>
                    </a:ext>
                  </a:extLst>
                </p14:cNvPr>
                <p14:cNvContentPartPr/>
                <p14:nvPr/>
              </p14:nvContentPartPr>
              <p14:xfrm>
                <a:off x="3921407" y="743760"/>
                <a:ext cx="236520" cy="63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17660C-075B-1E38-3BCE-E9EEB50812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3767" y="726120"/>
                  <a:ext cx="2721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D0F5D2-22E6-82CC-9DCB-98010EDC45D9}"/>
                    </a:ext>
                  </a:extLst>
                </p14:cNvPr>
                <p14:cNvContentPartPr/>
                <p14:nvPr/>
              </p14:nvContentPartPr>
              <p14:xfrm>
                <a:off x="4336847" y="804960"/>
                <a:ext cx="32328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D0F5D2-22E6-82CC-9DCB-98010EDC45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19207" y="786960"/>
                  <a:ext cx="358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33F8AF-5B73-88E2-B039-B332648541CC}"/>
                    </a:ext>
                  </a:extLst>
                </p14:cNvPr>
                <p14:cNvContentPartPr/>
                <p14:nvPr/>
              </p14:nvContentPartPr>
              <p14:xfrm>
                <a:off x="4814567" y="826200"/>
                <a:ext cx="223200" cy="27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33F8AF-5B73-88E2-B039-B332648541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96927" y="808560"/>
                  <a:ext cx="258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A9864E-293B-0C9F-FCDC-35985C381504}"/>
                    </a:ext>
                  </a:extLst>
                </p14:cNvPr>
                <p14:cNvContentPartPr/>
                <p14:nvPr/>
              </p14:nvContentPartPr>
              <p14:xfrm>
                <a:off x="5219567" y="495360"/>
                <a:ext cx="131760" cy="61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A9864E-293B-0C9F-FCDC-35985C3815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1567" y="477720"/>
                  <a:ext cx="167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43B7A7-4A53-7B7D-A94D-3F2B1DBDA4C9}"/>
                    </a:ext>
                  </a:extLst>
                </p14:cNvPr>
                <p14:cNvContentPartPr/>
                <p14:nvPr/>
              </p14:nvContentPartPr>
              <p14:xfrm>
                <a:off x="6142247" y="703080"/>
                <a:ext cx="536760" cy="43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43B7A7-4A53-7B7D-A94D-3F2B1DBDA4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24247" y="685080"/>
                  <a:ext cx="57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FF0948-0C9F-F8EA-F7AD-1BC4A8C5410A}"/>
                    </a:ext>
                  </a:extLst>
                </p14:cNvPr>
                <p14:cNvContentPartPr/>
                <p14:nvPr/>
              </p14:nvContentPartPr>
              <p14:xfrm>
                <a:off x="6769727" y="748800"/>
                <a:ext cx="268560" cy="29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FF0948-0C9F-F8EA-F7AD-1BC4A8C541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52087" y="731160"/>
                  <a:ext cx="30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48110A-EC4C-3F2F-5DCE-B9C1B40990CD}"/>
                    </a:ext>
                  </a:extLst>
                </p14:cNvPr>
                <p14:cNvContentPartPr/>
                <p14:nvPr/>
              </p14:nvContentPartPr>
              <p14:xfrm>
                <a:off x="7177607" y="726840"/>
                <a:ext cx="246600" cy="30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48110A-EC4C-3F2F-5DCE-B9C1B40990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9967" y="708840"/>
                  <a:ext cx="282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41DAEF-4FC3-3EE0-399C-A663C80E5EC8}"/>
                    </a:ext>
                  </a:extLst>
                </p14:cNvPr>
                <p14:cNvContentPartPr/>
                <p14:nvPr/>
              </p14:nvContentPartPr>
              <p14:xfrm>
                <a:off x="7606367" y="794880"/>
                <a:ext cx="1260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41DAEF-4FC3-3EE0-399C-A663C80E5E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8367" y="777240"/>
                  <a:ext cx="48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F00D33-AC2D-284F-A180-4376FF36C7FB}"/>
                    </a:ext>
                  </a:extLst>
                </p14:cNvPr>
                <p14:cNvContentPartPr/>
                <p14:nvPr/>
              </p14:nvContentPartPr>
              <p14:xfrm>
                <a:off x="7486487" y="503280"/>
                <a:ext cx="29520" cy="2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F00D33-AC2D-284F-A180-4376FF36C7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68847" y="485640"/>
                  <a:ext cx="6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C37CC6-2284-8545-5183-23E645D5667F}"/>
                    </a:ext>
                  </a:extLst>
                </p14:cNvPr>
                <p14:cNvContentPartPr/>
                <p14:nvPr/>
              </p14:nvContentPartPr>
              <p14:xfrm>
                <a:off x="7855487" y="727560"/>
                <a:ext cx="246600" cy="21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C37CC6-2284-8545-5183-23E645D566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37847" y="709560"/>
                  <a:ext cx="282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EF62DE-B114-582F-094D-57B81194B76B}"/>
                    </a:ext>
                  </a:extLst>
                </p14:cNvPr>
                <p14:cNvContentPartPr/>
                <p14:nvPr/>
              </p14:nvContentPartPr>
              <p14:xfrm>
                <a:off x="8256887" y="731160"/>
                <a:ext cx="178920" cy="18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EF62DE-B114-582F-094D-57B81194B7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38887" y="713520"/>
                  <a:ext cx="21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9B5927-E2D6-4D79-4C99-7F17923095EC}"/>
                    </a:ext>
                  </a:extLst>
                </p14:cNvPr>
                <p14:cNvContentPartPr/>
                <p14:nvPr/>
              </p14:nvContentPartPr>
              <p14:xfrm>
                <a:off x="8581607" y="677880"/>
                <a:ext cx="344160" cy="27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9B5927-E2D6-4D79-4C99-7F17923095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63967" y="659880"/>
                  <a:ext cx="37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46AA7-2DAC-FDF4-5685-F091773183D3}"/>
                    </a:ext>
                  </a:extLst>
                </p14:cNvPr>
                <p14:cNvContentPartPr/>
                <p14:nvPr/>
              </p14:nvContentPartPr>
              <p14:xfrm>
                <a:off x="9082727" y="614880"/>
                <a:ext cx="317520" cy="34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46AA7-2DAC-FDF4-5685-F091773183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65087" y="596880"/>
                  <a:ext cx="353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1C4918-69D7-D3B0-67E2-2477456384D5}"/>
                    </a:ext>
                  </a:extLst>
                </p14:cNvPr>
                <p14:cNvContentPartPr/>
                <p14:nvPr/>
              </p14:nvContentPartPr>
              <p14:xfrm>
                <a:off x="4455287" y="1223280"/>
                <a:ext cx="178560" cy="424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1C4918-69D7-D3B0-67E2-2477456384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37287" y="1205640"/>
                  <a:ext cx="2142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425D866-E0BF-ADE4-3A00-714DE4AD25C2}"/>
                    </a:ext>
                  </a:extLst>
                </p14:cNvPr>
                <p14:cNvContentPartPr/>
                <p14:nvPr/>
              </p14:nvContentPartPr>
              <p14:xfrm>
                <a:off x="4726727" y="1448640"/>
                <a:ext cx="203400" cy="180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425D866-E0BF-ADE4-3A00-714DE4AD25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09087" y="1431000"/>
                  <a:ext cx="239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D1CB31-0AFC-BD21-A8D0-B947318EDAC6}"/>
                    </a:ext>
                  </a:extLst>
                </p14:cNvPr>
                <p14:cNvContentPartPr/>
                <p14:nvPr/>
              </p14:nvContentPartPr>
              <p14:xfrm>
                <a:off x="5004647" y="1480680"/>
                <a:ext cx="275040" cy="163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D1CB31-0AFC-BD21-A8D0-B947318EDA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86647" y="1462680"/>
                  <a:ext cx="310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B2BB135-8F6D-8C92-B7F1-129EE0DD7858}"/>
                    </a:ext>
                  </a:extLst>
                </p14:cNvPr>
                <p14:cNvContentPartPr/>
                <p14:nvPr/>
              </p14:nvContentPartPr>
              <p14:xfrm>
                <a:off x="5338727" y="1471680"/>
                <a:ext cx="216720" cy="151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B2BB135-8F6D-8C92-B7F1-129EE0DD78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21087" y="1453680"/>
                  <a:ext cx="252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54B951-0236-9E8C-276F-3DAEF3DC6B28}"/>
                    </a:ext>
                  </a:extLst>
                </p14:cNvPr>
                <p14:cNvContentPartPr/>
                <p14:nvPr/>
              </p14:nvContentPartPr>
              <p14:xfrm>
                <a:off x="5653727" y="1380600"/>
                <a:ext cx="168840" cy="29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54B951-0236-9E8C-276F-3DAEF3DC6B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36087" y="1362600"/>
                  <a:ext cx="204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6A4CAD-E620-8534-F979-82AD41C7CDA6}"/>
                    </a:ext>
                  </a:extLst>
                </p14:cNvPr>
                <p14:cNvContentPartPr/>
                <p14:nvPr/>
              </p14:nvContentPartPr>
              <p14:xfrm>
                <a:off x="5899967" y="1413360"/>
                <a:ext cx="205560" cy="220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6A4CAD-E620-8534-F979-82AD41C7CD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82327" y="1395720"/>
                  <a:ext cx="241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2C76FB-F033-D16A-01E7-15F6A68DBBA0}"/>
                    </a:ext>
                  </a:extLst>
                </p14:cNvPr>
                <p14:cNvContentPartPr/>
                <p14:nvPr/>
              </p14:nvContentPartPr>
              <p14:xfrm>
                <a:off x="6176087" y="1404000"/>
                <a:ext cx="147600" cy="22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2C76FB-F033-D16A-01E7-15F6A68DBB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58447" y="1386360"/>
                  <a:ext cx="183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20039F-8A34-2FF5-0CEE-5B23D09E0E82}"/>
                    </a:ext>
                  </a:extLst>
                </p14:cNvPr>
                <p14:cNvContentPartPr/>
                <p14:nvPr/>
              </p14:nvContentPartPr>
              <p14:xfrm>
                <a:off x="6441047" y="1217880"/>
                <a:ext cx="195120" cy="425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20039F-8A34-2FF5-0CEE-5B23D09E0E8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23407" y="1199880"/>
                  <a:ext cx="230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CD5B3F-0967-6724-FE3F-3D6BD9206603}"/>
                    </a:ext>
                  </a:extLst>
                </p14:cNvPr>
                <p14:cNvContentPartPr/>
                <p14:nvPr/>
              </p14:nvContentPartPr>
              <p14:xfrm>
                <a:off x="6762167" y="1407960"/>
                <a:ext cx="122040" cy="140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CD5B3F-0967-6724-FE3F-3D6BD92066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44527" y="1390320"/>
                  <a:ext cx="157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02969C-4823-C68B-31BD-BDE5C765AEBA}"/>
                    </a:ext>
                  </a:extLst>
                </p14:cNvPr>
                <p14:cNvContentPartPr/>
                <p14:nvPr/>
              </p14:nvContentPartPr>
              <p14:xfrm>
                <a:off x="6994367" y="1366200"/>
                <a:ext cx="147240" cy="26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02969C-4823-C68B-31BD-BDE5C765AE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76367" y="1348200"/>
                  <a:ext cx="182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0937F5-D287-26CA-AF99-D2EE998AE6F6}"/>
                    </a:ext>
                  </a:extLst>
                </p14:cNvPr>
                <p14:cNvContentPartPr/>
                <p14:nvPr/>
              </p14:nvContentPartPr>
              <p14:xfrm>
                <a:off x="7274807" y="1229760"/>
                <a:ext cx="102240" cy="33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0937F5-D287-26CA-AF99-D2EE998AE6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57167" y="1212120"/>
                  <a:ext cx="137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978CC9-DDBF-7408-5BCC-5B1E3D80CA64}"/>
                    </a:ext>
                  </a:extLst>
                </p14:cNvPr>
                <p14:cNvContentPartPr/>
                <p14:nvPr/>
              </p14:nvContentPartPr>
              <p14:xfrm>
                <a:off x="7289567" y="1437120"/>
                <a:ext cx="208800" cy="1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978CC9-DDBF-7408-5BCC-5B1E3D80CA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71567" y="1419480"/>
                  <a:ext cx="244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6CCD37-F13A-5AB4-E0DD-12103A768426}"/>
                    </a:ext>
                  </a:extLst>
                </p14:cNvPr>
                <p14:cNvContentPartPr/>
                <p14:nvPr/>
              </p14:nvContentPartPr>
              <p14:xfrm>
                <a:off x="7528247" y="1312920"/>
                <a:ext cx="96120" cy="241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6CCD37-F13A-5AB4-E0DD-12103A7684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10247" y="1295280"/>
                  <a:ext cx="131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A4329A3-7BFB-36A2-CDE1-9A0FAB4C5558}"/>
                    </a:ext>
                  </a:extLst>
                </p14:cNvPr>
                <p14:cNvContentPartPr/>
                <p14:nvPr/>
              </p14:nvContentPartPr>
              <p14:xfrm>
                <a:off x="7762247" y="1371960"/>
                <a:ext cx="189720" cy="19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A4329A3-7BFB-36A2-CDE1-9A0FAB4C55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44247" y="1353960"/>
                  <a:ext cx="225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687852E-0BF8-84BE-F845-745207CF0BBE}"/>
                    </a:ext>
                  </a:extLst>
                </p14:cNvPr>
                <p14:cNvContentPartPr/>
                <p14:nvPr/>
              </p14:nvContentPartPr>
              <p14:xfrm>
                <a:off x="8058527" y="1230480"/>
                <a:ext cx="61560" cy="299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687852E-0BF8-84BE-F845-745207CF0B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0887" y="1212480"/>
                  <a:ext cx="97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A35042-DA9D-6F98-0C32-6DBFBC6605F6}"/>
                    </a:ext>
                  </a:extLst>
                </p14:cNvPr>
                <p14:cNvContentPartPr/>
                <p14:nvPr/>
              </p14:nvContentPartPr>
              <p14:xfrm>
                <a:off x="8337887" y="1195560"/>
                <a:ext cx="59400" cy="287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A35042-DA9D-6F98-0C32-6DBFBC6605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20247" y="1177920"/>
                  <a:ext cx="95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48E6F0-2693-49CF-5BCA-2983A3347D0E}"/>
                    </a:ext>
                  </a:extLst>
                </p14:cNvPr>
                <p14:cNvContentPartPr/>
                <p14:nvPr/>
              </p14:nvContentPartPr>
              <p14:xfrm>
                <a:off x="8292167" y="1335600"/>
                <a:ext cx="166680" cy="56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48E6F0-2693-49CF-5BCA-2983A3347D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74167" y="1317960"/>
                  <a:ext cx="202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90A3857-1088-706E-C97A-66184338D84A}"/>
                    </a:ext>
                  </a:extLst>
                </p14:cNvPr>
                <p14:cNvContentPartPr/>
                <p14:nvPr/>
              </p14:nvContentPartPr>
              <p14:xfrm>
                <a:off x="8332127" y="1388520"/>
                <a:ext cx="429120" cy="41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90A3857-1088-706E-C97A-66184338D84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4127" y="1370880"/>
                  <a:ext cx="464760" cy="44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93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46CB2-152D-FDEB-0272-AF02B5E5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69" y="0"/>
            <a:ext cx="818330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2C6E8-0D8B-C898-90A7-1DDD92E52297}"/>
                  </a:ext>
                </a:extLst>
              </p14:cNvPr>
              <p14:cNvContentPartPr/>
              <p14:nvPr/>
            </p14:nvContentPartPr>
            <p14:xfrm>
              <a:off x="6074207" y="2493360"/>
              <a:ext cx="421200" cy="174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2C6E8-0D8B-C898-90A7-1DDD92E522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6207" y="2475360"/>
                <a:ext cx="45684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1076B5-7120-4A2E-5862-F1D852012D6F}"/>
                  </a:ext>
                </a:extLst>
              </p14:cNvPr>
              <p14:cNvContentPartPr/>
              <p14:nvPr/>
            </p14:nvContentPartPr>
            <p14:xfrm>
              <a:off x="8720207" y="1816920"/>
              <a:ext cx="371520" cy="103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1076B5-7120-4A2E-5862-F1D852012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2567" y="1799280"/>
                <a:ext cx="40716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2AC503-A184-97E4-707A-06BB9A419E09}"/>
                  </a:ext>
                </a:extLst>
              </p14:cNvPr>
              <p14:cNvContentPartPr/>
              <p14:nvPr/>
            </p14:nvContentPartPr>
            <p14:xfrm>
              <a:off x="3515327" y="3777840"/>
              <a:ext cx="420840" cy="9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2AC503-A184-97E4-707A-06BB9A419E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7327" y="3759840"/>
                <a:ext cx="456480" cy="9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AC956-A581-5412-94C4-B235C53A7C42}"/>
              </a:ext>
            </a:extLst>
          </p:cNvPr>
          <p:cNvGrpSpPr/>
          <p:nvPr/>
        </p:nvGrpSpPr>
        <p:grpSpPr>
          <a:xfrm>
            <a:off x="5470847" y="1760760"/>
            <a:ext cx="1400400" cy="1415160"/>
            <a:chOff x="5470847" y="1760760"/>
            <a:chExt cx="1400400" cy="14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F9C143-A5A4-3BAC-4B1A-648CC7B8A9AC}"/>
                    </a:ext>
                  </a:extLst>
                </p14:cNvPr>
                <p14:cNvContentPartPr/>
                <p14:nvPr/>
              </p14:nvContentPartPr>
              <p14:xfrm>
                <a:off x="5470847" y="2739960"/>
                <a:ext cx="212400" cy="435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F9C143-A5A4-3BAC-4B1A-648CC7B8A9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2847" y="2722320"/>
                  <a:ext cx="2480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2C5ABD-81FB-6251-430B-763A1A568AB7}"/>
                    </a:ext>
                  </a:extLst>
                </p14:cNvPr>
                <p14:cNvContentPartPr/>
                <p14:nvPr/>
              </p14:nvContentPartPr>
              <p14:xfrm>
                <a:off x="5785127" y="2815920"/>
                <a:ext cx="21960" cy="8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2C5ABD-81FB-6251-430B-763A1A568A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7127" y="2797920"/>
                  <a:ext cx="5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E4329E-5143-7BA3-16F5-F91980B1084A}"/>
                    </a:ext>
                  </a:extLst>
                </p14:cNvPr>
                <p14:cNvContentPartPr/>
                <p14:nvPr/>
              </p14:nvContentPartPr>
              <p14:xfrm>
                <a:off x="5713847" y="2664000"/>
                <a:ext cx="15480" cy="4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E4329E-5143-7BA3-16F5-F91980B108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5847" y="2646360"/>
                  <a:ext cx="51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3B4EBD-FB03-117A-BE4F-30F131A95E10}"/>
                    </a:ext>
                  </a:extLst>
                </p14:cNvPr>
                <p14:cNvContentPartPr/>
                <p14:nvPr/>
              </p14:nvContentPartPr>
              <p14:xfrm>
                <a:off x="5767127" y="2285640"/>
                <a:ext cx="15192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3B4EBD-FB03-117A-BE4F-30F131A95E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9487" y="2267640"/>
                  <a:ext cx="1875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AF31E5-1521-595A-1B79-D9FD05E10DB0}"/>
                    </a:ext>
                  </a:extLst>
                </p14:cNvPr>
                <p14:cNvContentPartPr/>
                <p14:nvPr/>
              </p14:nvContentPartPr>
              <p14:xfrm>
                <a:off x="5844167" y="2463120"/>
                <a:ext cx="173160" cy="21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AF31E5-1521-595A-1B79-D9FD05E10D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26167" y="2445120"/>
                  <a:ext cx="20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0FE6E1-3EED-5588-0F79-39B4D8B5D8B6}"/>
                    </a:ext>
                  </a:extLst>
                </p14:cNvPr>
                <p14:cNvContentPartPr/>
                <p14:nvPr/>
              </p14:nvContentPartPr>
              <p14:xfrm>
                <a:off x="5962967" y="2113560"/>
                <a:ext cx="189360" cy="45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0FE6E1-3EED-5588-0F79-39B4D8B5D8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45327" y="2095920"/>
                  <a:ext cx="225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65FC58-1551-D206-8211-E0DECB431D99}"/>
                    </a:ext>
                  </a:extLst>
                </p14:cNvPr>
                <p14:cNvContentPartPr/>
                <p14:nvPr/>
              </p14:nvContentPartPr>
              <p14:xfrm>
                <a:off x="6008687" y="2300400"/>
                <a:ext cx="116640" cy="132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65FC58-1551-D206-8211-E0DECB431D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90687" y="2282760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1BBC46-3A2B-B313-8D8B-055DAFBAF3F4}"/>
                    </a:ext>
                  </a:extLst>
                </p14:cNvPr>
                <p14:cNvContentPartPr/>
                <p14:nvPr/>
              </p14:nvContentPartPr>
              <p14:xfrm>
                <a:off x="6190487" y="2190240"/>
                <a:ext cx="81720" cy="12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1BBC46-3A2B-B313-8D8B-055DAFBAF3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72847" y="2172600"/>
                  <a:ext cx="117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29A28-741F-645F-65AD-0880F504D82F}"/>
                    </a:ext>
                  </a:extLst>
                </p14:cNvPr>
                <p14:cNvContentPartPr/>
                <p14:nvPr/>
              </p14:nvContentPartPr>
              <p14:xfrm>
                <a:off x="6304607" y="1943280"/>
                <a:ext cx="411840" cy="24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29A28-741F-645F-65AD-0880F504D8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86607" y="1925640"/>
                  <a:ext cx="447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DB8E42-9C69-34EF-AF7F-BC6FC0DE6C34}"/>
                    </a:ext>
                  </a:extLst>
                </p14:cNvPr>
                <p14:cNvContentPartPr/>
                <p14:nvPr/>
              </p14:nvContentPartPr>
              <p14:xfrm>
                <a:off x="6741647" y="1760760"/>
                <a:ext cx="129600" cy="12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DB8E42-9C69-34EF-AF7F-BC6FC0DE6C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24007" y="1743120"/>
                  <a:ext cx="1652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C2D75-FD8D-BDF5-A630-E0F3740EA1A7}"/>
              </a:ext>
            </a:extLst>
          </p:cNvPr>
          <p:cNvGrpSpPr/>
          <p:nvPr/>
        </p:nvGrpSpPr>
        <p:grpSpPr>
          <a:xfrm>
            <a:off x="9290087" y="1855440"/>
            <a:ext cx="2126880" cy="451080"/>
            <a:chOff x="9290087" y="1855440"/>
            <a:chExt cx="21268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824489-0448-1B53-B812-107DAFCB5772}"/>
                    </a:ext>
                  </a:extLst>
                </p14:cNvPr>
                <p14:cNvContentPartPr/>
                <p14:nvPr/>
              </p14:nvContentPartPr>
              <p14:xfrm>
                <a:off x="9290087" y="2061360"/>
                <a:ext cx="230040" cy="24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824489-0448-1B53-B812-107DAFCB57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72447" y="2043360"/>
                  <a:ext cx="265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7D0841-87D8-5498-3732-5A199886423D}"/>
                    </a:ext>
                  </a:extLst>
                </p14:cNvPr>
                <p14:cNvContentPartPr/>
                <p14:nvPr/>
              </p14:nvContentPartPr>
              <p14:xfrm>
                <a:off x="9589967" y="2067480"/>
                <a:ext cx="128160" cy="1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7D0841-87D8-5498-3732-5A19988642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72327" y="2049840"/>
                  <a:ext cx="163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849962-6FB4-463F-4BF1-E9FFEF3B36B8}"/>
                    </a:ext>
                  </a:extLst>
                </p14:cNvPr>
                <p14:cNvContentPartPr/>
                <p14:nvPr/>
              </p14:nvContentPartPr>
              <p14:xfrm>
                <a:off x="9839807" y="1982880"/>
                <a:ext cx="83880" cy="16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849962-6FB4-463F-4BF1-E9FFEF3B36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22167" y="1965240"/>
                  <a:ext cx="11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3C7D77-1A29-9F08-0FDF-C25291470546}"/>
                    </a:ext>
                  </a:extLst>
                </p14:cNvPr>
                <p14:cNvContentPartPr/>
                <p14:nvPr/>
              </p14:nvContentPartPr>
              <p14:xfrm>
                <a:off x="10094687" y="1897560"/>
                <a:ext cx="17280" cy="19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3C7D77-1A29-9F08-0FDF-C252914705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76687" y="1879560"/>
                  <a:ext cx="52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24F176-9004-3AA3-4E4A-BD5C22DCE376}"/>
                    </a:ext>
                  </a:extLst>
                </p14:cNvPr>
                <p14:cNvContentPartPr/>
                <p14:nvPr/>
              </p14:nvContentPartPr>
              <p14:xfrm>
                <a:off x="10276487" y="1957680"/>
                <a:ext cx="144720" cy="14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24F176-9004-3AA3-4E4A-BD5C22DCE3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58847" y="1939680"/>
                  <a:ext cx="18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7928AD-D87B-516A-C0EC-8C3CA29DE8B4}"/>
                    </a:ext>
                  </a:extLst>
                </p14:cNvPr>
                <p14:cNvContentPartPr/>
                <p14:nvPr/>
              </p14:nvContentPartPr>
              <p14:xfrm>
                <a:off x="10522367" y="1855440"/>
                <a:ext cx="115200" cy="2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7928AD-D87B-516A-C0EC-8C3CA29DE8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04727" y="1837440"/>
                  <a:ext cx="150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046374-8FB7-2697-4D9A-AC1970BE958B}"/>
                    </a:ext>
                  </a:extLst>
                </p14:cNvPr>
                <p14:cNvContentPartPr/>
                <p14:nvPr/>
              </p14:nvContentPartPr>
              <p14:xfrm>
                <a:off x="10758887" y="1887120"/>
                <a:ext cx="32760" cy="18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046374-8FB7-2697-4D9A-AC1970BE95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41247" y="1869480"/>
                  <a:ext cx="68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E5D85D-6A4A-BCC3-E4B8-842B74D25A7F}"/>
                    </a:ext>
                  </a:extLst>
                </p14:cNvPr>
                <p14:cNvContentPartPr/>
                <p14:nvPr/>
              </p14:nvContentPartPr>
              <p14:xfrm>
                <a:off x="10889567" y="1934280"/>
                <a:ext cx="212760" cy="1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E5D85D-6A4A-BCC3-E4B8-842B74D25A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71927" y="1916640"/>
                  <a:ext cx="248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AC09C8-4FB9-2BB7-D27B-35117735579A}"/>
                    </a:ext>
                  </a:extLst>
                </p14:cNvPr>
                <p14:cNvContentPartPr/>
                <p14:nvPr/>
              </p14:nvContentPartPr>
              <p14:xfrm>
                <a:off x="11227247" y="1900080"/>
                <a:ext cx="189720" cy="20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AC09C8-4FB9-2BB7-D27B-3511773557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09247" y="1882080"/>
                  <a:ext cx="2253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65951A-F604-7B0C-18EB-F436D6C8FF73}"/>
              </a:ext>
            </a:extLst>
          </p:cNvPr>
          <p:cNvGrpSpPr/>
          <p:nvPr/>
        </p:nvGrpSpPr>
        <p:grpSpPr>
          <a:xfrm>
            <a:off x="9638567" y="3603960"/>
            <a:ext cx="1325880" cy="467640"/>
            <a:chOff x="9638567" y="3603960"/>
            <a:chExt cx="13258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BF66FF-01C1-D941-BCB4-9A65C99129D4}"/>
                    </a:ext>
                  </a:extLst>
                </p14:cNvPr>
                <p14:cNvContentPartPr/>
                <p14:nvPr/>
              </p14:nvContentPartPr>
              <p14:xfrm>
                <a:off x="9638567" y="3752280"/>
                <a:ext cx="243360" cy="29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BF66FF-01C1-D941-BCB4-9A65C99129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20567" y="3734640"/>
                  <a:ext cx="279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BC621B-EB0C-200F-E5DD-DEC9AF7155F2}"/>
                    </a:ext>
                  </a:extLst>
                </p14:cNvPr>
                <p14:cNvContentPartPr/>
                <p14:nvPr/>
              </p14:nvContentPartPr>
              <p14:xfrm>
                <a:off x="9941327" y="3868560"/>
                <a:ext cx="146880" cy="177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BC621B-EB0C-200F-E5DD-DEC9AF7155F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23687" y="3850920"/>
                  <a:ext cx="182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5769C0-42C8-8972-64A4-21A8543E296B}"/>
                    </a:ext>
                  </a:extLst>
                </p14:cNvPr>
                <p14:cNvContentPartPr/>
                <p14:nvPr/>
              </p14:nvContentPartPr>
              <p14:xfrm>
                <a:off x="10207367" y="3652200"/>
                <a:ext cx="306720" cy="36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5769C0-42C8-8972-64A4-21A8543E29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89367" y="3634200"/>
                  <a:ext cx="342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E1881E-0D01-A83C-9C3D-C7CD98B2A497}"/>
                    </a:ext>
                  </a:extLst>
                </p14:cNvPr>
                <p14:cNvContentPartPr/>
                <p14:nvPr/>
              </p14:nvContentPartPr>
              <p14:xfrm>
                <a:off x="10611287" y="3898440"/>
                <a:ext cx="1317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E1881E-0D01-A83C-9C3D-C7CD98B2A4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3287" y="3880800"/>
                  <a:ext cx="167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1200E3-7666-04CD-E042-D44537470CB8}"/>
                    </a:ext>
                  </a:extLst>
                </p14:cNvPr>
                <p14:cNvContentPartPr/>
                <p14:nvPr/>
              </p14:nvContentPartPr>
              <p14:xfrm>
                <a:off x="10812887" y="3830400"/>
                <a:ext cx="151560" cy="241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1200E3-7666-04CD-E042-D44537470C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95247" y="3812400"/>
                  <a:ext cx="187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E78918-7C32-2751-D592-BFC74E792FB3}"/>
                    </a:ext>
                  </a:extLst>
                </p14:cNvPr>
                <p14:cNvContentPartPr/>
                <p14:nvPr/>
              </p14:nvContentPartPr>
              <p14:xfrm>
                <a:off x="10766087" y="3603960"/>
                <a:ext cx="122040" cy="11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E78918-7C32-2751-D592-BFC74E792F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48087" y="3585960"/>
                  <a:ext cx="15768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61325D-6F24-88BA-5D43-749ACE55BEF4}"/>
                  </a:ext>
                </a:extLst>
              </p14:cNvPr>
              <p14:cNvContentPartPr/>
              <p14:nvPr/>
            </p14:nvContentPartPr>
            <p14:xfrm>
              <a:off x="11284127" y="3531960"/>
              <a:ext cx="253440" cy="488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61325D-6F24-88BA-5D43-749ACE55BEF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266127" y="3514320"/>
                <a:ext cx="28908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5F8195F-2CC4-C105-40C2-43C40250BB31}"/>
              </a:ext>
            </a:extLst>
          </p:cNvPr>
          <p:cNvGrpSpPr/>
          <p:nvPr/>
        </p:nvGrpSpPr>
        <p:grpSpPr>
          <a:xfrm>
            <a:off x="9856727" y="4213080"/>
            <a:ext cx="1689120" cy="1002960"/>
            <a:chOff x="9856727" y="4213080"/>
            <a:chExt cx="1689120" cy="10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16C4A8-A2EA-F070-687E-65408F1D5952}"/>
                    </a:ext>
                  </a:extLst>
                </p14:cNvPr>
                <p14:cNvContentPartPr/>
                <p14:nvPr/>
              </p14:nvContentPartPr>
              <p14:xfrm>
                <a:off x="9916127" y="4528800"/>
                <a:ext cx="31320" cy="3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16C4A8-A2EA-F070-687E-65408F1D59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98487" y="4510800"/>
                  <a:ext cx="66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26AE36-D935-909A-66AC-6ECE9E407A93}"/>
                    </a:ext>
                  </a:extLst>
                </p14:cNvPr>
                <p14:cNvContentPartPr/>
                <p14:nvPr/>
              </p14:nvContentPartPr>
              <p14:xfrm>
                <a:off x="9948527" y="4504320"/>
                <a:ext cx="4680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26AE36-D935-909A-66AC-6ECE9E407A9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30887" y="4486680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ADC376-D167-29AD-FCBC-7DF8C6317B35}"/>
                    </a:ext>
                  </a:extLst>
                </p14:cNvPr>
                <p14:cNvContentPartPr/>
                <p14:nvPr/>
              </p14:nvContentPartPr>
              <p14:xfrm>
                <a:off x="9895967" y="4213080"/>
                <a:ext cx="262800" cy="478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ADC376-D167-29AD-FCBC-7DF8C6317B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77967" y="4195440"/>
                  <a:ext cx="298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CC2DF7-A161-F21D-B9B8-0EB4185C0CAF}"/>
                    </a:ext>
                  </a:extLst>
                </p14:cNvPr>
                <p14:cNvContentPartPr/>
                <p14:nvPr/>
              </p14:nvContentPartPr>
              <p14:xfrm>
                <a:off x="10331207" y="4516200"/>
                <a:ext cx="41400" cy="91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CC2DF7-A161-F21D-B9B8-0EB4185C0C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3207" y="4498560"/>
                  <a:ext cx="77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17FB82-B7EF-4653-54BB-65EB8975AD07}"/>
                    </a:ext>
                  </a:extLst>
                </p14:cNvPr>
                <p14:cNvContentPartPr/>
                <p14:nvPr/>
              </p14:nvContentPartPr>
              <p14:xfrm>
                <a:off x="10328327" y="4336560"/>
                <a:ext cx="22680" cy="3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17FB82-B7EF-4653-54BB-65EB8975AD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10687" y="4318560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7FA7E8-8FFF-C75C-1E54-C032923EF9E6}"/>
                    </a:ext>
                  </a:extLst>
                </p14:cNvPr>
                <p14:cNvContentPartPr/>
                <p14:nvPr/>
              </p14:nvContentPartPr>
              <p14:xfrm>
                <a:off x="10556207" y="4221360"/>
                <a:ext cx="130680" cy="32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7FA7E8-8FFF-C75C-1E54-C032923EF9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38567" y="4203360"/>
                  <a:ext cx="166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A86651-C500-5824-4728-E91A3078022F}"/>
                    </a:ext>
                  </a:extLst>
                </p14:cNvPr>
                <p14:cNvContentPartPr/>
                <p14:nvPr/>
              </p14:nvContentPartPr>
              <p14:xfrm>
                <a:off x="10495727" y="4402800"/>
                <a:ext cx="190440" cy="6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A86651-C500-5824-4728-E91A307802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78087" y="4385160"/>
                  <a:ext cx="226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31212-E6BA-9253-2959-8E2FF2CB2561}"/>
                    </a:ext>
                  </a:extLst>
                </p14:cNvPr>
                <p14:cNvContentPartPr/>
                <p14:nvPr/>
              </p14:nvContentPartPr>
              <p14:xfrm>
                <a:off x="10769327" y="4240080"/>
                <a:ext cx="195480" cy="31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31212-E6BA-9253-2959-8E2FF2CB25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51327" y="4222440"/>
                  <a:ext cx="23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C13AD5-AA33-9EC9-917A-D717DEE67D30}"/>
                    </a:ext>
                  </a:extLst>
                </p14:cNvPr>
                <p14:cNvContentPartPr/>
                <p14:nvPr/>
              </p14:nvContentPartPr>
              <p14:xfrm>
                <a:off x="9856727" y="4744800"/>
                <a:ext cx="1319400" cy="18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C13AD5-AA33-9EC9-917A-D717DEE67D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39087" y="4727160"/>
                  <a:ext cx="1355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44682E-68D4-0F59-4BEB-0CA66032B795}"/>
                    </a:ext>
                  </a:extLst>
                </p14:cNvPr>
                <p14:cNvContentPartPr/>
                <p14:nvPr/>
              </p14:nvContentPartPr>
              <p14:xfrm>
                <a:off x="10118807" y="4973760"/>
                <a:ext cx="315000" cy="24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44682E-68D4-0F59-4BEB-0CA66032B7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1167" y="4956120"/>
                  <a:ext cx="350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D2CB7E-36AF-9269-CDD3-2E49FA299ED7}"/>
                    </a:ext>
                  </a:extLst>
                </p14:cNvPr>
                <p14:cNvContentPartPr/>
                <p14:nvPr/>
              </p14:nvContentPartPr>
              <p14:xfrm>
                <a:off x="10465127" y="5002920"/>
                <a:ext cx="167760" cy="11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D2CB7E-36AF-9269-CDD3-2E49FA299E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47487" y="4985280"/>
                  <a:ext cx="203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106978-7827-710C-31D7-BD03A192A6BA}"/>
                    </a:ext>
                  </a:extLst>
                </p14:cNvPr>
                <p14:cNvContentPartPr/>
                <p14:nvPr/>
              </p14:nvContentPartPr>
              <p14:xfrm>
                <a:off x="10740167" y="4911120"/>
                <a:ext cx="17244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106978-7827-710C-31D7-BD03A192A6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22527" y="4893480"/>
                  <a:ext cx="20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7D5E85-D4CE-560D-8D8B-C9A7D95F4BB5}"/>
                    </a:ext>
                  </a:extLst>
                </p14:cNvPr>
                <p14:cNvContentPartPr/>
                <p14:nvPr/>
              </p14:nvContentPartPr>
              <p14:xfrm>
                <a:off x="10961927" y="4848480"/>
                <a:ext cx="3600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7D5E85-D4CE-560D-8D8B-C9A7D95F4B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44287" y="4830840"/>
                  <a:ext cx="71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9B7D00-D0AC-891D-191A-10A9845EBCC5}"/>
                    </a:ext>
                  </a:extLst>
                </p14:cNvPr>
                <p14:cNvContentPartPr/>
                <p14:nvPr/>
              </p14:nvContentPartPr>
              <p14:xfrm>
                <a:off x="11074247" y="4901040"/>
                <a:ext cx="151560" cy="12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9B7D00-D0AC-891D-191A-10A9845EBC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56607" y="4883040"/>
                  <a:ext cx="187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80E47-0167-E447-1ECF-B5D2EEC59146}"/>
                    </a:ext>
                  </a:extLst>
                </p14:cNvPr>
                <p14:cNvContentPartPr/>
                <p14:nvPr/>
              </p14:nvContentPartPr>
              <p14:xfrm>
                <a:off x="11342447" y="4860360"/>
                <a:ext cx="8640" cy="13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80E47-0167-E447-1ECF-B5D2EEC591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447" y="4842720"/>
                  <a:ext cx="44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43F1AA-537A-072A-2E9A-29C43C1B59D4}"/>
                    </a:ext>
                  </a:extLst>
                </p14:cNvPr>
                <p14:cNvContentPartPr/>
                <p14:nvPr/>
              </p14:nvContentPartPr>
              <p14:xfrm>
                <a:off x="11319767" y="4919760"/>
                <a:ext cx="107280" cy="57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43F1AA-537A-072A-2E9A-29C43C1B59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01767" y="4902120"/>
                  <a:ext cx="142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816A82-572C-7EF8-12DA-CB31F2900D2D}"/>
                    </a:ext>
                  </a:extLst>
                </p14:cNvPr>
                <p14:cNvContentPartPr/>
                <p14:nvPr/>
              </p14:nvContentPartPr>
              <p14:xfrm>
                <a:off x="11517767" y="4835160"/>
                <a:ext cx="28080" cy="15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816A82-572C-7EF8-12DA-CB31F2900D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00127" y="4817160"/>
                  <a:ext cx="6372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5BCF1E-2437-522F-7467-C88CB6606739}"/>
                  </a:ext>
                </a:extLst>
              </p14:cNvPr>
              <p14:cNvContentPartPr/>
              <p14:nvPr/>
            </p14:nvContentPartPr>
            <p14:xfrm>
              <a:off x="11761127" y="4849560"/>
              <a:ext cx="196920" cy="113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5BCF1E-2437-522F-7467-C88CB660673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743127" y="4831920"/>
                <a:ext cx="23256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7A619D1-FEC6-ECF3-4F74-DBE46FF73223}"/>
              </a:ext>
            </a:extLst>
          </p:cNvPr>
          <p:cNvGrpSpPr/>
          <p:nvPr/>
        </p:nvGrpSpPr>
        <p:grpSpPr>
          <a:xfrm>
            <a:off x="8600687" y="5273640"/>
            <a:ext cx="1448640" cy="666000"/>
            <a:chOff x="8600687" y="5273640"/>
            <a:chExt cx="144864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613C70-45AF-B0D1-CE5B-0763830B1AF6}"/>
                    </a:ext>
                  </a:extLst>
                </p14:cNvPr>
                <p14:cNvContentPartPr/>
                <p14:nvPr/>
              </p14:nvContentPartPr>
              <p14:xfrm>
                <a:off x="8791487" y="5513040"/>
                <a:ext cx="177120" cy="29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613C70-45AF-B0D1-CE5B-0763830B1A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73847" y="5495400"/>
                  <a:ext cx="212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D97932-E067-2A89-E4F0-A632ABFE9843}"/>
                    </a:ext>
                  </a:extLst>
                </p14:cNvPr>
                <p14:cNvContentPartPr/>
                <p14:nvPr/>
              </p14:nvContentPartPr>
              <p14:xfrm>
                <a:off x="8758727" y="5591880"/>
                <a:ext cx="88920" cy="18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D97932-E067-2A89-E4F0-A632ABFE98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40727" y="5573880"/>
                  <a:ext cx="124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900BAD-5D1F-BD6E-E699-4D8D993269A0}"/>
                    </a:ext>
                  </a:extLst>
                </p14:cNvPr>
                <p14:cNvContentPartPr/>
                <p14:nvPr/>
              </p14:nvContentPartPr>
              <p14:xfrm>
                <a:off x="8765207" y="5457240"/>
                <a:ext cx="155880" cy="37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900BAD-5D1F-BD6E-E699-4D8D993269A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47207" y="5439600"/>
                  <a:ext cx="19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E20443-0C9A-7ED6-C788-7E162A7BAD2F}"/>
                    </a:ext>
                  </a:extLst>
                </p14:cNvPr>
                <p14:cNvContentPartPr/>
                <p14:nvPr/>
              </p14:nvContentPartPr>
              <p14:xfrm>
                <a:off x="8844047" y="5743440"/>
                <a:ext cx="87840" cy="10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E20443-0C9A-7ED6-C788-7E162A7BAD2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26047" y="5725800"/>
                  <a:ext cx="12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46586A-BF91-26FC-F9DE-9786161A5231}"/>
                    </a:ext>
                  </a:extLst>
                </p14:cNvPr>
                <p14:cNvContentPartPr/>
                <p14:nvPr/>
              </p14:nvContentPartPr>
              <p14:xfrm>
                <a:off x="8984087" y="5805720"/>
                <a:ext cx="7920" cy="13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46586A-BF91-26FC-F9DE-9786161A523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66087" y="5788080"/>
                  <a:ext cx="43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EE0415-053C-ADBA-73CE-68DE24B1467B}"/>
                    </a:ext>
                  </a:extLst>
                </p14:cNvPr>
                <p14:cNvContentPartPr/>
                <p14:nvPr/>
              </p14:nvContentPartPr>
              <p14:xfrm>
                <a:off x="9161207" y="5672160"/>
                <a:ext cx="104760" cy="10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EE0415-053C-ADBA-73CE-68DE24B1467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43207" y="5654520"/>
                  <a:ext cx="14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96994F-9915-FC15-E01A-A708D5A32D3A}"/>
                    </a:ext>
                  </a:extLst>
                </p14:cNvPr>
                <p14:cNvContentPartPr/>
                <p14:nvPr/>
              </p14:nvContentPartPr>
              <p14:xfrm>
                <a:off x="9440567" y="5479920"/>
                <a:ext cx="146160" cy="329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96994F-9915-FC15-E01A-A708D5A32D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22567" y="5462280"/>
                  <a:ext cx="181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99B183-AF22-5721-8E8E-7AA1E3D76D1D}"/>
                    </a:ext>
                  </a:extLst>
                </p14:cNvPr>
                <p14:cNvContentPartPr/>
                <p14:nvPr/>
              </p14:nvContentPartPr>
              <p14:xfrm>
                <a:off x="9470087" y="5567040"/>
                <a:ext cx="16344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99B183-AF22-5721-8E8E-7AA1E3D76D1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52447" y="5549040"/>
                  <a:ext cx="199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F483AB-9738-5214-95C8-B72A8DDD48EF}"/>
                    </a:ext>
                  </a:extLst>
                </p14:cNvPr>
                <p14:cNvContentPartPr/>
                <p14:nvPr/>
              </p14:nvContentPartPr>
              <p14:xfrm>
                <a:off x="9421127" y="5423760"/>
                <a:ext cx="155880" cy="1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F483AB-9738-5214-95C8-B72A8DDD48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3127" y="5406120"/>
                  <a:ext cx="191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CC9651-8D46-17AD-C451-9B5AC2021EA8}"/>
                    </a:ext>
                  </a:extLst>
                </p14:cNvPr>
                <p14:cNvContentPartPr/>
                <p14:nvPr/>
              </p14:nvContentPartPr>
              <p14:xfrm>
                <a:off x="9723167" y="5724000"/>
                <a:ext cx="178920" cy="205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CC9651-8D46-17AD-C451-9B5AC2021E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05167" y="5706000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31C1B5-63C6-4871-B15E-B7B86E23F085}"/>
                    </a:ext>
                  </a:extLst>
                </p14:cNvPr>
                <p14:cNvContentPartPr/>
                <p14:nvPr/>
              </p14:nvContentPartPr>
              <p14:xfrm>
                <a:off x="9945287" y="5364360"/>
                <a:ext cx="104040" cy="486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31C1B5-63C6-4871-B15E-B7B86E23F08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7647" y="5346720"/>
                  <a:ext cx="1396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E4467D-2053-E12E-7E24-34F0C950A07B}"/>
                    </a:ext>
                  </a:extLst>
                </p14:cNvPr>
                <p14:cNvContentPartPr/>
                <p14:nvPr/>
              </p14:nvContentPartPr>
              <p14:xfrm>
                <a:off x="8600687" y="5273640"/>
                <a:ext cx="63000" cy="637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E4467D-2053-E12E-7E24-34F0C950A0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82687" y="5256000"/>
                  <a:ext cx="9864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FEC3EB7-35B5-D2A6-CD6A-1146FF6B9225}"/>
                  </a:ext>
                </a:extLst>
              </p14:cNvPr>
              <p14:cNvContentPartPr/>
              <p14:nvPr/>
            </p14:nvContentPartPr>
            <p14:xfrm>
              <a:off x="8576567" y="6028200"/>
              <a:ext cx="1624680" cy="95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FEC3EB7-35B5-D2A6-CD6A-1146FF6B92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567927" y="6019200"/>
                <a:ext cx="164232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6F29AB6-4FA1-79AD-EDEC-1D0803C665F6}"/>
              </a:ext>
            </a:extLst>
          </p:cNvPr>
          <p:cNvGrpSpPr/>
          <p:nvPr/>
        </p:nvGrpSpPr>
        <p:grpSpPr>
          <a:xfrm>
            <a:off x="8652887" y="6116400"/>
            <a:ext cx="995400" cy="393480"/>
            <a:chOff x="8652887" y="6116400"/>
            <a:chExt cx="9954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B3D39B-7B3B-7B20-5101-FC49C10E4CBD}"/>
                    </a:ext>
                  </a:extLst>
                </p14:cNvPr>
                <p14:cNvContentPartPr/>
                <p14:nvPr/>
              </p14:nvContentPartPr>
              <p14:xfrm>
                <a:off x="8652887" y="6248160"/>
                <a:ext cx="141840" cy="261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B3D39B-7B3B-7B20-5101-FC49C10E4C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35247" y="6230520"/>
                  <a:ext cx="177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A462F6-01E7-289F-013B-D6CE7E40B49C}"/>
                    </a:ext>
                  </a:extLst>
                </p14:cNvPr>
                <p14:cNvContentPartPr/>
                <p14:nvPr/>
              </p14:nvContentPartPr>
              <p14:xfrm>
                <a:off x="8905607" y="6268680"/>
                <a:ext cx="102600" cy="10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A462F6-01E7-289F-013B-D6CE7E40B4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87967" y="6250680"/>
                  <a:ext cx="138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AE2949-7D6F-FDFF-8B08-07C2315C6588}"/>
                    </a:ext>
                  </a:extLst>
                </p14:cNvPr>
                <p14:cNvContentPartPr/>
                <p14:nvPr/>
              </p14:nvContentPartPr>
              <p14:xfrm>
                <a:off x="9062567" y="6273720"/>
                <a:ext cx="128160" cy="131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AE2949-7D6F-FDFF-8B08-07C2315C658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44927" y="6255720"/>
                  <a:ext cx="163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85C658-793B-9652-8BC1-6620ABD7F54D}"/>
                    </a:ext>
                  </a:extLst>
                </p14:cNvPr>
                <p14:cNvContentPartPr/>
                <p14:nvPr/>
              </p14:nvContentPartPr>
              <p14:xfrm>
                <a:off x="9273887" y="6181560"/>
                <a:ext cx="204480" cy="19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85C658-793B-9652-8BC1-6620ABD7F54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56247" y="6163920"/>
                  <a:ext cx="24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93CAF9-2A4C-2AE1-7BE8-63634D2FA877}"/>
                    </a:ext>
                  </a:extLst>
                </p14:cNvPr>
                <p14:cNvContentPartPr/>
                <p14:nvPr/>
              </p14:nvContentPartPr>
              <p14:xfrm>
                <a:off x="9527687" y="6116400"/>
                <a:ext cx="120600" cy="267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93CAF9-2A4C-2AE1-7BE8-63634D2FA8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09687" y="6098400"/>
                  <a:ext cx="1562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C9A535-900D-65F9-DB58-8E13AD376B20}"/>
              </a:ext>
            </a:extLst>
          </p:cNvPr>
          <p:cNvGrpSpPr/>
          <p:nvPr/>
        </p:nvGrpSpPr>
        <p:grpSpPr>
          <a:xfrm>
            <a:off x="10001807" y="6159600"/>
            <a:ext cx="414720" cy="301680"/>
            <a:chOff x="10001807" y="6159600"/>
            <a:chExt cx="4147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06A93D-EF79-B49E-5820-E48965EA450A}"/>
                    </a:ext>
                  </a:extLst>
                </p14:cNvPr>
                <p14:cNvContentPartPr/>
                <p14:nvPr/>
              </p14:nvContentPartPr>
              <p14:xfrm>
                <a:off x="10001807" y="6159600"/>
                <a:ext cx="149400" cy="235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06A93D-EF79-B49E-5820-E48965EA45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83807" y="6141600"/>
                  <a:ext cx="185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5FCDBF-55E0-B756-C52D-223B287A4635}"/>
                    </a:ext>
                  </a:extLst>
                </p14:cNvPr>
                <p14:cNvContentPartPr/>
                <p14:nvPr/>
              </p14:nvContentPartPr>
              <p14:xfrm>
                <a:off x="10225367" y="6167520"/>
                <a:ext cx="26280" cy="21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5FCDBF-55E0-B756-C52D-223B287A463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07367" y="6149880"/>
                  <a:ext cx="61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370EC8-3B0B-F12C-6B4C-A1091F68E7B4}"/>
                    </a:ext>
                  </a:extLst>
                </p14:cNvPr>
                <p14:cNvContentPartPr/>
                <p14:nvPr/>
              </p14:nvContentPartPr>
              <p14:xfrm>
                <a:off x="10266047" y="6186240"/>
                <a:ext cx="150480" cy="275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370EC8-3B0B-F12C-6B4C-A1091F68E7B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8407" y="6168600"/>
                  <a:ext cx="18612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92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E7C624B-93D7-EBBA-7A39-EB237287E13E}"/>
              </a:ext>
            </a:extLst>
          </p:cNvPr>
          <p:cNvGrpSpPr/>
          <p:nvPr/>
        </p:nvGrpSpPr>
        <p:grpSpPr>
          <a:xfrm>
            <a:off x="6095447" y="155880"/>
            <a:ext cx="2818800" cy="720720"/>
            <a:chOff x="6095447" y="155880"/>
            <a:chExt cx="281880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01E768-9592-0CC2-F6DA-2A19020A35D3}"/>
                    </a:ext>
                  </a:extLst>
                </p14:cNvPr>
                <p14:cNvContentPartPr/>
                <p14:nvPr/>
              </p14:nvContentPartPr>
              <p14:xfrm>
                <a:off x="6095447" y="155880"/>
                <a:ext cx="275040" cy="70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01E768-9592-0CC2-F6DA-2A19020A35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6447" y="146880"/>
                  <a:ext cx="2926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5FD682-7CAF-C2FB-04D2-3CAA9A18FBA5}"/>
                    </a:ext>
                  </a:extLst>
                </p14:cNvPr>
                <p14:cNvContentPartPr/>
                <p14:nvPr/>
              </p14:nvContentPartPr>
              <p14:xfrm>
                <a:off x="6589367" y="453240"/>
                <a:ext cx="412920" cy="38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5FD682-7CAF-C2FB-04D2-3CAA9A18FB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80727" y="444240"/>
                  <a:ext cx="430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933FA8-F22A-6975-8AD7-13C2CA41FFAE}"/>
                    </a:ext>
                  </a:extLst>
                </p14:cNvPr>
                <p14:cNvContentPartPr/>
                <p14:nvPr/>
              </p14:nvContentPartPr>
              <p14:xfrm>
                <a:off x="7043687" y="491040"/>
                <a:ext cx="218880" cy="239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933FA8-F22A-6975-8AD7-13C2CA41FF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4687" y="482400"/>
                  <a:ext cx="236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B193C7-47FB-773A-05B9-BAB11A79B3AC}"/>
                    </a:ext>
                  </a:extLst>
                </p14:cNvPr>
                <p14:cNvContentPartPr/>
                <p14:nvPr/>
              </p14:nvContentPartPr>
              <p14:xfrm>
                <a:off x="7375967" y="546480"/>
                <a:ext cx="215280" cy="17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B193C7-47FB-773A-05B9-BAB11A79B3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6967" y="537480"/>
                  <a:ext cx="232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960DF0-C0FB-5CF0-00DC-0482D6B78437}"/>
                    </a:ext>
                  </a:extLst>
                </p14:cNvPr>
                <p14:cNvContentPartPr/>
                <p14:nvPr/>
              </p14:nvContentPartPr>
              <p14:xfrm>
                <a:off x="7598087" y="549360"/>
                <a:ext cx="40716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960DF0-C0FB-5CF0-00DC-0482D6B784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9087" y="540360"/>
                  <a:ext cx="42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6F9268-9D69-C8F9-55A8-090842223EEA}"/>
                    </a:ext>
                  </a:extLst>
                </p14:cNvPr>
                <p14:cNvContentPartPr/>
                <p14:nvPr/>
              </p14:nvContentPartPr>
              <p14:xfrm>
                <a:off x="8060687" y="601920"/>
                <a:ext cx="175320" cy="14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6F9268-9D69-C8F9-55A8-090842223E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52047" y="593280"/>
                  <a:ext cx="192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FCDB26-8622-E197-DB73-F5E73CCA13E1}"/>
                    </a:ext>
                  </a:extLst>
                </p14:cNvPr>
                <p14:cNvContentPartPr/>
                <p14:nvPr/>
              </p14:nvContentPartPr>
              <p14:xfrm>
                <a:off x="8375327" y="307800"/>
                <a:ext cx="51840" cy="44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FCDB26-8622-E197-DB73-F5E73CCA13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6687" y="298800"/>
                  <a:ext cx="69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4B94F7-0E89-55CF-BF73-B03A3080428C}"/>
                    </a:ext>
                  </a:extLst>
                </p14:cNvPr>
                <p14:cNvContentPartPr/>
                <p14:nvPr/>
              </p14:nvContentPartPr>
              <p14:xfrm>
                <a:off x="8574407" y="168480"/>
                <a:ext cx="339840" cy="70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4B94F7-0E89-55CF-BF73-B03A308042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65767" y="159480"/>
                  <a:ext cx="357480" cy="7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5B8338-64A7-84DC-B09F-19CCEC33DD67}"/>
              </a:ext>
            </a:extLst>
          </p:cNvPr>
          <p:cNvGrpSpPr/>
          <p:nvPr/>
        </p:nvGrpSpPr>
        <p:grpSpPr>
          <a:xfrm>
            <a:off x="9404207" y="404640"/>
            <a:ext cx="2267280" cy="543240"/>
            <a:chOff x="9404207" y="404640"/>
            <a:chExt cx="226728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81F700-B806-4197-CA3F-30D8A2ABB06B}"/>
                    </a:ext>
                  </a:extLst>
                </p14:cNvPr>
                <p14:cNvContentPartPr/>
                <p14:nvPr/>
              </p14:nvContentPartPr>
              <p14:xfrm>
                <a:off x="9404207" y="519120"/>
                <a:ext cx="223560" cy="29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81F700-B806-4197-CA3F-30D8A2ABB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5207" y="510120"/>
                  <a:ext cx="241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855C14-3AC6-8195-9222-8DBC29CD5D9D}"/>
                    </a:ext>
                  </a:extLst>
                </p14:cNvPr>
                <p14:cNvContentPartPr/>
                <p14:nvPr/>
              </p14:nvContentPartPr>
              <p14:xfrm>
                <a:off x="9689687" y="503280"/>
                <a:ext cx="192240" cy="27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855C14-3AC6-8195-9222-8DBC29CD5D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80687" y="494280"/>
                  <a:ext cx="209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39C768-7105-5534-5F0F-C4BC85796B97}"/>
                    </a:ext>
                  </a:extLst>
                </p14:cNvPr>
                <p14:cNvContentPartPr/>
                <p14:nvPr/>
              </p14:nvContentPartPr>
              <p14:xfrm>
                <a:off x="9962207" y="539640"/>
                <a:ext cx="234360" cy="23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39C768-7105-5534-5F0F-C4BC85796B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53207" y="530640"/>
                  <a:ext cx="252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F5BF35-1CAA-7453-1784-17E2D2F83B9E}"/>
                    </a:ext>
                  </a:extLst>
                </p14:cNvPr>
                <p14:cNvContentPartPr/>
                <p14:nvPr/>
              </p14:nvContentPartPr>
              <p14:xfrm>
                <a:off x="10346327" y="646920"/>
                <a:ext cx="296280" cy="152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F5BF35-1CAA-7453-1784-17E2D2F83B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37327" y="638280"/>
                  <a:ext cx="313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CDBACB-B9AE-F41F-46B6-224D254835C4}"/>
                    </a:ext>
                  </a:extLst>
                </p14:cNvPr>
                <p14:cNvContentPartPr/>
                <p14:nvPr/>
              </p14:nvContentPartPr>
              <p14:xfrm>
                <a:off x="10681847" y="505800"/>
                <a:ext cx="267120" cy="44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CDBACB-B9AE-F41F-46B6-224D254835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2847" y="497160"/>
                  <a:ext cx="2847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874CFF-FE89-980E-BA48-4D10FC0F251A}"/>
                    </a:ext>
                  </a:extLst>
                </p14:cNvPr>
                <p14:cNvContentPartPr/>
                <p14:nvPr/>
              </p14:nvContentPartPr>
              <p14:xfrm>
                <a:off x="11052287" y="404640"/>
                <a:ext cx="9000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874CFF-FE89-980E-BA48-4D10FC0F25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43287" y="395640"/>
                  <a:ext cx="107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5E15E1-B6D1-D784-5B5D-CA32FAE8559F}"/>
                    </a:ext>
                  </a:extLst>
                </p14:cNvPr>
                <p14:cNvContentPartPr/>
                <p14:nvPr/>
              </p14:nvContentPartPr>
              <p14:xfrm>
                <a:off x="11023487" y="620640"/>
                <a:ext cx="177120" cy="4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5E15E1-B6D1-D784-5B5D-CA32FAE855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14847" y="611640"/>
                  <a:ext cx="194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F94759-D782-35DE-2890-1C1D92281892}"/>
                    </a:ext>
                  </a:extLst>
                </p14:cNvPr>
                <p14:cNvContentPartPr/>
                <p14:nvPr/>
              </p14:nvContentPartPr>
              <p14:xfrm>
                <a:off x="11219687" y="545040"/>
                <a:ext cx="451800" cy="19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F94759-D782-35DE-2890-1C1D922818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1047" y="536040"/>
                  <a:ext cx="46944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E827B6-98EA-FEDF-C554-D39F8AE49375}"/>
                  </a:ext>
                </a:extLst>
              </p14:cNvPr>
              <p14:cNvContentPartPr/>
              <p14:nvPr/>
            </p14:nvContentPartPr>
            <p14:xfrm>
              <a:off x="1469087" y="1381680"/>
              <a:ext cx="515520" cy="1954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E827B6-98EA-FEDF-C554-D39F8AE4937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0447" y="1372680"/>
                <a:ext cx="53316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BF8B81-FF7D-3385-C398-F7782993CBFC}"/>
                  </a:ext>
                </a:extLst>
              </p14:cNvPr>
              <p14:cNvContentPartPr/>
              <p14:nvPr/>
            </p14:nvContentPartPr>
            <p14:xfrm>
              <a:off x="2888207" y="313920"/>
              <a:ext cx="493200" cy="51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BF8B81-FF7D-3385-C398-F7782993CB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567" y="304920"/>
                <a:ext cx="5108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83AE88-EB1E-A63E-DB6F-3291CB26B80D}"/>
                  </a:ext>
                </a:extLst>
              </p14:cNvPr>
              <p14:cNvContentPartPr/>
              <p14:nvPr/>
            </p14:nvContentPartPr>
            <p14:xfrm>
              <a:off x="3226247" y="667440"/>
              <a:ext cx="281880" cy="1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83AE88-EB1E-A63E-DB6F-3291CB26B8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17247" y="658440"/>
                <a:ext cx="299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6B785-5473-6E7B-5F3A-3DE3F9517939}"/>
                  </a:ext>
                </a:extLst>
              </p14:cNvPr>
              <p14:cNvContentPartPr/>
              <p14:nvPr/>
            </p14:nvContentPartPr>
            <p14:xfrm>
              <a:off x="3618647" y="642240"/>
              <a:ext cx="190440" cy="24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6B785-5473-6E7B-5F3A-3DE3F95179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09647" y="633600"/>
                <a:ext cx="20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AEC30C-7163-6DB0-BC6E-08C21396CDCB}"/>
                  </a:ext>
                </a:extLst>
              </p14:cNvPr>
              <p14:cNvContentPartPr/>
              <p14:nvPr/>
            </p14:nvContentPartPr>
            <p14:xfrm>
              <a:off x="3970367" y="676080"/>
              <a:ext cx="166320" cy="17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AEC30C-7163-6DB0-BC6E-08C21396CD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61727" y="667440"/>
                <a:ext cx="183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47F1A7-5C8B-96DD-076A-AFFCEFE2D4A5}"/>
                  </a:ext>
                </a:extLst>
              </p14:cNvPr>
              <p14:cNvContentPartPr/>
              <p14:nvPr/>
            </p14:nvContentPartPr>
            <p14:xfrm>
              <a:off x="4300127" y="587520"/>
              <a:ext cx="155520" cy="30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47F1A7-5C8B-96DD-076A-AFFCEFE2D4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1127" y="578880"/>
                <a:ext cx="173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429300-87EF-3850-53A3-8704D8BDAFBF}"/>
                  </a:ext>
                </a:extLst>
              </p14:cNvPr>
              <p14:cNvContentPartPr/>
              <p14:nvPr/>
            </p14:nvContentPartPr>
            <p14:xfrm>
              <a:off x="4501007" y="640080"/>
              <a:ext cx="25308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429300-87EF-3850-53A3-8704D8BDAF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92367" y="631080"/>
                <a:ext cx="270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1A3BFE-5993-25A9-BFB2-DF35CA1AE0E6}"/>
                  </a:ext>
                </a:extLst>
              </p14:cNvPr>
              <p14:cNvContentPartPr/>
              <p14:nvPr/>
            </p14:nvContentPartPr>
            <p14:xfrm>
              <a:off x="4879007" y="550800"/>
              <a:ext cx="125640" cy="34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1A3BFE-5993-25A9-BFB2-DF35CA1AE0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70367" y="542160"/>
                <a:ext cx="143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28ED53-3A5B-AE35-5D70-4B7F596ABC1F}"/>
                  </a:ext>
                </a:extLst>
              </p14:cNvPr>
              <p14:cNvContentPartPr/>
              <p14:nvPr/>
            </p14:nvContentPartPr>
            <p14:xfrm>
              <a:off x="5178527" y="693720"/>
              <a:ext cx="170280" cy="22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28ED53-3A5B-AE35-5D70-4B7F596ABC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69887" y="684720"/>
                <a:ext cx="187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769306-65DC-A3C3-0AE1-7E7F03DA2F1C}"/>
                  </a:ext>
                </a:extLst>
              </p14:cNvPr>
              <p14:cNvContentPartPr/>
              <p14:nvPr/>
            </p14:nvContentPartPr>
            <p14:xfrm>
              <a:off x="5461127" y="715680"/>
              <a:ext cx="248400" cy="20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769306-65DC-A3C3-0AE1-7E7F03DA2F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52487" y="706680"/>
                <a:ext cx="266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99B029-D0E7-277E-4B2D-E574552E53B2}"/>
                  </a:ext>
                </a:extLst>
              </p14:cNvPr>
              <p14:cNvContentPartPr/>
              <p14:nvPr/>
            </p14:nvContentPartPr>
            <p14:xfrm>
              <a:off x="2593727" y="901800"/>
              <a:ext cx="392400" cy="2153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99B029-D0E7-277E-4B2D-E574552E53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85087" y="892800"/>
                <a:ext cx="410040" cy="21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16B90D1-E8CD-0CD6-F5BD-6CB8F274EA89}"/>
              </a:ext>
            </a:extLst>
          </p:cNvPr>
          <p:cNvGrpSpPr/>
          <p:nvPr/>
        </p:nvGrpSpPr>
        <p:grpSpPr>
          <a:xfrm>
            <a:off x="4395887" y="1485000"/>
            <a:ext cx="3768840" cy="2550960"/>
            <a:chOff x="4395887" y="1485000"/>
            <a:chExt cx="376884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C2F73B-5AC6-BF37-BDFB-AA302E2D9238}"/>
                    </a:ext>
                  </a:extLst>
                </p14:cNvPr>
                <p14:cNvContentPartPr/>
                <p14:nvPr/>
              </p14:nvContentPartPr>
              <p14:xfrm>
                <a:off x="4395887" y="2285280"/>
                <a:ext cx="54252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C2F73B-5AC6-BF37-BDFB-AA302E2D92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6887" y="2276640"/>
                  <a:ext cx="56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7018E7-3580-DD7D-3111-22021EBD0BD3}"/>
                    </a:ext>
                  </a:extLst>
                </p14:cNvPr>
                <p14:cNvContentPartPr/>
                <p14:nvPr/>
              </p14:nvContentPartPr>
              <p14:xfrm>
                <a:off x="4409207" y="2053080"/>
                <a:ext cx="504360" cy="10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7018E7-3580-DD7D-3111-22021EBD0B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0567" y="2044440"/>
                  <a:ext cx="522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E7D75B-CF2E-86C3-AA6D-02B332BF0633}"/>
                    </a:ext>
                  </a:extLst>
                </p14:cNvPr>
                <p14:cNvContentPartPr/>
                <p14:nvPr/>
              </p14:nvContentPartPr>
              <p14:xfrm>
                <a:off x="4762007" y="1904040"/>
                <a:ext cx="463320" cy="70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E7D75B-CF2E-86C3-AA6D-02B332BF0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3007" y="1895040"/>
                  <a:ext cx="48096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D689C5-BFBF-532D-6646-3E3938CF76D1}"/>
                    </a:ext>
                  </a:extLst>
                </p14:cNvPr>
                <p14:cNvContentPartPr/>
                <p14:nvPr/>
              </p14:nvContentPartPr>
              <p14:xfrm>
                <a:off x="5887367" y="1485000"/>
                <a:ext cx="1856160" cy="182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D689C5-BFBF-532D-6646-3E3938CF76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8367" y="1476000"/>
                  <a:ext cx="1873800" cy="18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245DA-17FC-8268-2F96-86B01478FBA4}"/>
                    </a:ext>
                  </a:extLst>
                </p14:cNvPr>
                <p14:cNvContentPartPr/>
                <p14:nvPr/>
              </p14:nvContentPartPr>
              <p14:xfrm>
                <a:off x="5338367" y="2493360"/>
                <a:ext cx="187920" cy="24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245DA-17FC-8268-2F96-86B01478FB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9367" y="2484720"/>
                  <a:ext cx="20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0EC414-1787-B26F-6C9F-153443648B22}"/>
                    </a:ext>
                  </a:extLst>
                </p14:cNvPr>
                <p14:cNvContentPartPr/>
                <p14:nvPr/>
              </p14:nvContentPartPr>
              <p14:xfrm>
                <a:off x="5502887" y="2392920"/>
                <a:ext cx="11160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0EC414-1787-B26F-6C9F-153443648B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3887" y="2384280"/>
                  <a:ext cx="12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996ED9-02F2-406E-9E6D-90E000DE455D}"/>
                    </a:ext>
                  </a:extLst>
                </p14:cNvPr>
                <p14:cNvContentPartPr/>
                <p14:nvPr/>
              </p14:nvContentPartPr>
              <p14:xfrm>
                <a:off x="5594327" y="2242800"/>
                <a:ext cx="129600" cy="9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996ED9-02F2-406E-9E6D-90E000DE45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85687" y="2234160"/>
                  <a:ext cx="147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5A3E6F-9347-240D-7527-ECF99A5DB96A}"/>
                    </a:ext>
                  </a:extLst>
                </p14:cNvPr>
                <p14:cNvContentPartPr/>
                <p14:nvPr/>
              </p14:nvContentPartPr>
              <p14:xfrm>
                <a:off x="5614847" y="2013840"/>
                <a:ext cx="123480" cy="15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5A3E6F-9347-240D-7527-ECF99A5DB9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5847" y="2004840"/>
                  <a:ext cx="14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CC9836-B5B0-8F81-9817-6C0B7F58329F}"/>
                    </a:ext>
                  </a:extLst>
                </p14:cNvPr>
                <p14:cNvContentPartPr/>
                <p14:nvPr/>
              </p14:nvContentPartPr>
              <p14:xfrm>
                <a:off x="5639687" y="2208600"/>
                <a:ext cx="93960" cy="6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CC9836-B5B0-8F81-9817-6C0B7F5832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31047" y="2199960"/>
                  <a:ext cx="111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CE62F6-3752-F5BA-28B6-8DFCD6FBC972}"/>
                    </a:ext>
                  </a:extLst>
                </p14:cNvPr>
                <p14:cNvContentPartPr/>
                <p14:nvPr/>
              </p14:nvContentPartPr>
              <p14:xfrm>
                <a:off x="5606927" y="1913760"/>
                <a:ext cx="145800" cy="174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CE62F6-3752-F5BA-28B6-8DFCD6FBC9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7927" y="1904760"/>
                  <a:ext cx="163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CD0955-D3D2-9AA4-939D-031ECBC0B326}"/>
                    </a:ext>
                  </a:extLst>
                </p14:cNvPr>
                <p14:cNvContentPartPr/>
                <p14:nvPr/>
              </p14:nvContentPartPr>
              <p14:xfrm>
                <a:off x="5677487" y="2173680"/>
                <a:ext cx="58320" cy="78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CD0955-D3D2-9AA4-939D-031ECBC0B3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68847" y="2165040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1BE13B-5AF4-7EFE-34E9-F70CFB6223BB}"/>
                    </a:ext>
                  </a:extLst>
                </p14:cNvPr>
                <p14:cNvContentPartPr/>
                <p14:nvPr/>
              </p14:nvContentPartPr>
              <p14:xfrm>
                <a:off x="6442487" y="3526920"/>
                <a:ext cx="17928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1BE13B-5AF4-7EFE-34E9-F70CFB6223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33487" y="3518280"/>
                  <a:ext cx="196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2A8E8A-8F7B-6943-AED3-FAFD0C545263}"/>
                    </a:ext>
                  </a:extLst>
                </p14:cNvPr>
                <p14:cNvContentPartPr/>
                <p14:nvPr/>
              </p14:nvContentPartPr>
              <p14:xfrm>
                <a:off x="6700607" y="3517200"/>
                <a:ext cx="141480" cy="16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2A8E8A-8F7B-6943-AED3-FAFD0C5452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1967" y="3508560"/>
                  <a:ext cx="159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C6D8D4-9A6B-D9ED-D67E-0F2B07507183}"/>
                    </a:ext>
                  </a:extLst>
                </p14:cNvPr>
                <p14:cNvContentPartPr/>
                <p14:nvPr/>
              </p14:nvContentPartPr>
              <p14:xfrm>
                <a:off x="6878447" y="3526200"/>
                <a:ext cx="79200" cy="16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C6D8D4-9A6B-D9ED-D67E-0F2B075071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9447" y="3517200"/>
                  <a:ext cx="9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895DE8-F23A-9FBA-7A4D-D9B2D26EA807}"/>
                    </a:ext>
                  </a:extLst>
                </p14:cNvPr>
                <p14:cNvContentPartPr/>
                <p14:nvPr/>
              </p14:nvContentPartPr>
              <p14:xfrm>
                <a:off x="7015607" y="3620160"/>
                <a:ext cx="31320" cy="6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895DE8-F23A-9FBA-7A4D-D9B2D26EA8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06607" y="3611520"/>
                  <a:ext cx="48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A01BD4-926D-BABF-CB5E-293292128F12}"/>
                    </a:ext>
                  </a:extLst>
                </p14:cNvPr>
                <p14:cNvContentPartPr/>
                <p14:nvPr/>
              </p14:nvContentPartPr>
              <p14:xfrm>
                <a:off x="7013807" y="3473640"/>
                <a:ext cx="42120" cy="5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A01BD4-926D-BABF-CB5E-293292128F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05167" y="3465000"/>
                  <a:ext cx="59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55524-1FF0-9853-3C22-995219CB212E}"/>
                    </a:ext>
                  </a:extLst>
                </p14:cNvPr>
                <p14:cNvContentPartPr/>
                <p14:nvPr/>
              </p14:nvContentPartPr>
              <p14:xfrm>
                <a:off x="7114247" y="3454560"/>
                <a:ext cx="1360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55524-1FF0-9853-3C22-995219CB21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5607" y="3445560"/>
                  <a:ext cx="153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8C0B91-6774-47C1-3BA0-EED05FCE809B}"/>
                    </a:ext>
                  </a:extLst>
                </p14:cNvPr>
                <p14:cNvContentPartPr/>
                <p14:nvPr/>
              </p14:nvContentPartPr>
              <p14:xfrm>
                <a:off x="7311167" y="3634920"/>
                <a:ext cx="131040" cy="8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8C0B91-6774-47C1-3BA0-EED05FCE80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02167" y="3625920"/>
                  <a:ext cx="148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FEE467-107C-0EB0-3D38-DA4905370709}"/>
                    </a:ext>
                  </a:extLst>
                </p14:cNvPr>
                <p14:cNvContentPartPr/>
                <p14:nvPr/>
              </p14:nvContentPartPr>
              <p14:xfrm>
                <a:off x="7528967" y="3598920"/>
                <a:ext cx="83880" cy="12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FEE467-107C-0EB0-3D38-DA49053707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0327" y="3590280"/>
                  <a:ext cx="101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C006EBA-4562-97DB-03E7-E3CFE6D1069C}"/>
                    </a:ext>
                  </a:extLst>
                </p14:cNvPr>
                <p14:cNvContentPartPr/>
                <p14:nvPr/>
              </p14:nvContentPartPr>
              <p14:xfrm>
                <a:off x="7714007" y="3517920"/>
                <a:ext cx="17280" cy="24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C006EBA-4562-97DB-03E7-E3CFE6D106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5007" y="3509280"/>
                  <a:ext cx="34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10F5BE-7D5E-D847-19CF-5D5B38917C9B}"/>
                    </a:ext>
                  </a:extLst>
                </p14:cNvPr>
                <p14:cNvContentPartPr/>
                <p14:nvPr/>
              </p14:nvContentPartPr>
              <p14:xfrm>
                <a:off x="7776647" y="3570840"/>
                <a:ext cx="207360" cy="29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10F5BE-7D5E-D847-19CF-5D5B38917C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8007" y="3562200"/>
                  <a:ext cx="225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B2D42F-B7D4-BE9B-74AE-5CFA5C4677CA}"/>
                    </a:ext>
                  </a:extLst>
                </p14:cNvPr>
                <p14:cNvContentPartPr/>
                <p14:nvPr/>
              </p14:nvContentPartPr>
              <p14:xfrm>
                <a:off x="6014087" y="2903400"/>
                <a:ext cx="241920" cy="42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B2D42F-B7D4-BE9B-74AE-5CFA5C4677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5087" y="2894760"/>
                  <a:ext cx="2595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1A47B7-8604-0F7E-12CA-D3ED2620C7DD}"/>
                    </a:ext>
                  </a:extLst>
                </p14:cNvPr>
                <p14:cNvContentPartPr/>
                <p14:nvPr/>
              </p14:nvContentPartPr>
              <p14:xfrm>
                <a:off x="6229367" y="2548080"/>
                <a:ext cx="317160" cy="72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1A47B7-8604-0F7E-12CA-D3ED2620C7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20367" y="2539080"/>
                  <a:ext cx="3348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2BF8B4-6909-28A7-5EE0-EE8D1F2A0C6B}"/>
                    </a:ext>
                  </a:extLst>
                </p14:cNvPr>
                <p14:cNvContentPartPr/>
                <p14:nvPr/>
              </p14:nvContentPartPr>
              <p14:xfrm>
                <a:off x="6476327" y="2229480"/>
                <a:ext cx="456840" cy="103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2BF8B4-6909-28A7-5EE0-EE8D1F2A0C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67687" y="2220840"/>
                  <a:ext cx="4744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38943C-99B4-6C73-5ADC-26832A3BACC8}"/>
                    </a:ext>
                  </a:extLst>
                </p14:cNvPr>
                <p14:cNvContentPartPr/>
                <p14:nvPr/>
              </p14:nvContentPartPr>
              <p14:xfrm>
                <a:off x="6902207" y="1569600"/>
                <a:ext cx="397440" cy="1707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38943C-99B4-6C73-5ADC-26832A3BAC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93207" y="1560960"/>
                  <a:ext cx="415080" cy="17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7F2C56-8AD4-34A6-4454-E5F58DC27B1E}"/>
                    </a:ext>
                  </a:extLst>
                </p14:cNvPr>
                <p14:cNvContentPartPr/>
                <p14:nvPr/>
              </p14:nvContentPartPr>
              <p14:xfrm>
                <a:off x="7248887" y="2086200"/>
                <a:ext cx="189360" cy="109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7F2C56-8AD4-34A6-4454-E5F58DC27B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40247" y="2077200"/>
                  <a:ext cx="20700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F617A6-65F4-A4D1-6A3A-CF8FF24E91B1}"/>
                    </a:ext>
                  </a:extLst>
                </p14:cNvPr>
                <p14:cNvContentPartPr/>
                <p14:nvPr/>
              </p14:nvContentPartPr>
              <p14:xfrm>
                <a:off x="7480727" y="2463480"/>
                <a:ext cx="222840" cy="696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F617A6-65F4-A4D1-6A3A-CF8FF24E91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1727" y="2454840"/>
                  <a:ext cx="2404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1BD92A-DAD1-38A7-C742-DB3D6939C600}"/>
                    </a:ext>
                  </a:extLst>
                </p14:cNvPr>
                <p14:cNvContentPartPr/>
                <p14:nvPr/>
              </p14:nvContentPartPr>
              <p14:xfrm>
                <a:off x="7718327" y="2850840"/>
                <a:ext cx="183240" cy="33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1BD92A-DAD1-38A7-C742-DB3D6939C6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09327" y="2842200"/>
                  <a:ext cx="200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2641DD-5537-7F50-F5C5-506A5184A22F}"/>
                    </a:ext>
                  </a:extLst>
                </p14:cNvPr>
                <p14:cNvContentPartPr/>
                <p14:nvPr/>
              </p14:nvContentPartPr>
              <p14:xfrm>
                <a:off x="7905887" y="3055680"/>
                <a:ext cx="167760" cy="181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2641DD-5537-7F50-F5C5-506A5184A2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6887" y="3046680"/>
                  <a:ext cx="185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31ED7-35B2-33C9-5B81-87481DD7C74F}"/>
                    </a:ext>
                  </a:extLst>
                </p14:cNvPr>
                <p14:cNvContentPartPr/>
                <p14:nvPr/>
              </p14:nvContentPartPr>
              <p14:xfrm>
                <a:off x="7722647" y="3283560"/>
                <a:ext cx="442080" cy="5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31ED7-35B2-33C9-5B81-87481DD7C7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14007" y="3274920"/>
                  <a:ext cx="45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9BC9-20D6-B166-CEDE-9BE8EA3678D2}"/>
                    </a:ext>
                  </a:extLst>
                </p14:cNvPr>
                <p14:cNvContentPartPr/>
                <p14:nvPr/>
              </p14:nvContentPartPr>
              <p14:xfrm>
                <a:off x="6753527" y="3774600"/>
                <a:ext cx="894960" cy="6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9BC9-20D6-B166-CEDE-9BE8EA3678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44527" y="3765960"/>
                  <a:ext cx="912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9FD2C6-AD55-5D5B-D44E-1EC8CDC3AC6E}"/>
                    </a:ext>
                  </a:extLst>
                </p14:cNvPr>
                <p14:cNvContentPartPr/>
                <p14:nvPr/>
              </p14:nvContentPartPr>
              <p14:xfrm>
                <a:off x="6812567" y="3925800"/>
                <a:ext cx="772200" cy="11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9FD2C6-AD55-5D5B-D44E-1EC8CDC3AC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3567" y="3917160"/>
                  <a:ext cx="7898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BB920D8-F41C-1ADC-4CFD-42060C047241}"/>
              </a:ext>
            </a:extLst>
          </p:cNvPr>
          <p:cNvGrpSpPr/>
          <p:nvPr/>
        </p:nvGrpSpPr>
        <p:grpSpPr>
          <a:xfrm>
            <a:off x="1231847" y="1550880"/>
            <a:ext cx="2575080" cy="2039040"/>
            <a:chOff x="1231847" y="1550880"/>
            <a:chExt cx="2575080" cy="20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E62B74-3DF5-BF9B-DF98-4319847DFE44}"/>
                    </a:ext>
                  </a:extLst>
                </p14:cNvPr>
                <p14:cNvContentPartPr/>
                <p14:nvPr/>
              </p14:nvContentPartPr>
              <p14:xfrm>
                <a:off x="1231847" y="1550880"/>
                <a:ext cx="2575080" cy="203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E62B74-3DF5-BF9B-DF98-4319847DFE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22847" y="1541880"/>
                  <a:ext cx="2592720" cy="20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950D22-0BDA-3BE6-E070-89C661E39086}"/>
                    </a:ext>
                  </a:extLst>
                </p14:cNvPr>
                <p14:cNvContentPartPr/>
                <p14:nvPr/>
              </p14:nvContentPartPr>
              <p14:xfrm>
                <a:off x="1913687" y="2286360"/>
                <a:ext cx="133920" cy="217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950D22-0BDA-3BE6-E070-89C661E390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04687" y="2277720"/>
                  <a:ext cx="151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6E7937-4F46-A8A6-2906-5A89DF225B78}"/>
                    </a:ext>
                  </a:extLst>
                </p14:cNvPr>
                <p14:cNvContentPartPr/>
                <p14:nvPr/>
              </p14:nvContentPartPr>
              <p14:xfrm>
                <a:off x="1905407" y="2315520"/>
                <a:ext cx="139680" cy="16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6E7937-4F46-A8A6-2906-5A89DF225B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96767" y="2306880"/>
                  <a:ext cx="157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E77BA6-47C2-9648-5474-A555C59CB9CA}"/>
                    </a:ext>
                  </a:extLst>
                </p14:cNvPr>
                <p14:cNvContentPartPr/>
                <p14:nvPr/>
              </p14:nvContentPartPr>
              <p14:xfrm>
                <a:off x="3094847" y="1688400"/>
                <a:ext cx="149040" cy="259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E77BA6-47C2-9648-5474-A555C59CB9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85847" y="1679760"/>
                  <a:ext cx="166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AD3227-2CE0-D9DF-D4FB-0283AA9DCE8B}"/>
                    </a:ext>
                  </a:extLst>
                </p14:cNvPr>
                <p14:cNvContentPartPr/>
                <p14:nvPr/>
              </p14:nvContentPartPr>
              <p14:xfrm>
                <a:off x="3088367" y="1734840"/>
                <a:ext cx="198720" cy="21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AD3227-2CE0-D9DF-D4FB-0283AA9DCE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79727" y="1726200"/>
                  <a:ext cx="216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BB5A93-8888-74F6-5D55-01B2FFAA5836}"/>
                    </a:ext>
                  </a:extLst>
                </p14:cNvPr>
                <p14:cNvContentPartPr/>
                <p14:nvPr/>
              </p14:nvContentPartPr>
              <p14:xfrm>
                <a:off x="3231287" y="1601640"/>
                <a:ext cx="45720" cy="2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BB5A93-8888-74F6-5D55-01B2FFAA58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22287" y="1592640"/>
                  <a:ext cx="63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FBAA49-92AA-C91E-694C-0AB6C7BB0DDD}"/>
                    </a:ext>
                  </a:extLst>
                </p14:cNvPr>
                <p14:cNvContentPartPr/>
                <p14:nvPr/>
              </p14:nvContentPartPr>
              <p14:xfrm>
                <a:off x="2967407" y="1558440"/>
                <a:ext cx="537480" cy="44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FBAA49-92AA-C91E-694C-0AB6C7BB0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58767" y="1549800"/>
                  <a:ext cx="5551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6113CF-E8AA-2DF3-F313-618AD750F201}"/>
                    </a:ext>
                  </a:extLst>
                </p14:cNvPr>
                <p14:cNvContentPartPr/>
                <p14:nvPr/>
              </p14:nvContentPartPr>
              <p14:xfrm>
                <a:off x="1978847" y="2237760"/>
                <a:ext cx="684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6113CF-E8AA-2DF3-F313-618AD750F2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0207" y="2229120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DF06E4-2349-81C4-3352-C0F7BBD438CF}"/>
                    </a:ext>
                  </a:extLst>
                </p14:cNvPr>
                <p14:cNvContentPartPr/>
                <p14:nvPr/>
              </p14:nvContentPartPr>
              <p14:xfrm>
                <a:off x="1785527" y="2180880"/>
                <a:ext cx="419760" cy="421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DF06E4-2349-81C4-3352-C0F7BBD438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76887" y="2172240"/>
                  <a:ext cx="437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B58F4E-4F8A-E3AE-4373-DE0443CBBE74}"/>
                    </a:ext>
                  </a:extLst>
                </p14:cNvPr>
                <p14:cNvContentPartPr/>
                <p14:nvPr/>
              </p14:nvContentPartPr>
              <p14:xfrm>
                <a:off x="1908647" y="2539440"/>
                <a:ext cx="155520" cy="294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B58F4E-4F8A-E3AE-4373-DE0443CBBE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0007" y="2530440"/>
                  <a:ext cx="173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B7ABE5-7447-CBCF-845C-E4E8684F5586}"/>
                    </a:ext>
                  </a:extLst>
                </p14:cNvPr>
                <p14:cNvContentPartPr/>
                <p14:nvPr/>
              </p14:nvContentPartPr>
              <p14:xfrm>
                <a:off x="1851407" y="2696400"/>
                <a:ext cx="257400" cy="167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B7ABE5-7447-CBCF-845C-E4E8684F5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2767" y="2687760"/>
                  <a:ext cx="275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E61FF7-EE2E-DB50-933A-6570C76B97C5}"/>
                    </a:ext>
                  </a:extLst>
                </p14:cNvPr>
                <p14:cNvContentPartPr/>
                <p14:nvPr/>
              </p14:nvContentPartPr>
              <p14:xfrm>
                <a:off x="1564127" y="2535840"/>
                <a:ext cx="180720" cy="19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E61FF7-EE2E-DB50-933A-6570C76B97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55487" y="2527200"/>
                  <a:ext cx="198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103BC70-240B-4569-EC39-C18E566AC46F}"/>
              </a:ext>
            </a:extLst>
          </p:cNvPr>
          <p:cNvGrpSpPr/>
          <p:nvPr/>
        </p:nvGrpSpPr>
        <p:grpSpPr>
          <a:xfrm>
            <a:off x="7999847" y="4465440"/>
            <a:ext cx="388080" cy="424800"/>
            <a:chOff x="7999847" y="4465440"/>
            <a:chExt cx="3880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46DAE8-3BA9-C52D-84CD-D775CEF2C65C}"/>
                    </a:ext>
                  </a:extLst>
                </p14:cNvPr>
                <p14:cNvContentPartPr/>
                <p14:nvPr/>
              </p14:nvContentPartPr>
              <p14:xfrm>
                <a:off x="7999847" y="4664880"/>
                <a:ext cx="21960" cy="118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46DAE8-3BA9-C52D-84CD-D775CEF2C6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81847" y="4647240"/>
                  <a:ext cx="5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F8BABD-F316-76BC-B4A3-E111B810A806}"/>
                    </a:ext>
                  </a:extLst>
                </p14:cNvPr>
                <p14:cNvContentPartPr/>
                <p14:nvPr/>
              </p14:nvContentPartPr>
              <p14:xfrm>
                <a:off x="8017487" y="4465440"/>
                <a:ext cx="31680" cy="1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F8BABD-F316-76BC-B4A3-E111B810A8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99847" y="4447800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3494D4-01CB-D698-52D5-E5F3B125291F}"/>
                    </a:ext>
                  </a:extLst>
                </p14:cNvPr>
                <p14:cNvContentPartPr/>
                <p14:nvPr/>
              </p14:nvContentPartPr>
              <p14:xfrm>
                <a:off x="8142407" y="4556520"/>
                <a:ext cx="245520" cy="333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3494D4-01CB-D698-52D5-E5F3B12529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24407" y="4538520"/>
                  <a:ext cx="2811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0955DF0-F1A5-3DF8-C075-0CD29D231C04}"/>
              </a:ext>
            </a:extLst>
          </p:cNvPr>
          <p:cNvGrpSpPr/>
          <p:nvPr/>
        </p:nvGrpSpPr>
        <p:grpSpPr>
          <a:xfrm>
            <a:off x="8895527" y="4608360"/>
            <a:ext cx="1898280" cy="253800"/>
            <a:chOff x="8895527" y="4608360"/>
            <a:chExt cx="18982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7B74AB-FFC7-5C7B-EA06-22702745909E}"/>
                    </a:ext>
                  </a:extLst>
                </p14:cNvPr>
                <p14:cNvContentPartPr/>
                <p14:nvPr/>
              </p14:nvContentPartPr>
              <p14:xfrm>
                <a:off x="8895527" y="4608360"/>
                <a:ext cx="166320" cy="230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47B74AB-FFC7-5C7B-EA06-2270274590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77887" y="4590360"/>
                  <a:ext cx="201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E5300E-F6EF-0682-9028-BDAC4EB16968}"/>
                    </a:ext>
                  </a:extLst>
                </p14:cNvPr>
                <p14:cNvContentPartPr/>
                <p14:nvPr/>
              </p14:nvContentPartPr>
              <p14:xfrm>
                <a:off x="9154727" y="4614480"/>
                <a:ext cx="168840" cy="178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E5300E-F6EF-0682-9028-BDAC4EB169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36727" y="4596480"/>
                  <a:ext cx="204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B9E948-54BE-2513-CCF7-56D2E891AF7C}"/>
                    </a:ext>
                  </a:extLst>
                </p14:cNvPr>
                <p14:cNvContentPartPr/>
                <p14:nvPr/>
              </p14:nvContentPartPr>
              <p14:xfrm>
                <a:off x="9413207" y="4655880"/>
                <a:ext cx="261360" cy="118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B9E948-54BE-2513-CCF7-56D2E891AF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95567" y="4638240"/>
                  <a:ext cx="297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0ED15F-6CBC-B545-C69F-C81501AAF0B4}"/>
                    </a:ext>
                  </a:extLst>
                </p14:cNvPr>
                <p14:cNvContentPartPr/>
                <p14:nvPr/>
              </p14:nvContentPartPr>
              <p14:xfrm>
                <a:off x="9794087" y="4654080"/>
                <a:ext cx="27396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0ED15F-6CBC-B545-C69F-C81501AAF0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76447" y="4636440"/>
                  <a:ext cx="30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41BBEE-819A-2EE2-57F8-078B0979B3D4}"/>
                    </a:ext>
                  </a:extLst>
                </p14:cNvPr>
                <p14:cNvContentPartPr/>
                <p14:nvPr/>
              </p14:nvContentPartPr>
              <p14:xfrm>
                <a:off x="10101167" y="4621320"/>
                <a:ext cx="280800" cy="24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41BBEE-819A-2EE2-57F8-078B0979B3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83167" y="4603680"/>
                  <a:ext cx="316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E60C12-FEEF-FCF9-0246-30C31A7CA845}"/>
                    </a:ext>
                  </a:extLst>
                </p14:cNvPr>
                <p14:cNvContentPartPr/>
                <p14:nvPr/>
              </p14:nvContentPartPr>
              <p14:xfrm>
                <a:off x="10501127" y="4623480"/>
                <a:ext cx="29268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E60C12-FEEF-FCF9-0246-30C31A7CA8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83487" y="4605480"/>
                  <a:ext cx="3283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0869E-9CDB-2652-4E9B-52B82C0F71D2}"/>
              </a:ext>
            </a:extLst>
          </p:cNvPr>
          <p:cNvGrpSpPr/>
          <p:nvPr/>
        </p:nvGrpSpPr>
        <p:grpSpPr>
          <a:xfrm>
            <a:off x="2204927" y="4083120"/>
            <a:ext cx="5277960" cy="1571040"/>
            <a:chOff x="2204927" y="4083120"/>
            <a:chExt cx="5277960" cy="15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5420F7-CD88-5CD7-4909-961779EACE1A}"/>
                    </a:ext>
                  </a:extLst>
                </p14:cNvPr>
                <p14:cNvContentPartPr/>
                <p14:nvPr/>
              </p14:nvContentPartPr>
              <p14:xfrm>
                <a:off x="2452967" y="4083120"/>
                <a:ext cx="190800" cy="416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5420F7-CD88-5CD7-4909-961779EACE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35327" y="4065120"/>
                  <a:ext cx="2264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193996-6600-4B63-DD90-463206744C88}"/>
                    </a:ext>
                  </a:extLst>
                </p14:cNvPr>
                <p14:cNvContentPartPr/>
                <p14:nvPr/>
              </p14:nvContentPartPr>
              <p14:xfrm>
                <a:off x="2671847" y="4273200"/>
                <a:ext cx="191160" cy="13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193996-6600-4B63-DD90-463206744C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54207" y="4255560"/>
                  <a:ext cx="226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A9366C-FE74-2347-ECBA-5089AD06E9D3}"/>
                    </a:ext>
                  </a:extLst>
                </p14:cNvPr>
                <p14:cNvContentPartPr/>
                <p14:nvPr/>
              </p14:nvContentPartPr>
              <p14:xfrm>
                <a:off x="2924927" y="4178880"/>
                <a:ext cx="41400" cy="23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A9366C-FE74-2347-ECBA-5089AD06E9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06927" y="4160880"/>
                  <a:ext cx="77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E3638B-ECF0-824A-5831-1DBB9D688898}"/>
                    </a:ext>
                  </a:extLst>
                </p14:cNvPr>
                <p14:cNvContentPartPr/>
                <p14:nvPr/>
              </p14:nvContentPartPr>
              <p14:xfrm>
                <a:off x="3032927" y="4262040"/>
                <a:ext cx="168120" cy="18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E3638B-ECF0-824A-5831-1DBB9D6888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15287" y="4244040"/>
                  <a:ext cx="20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D4A434-3E6D-8FEB-C002-4F4335E132F0}"/>
                    </a:ext>
                  </a:extLst>
                </p14:cNvPr>
                <p14:cNvContentPartPr/>
                <p14:nvPr/>
              </p14:nvContentPartPr>
              <p14:xfrm>
                <a:off x="3265847" y="4124160"/>
                <a:ext cx="342000" cy="34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D4A434-3E6D-8FEB-C002-4F4335E132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47847" y="4106160"/>
                  <a:ext cx="377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0468B9-E03F-B7C6-DD80-DC63395C83F4}"/>
                    </a:ext>
                  </a:extLst>
                </p14:cNvPr>
                <p14:cNvContentPartPr/>
                <p14:nvPr/>
              </p14:nvContentPartPr>
              <p14:xfrm>
                <a:off x="2472047" y="4802040"/>
                <a:ext cx="720" cy="2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0468B9-E03F-B7C6-DD80-DC63395C83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4407" y="4784400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6A10A0-46B9-7EE1-7667-8ABAAFBEC3E8}"/>
                    </a:ext>
                  </a:extLst>
                </p14:cNvPr>
                <p14:cNvContentPartPr/>
                <p14:nvPr/>
              </p14:nvContentPartPr>
              <p14:xfrm>
                <a:off x="2458007" y="4772160"/>
                <a:ext cx="19800" cy="236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6A10A0-46B9-7EE1-7667-8ABAAFBEC3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40367" y="4754160"/>
                  <a:ext cx="55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74167D-93A8-6348-8C36-F3E6FEA55A98}"/>
                    </a:ext>
                  </a:extLst>
                </p14:cNvPr>
                <p14:cNvContentPartPr/>
                <p14:nvPr/>
              </p14:nvContentPartPr>
              <p14:xfrm>
                <a:off x="2204927" y="4595400"/>
                <a:ext cx="480240" cy="541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74167D-93A8-6348-8C36-F3E6FEA55A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86927" y="4577400"/>
                  <a:ext cx="515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2FF7BC-7667-0FF7-1B5C-9AACFFF185A1}"/>
                    </a:ext>
                  </a:extLst>
                </p14:cNvPr>
                <p14:cNvContentPartPr/>
                <p14:nvPr/>
              </p14:nvContentPartPr>
              <p14:xfrm>
                <a:off x="3013847" y="4727520"/>
                <a:ext cx="186120" cy="27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2FF7BC-7667-0FF7-1B5C-9AACFFF185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95847" y="4709880"/>
                  <a:ext cx="221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67310C-0D24-F874-8277-F20E1B6B87AD}"/>
                    </a:ext>
                  </a:extLst>
                </p14:cNvPr>
                <p14:cNvContentPartPr/>
                <p14:nvPr/>
              </p14:nvContentPartPr>
              <p14:xfrm>
                <a:off x="3240287" y="4811400"/>
                <a:ext cx="219240" cy="17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67310C-0D24-F874-8277-F20E1B6B87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22647" y="4793760"/>
                  <a:ext cx="254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6A2962-75AB-A7FE-05BF-11133D68CABF}"/>
                    </a:ext>
                  </a:extLst>
                </p14:cNvPr>
                <p14:cNvContentPartPr/>
                <p14:nvPr/>
              </p14:nvContentPartPr>
              <p14:xfrm>
                <a:off x="3541607" y="4797720"/>
                <a:ext cx="286920" cy="15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6A2962-75AB-A7FE-05BF-11133D68CA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23607" y="4780080"/>
                  <a:ext cx="32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B35B0A-C8EA-7F3F-12CA-E39596D8653A}"/>
                    </a:ext>
                  </a:extLst>
                </p14:cNvPr>
                <p14:cNvContentPartPr/>
                <p14:nvPr/>
              </p14:nvContentPartPr>
              <p14:xfrm>
                <a:off x="3905927" y="4805280"/>
                <a:ext cx="192600" cy="191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B35B0A-C8EA-7F3F-12CA-E39596D865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87927" y="4787640"/>
                  <a:ext cx="228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9CE70F-92C9-00F0-3502-989A858E9E86}"/>
                    </a:ext>
                  </a:extLst>
                </p14:cNvPr>
                <p14:cNvContentPartPr/>
                <p14:nvPr/>
              </p14:nvContentPartPr>
              <p14:xfrm>
                <a:off x="4651127" y="4716000"/>
                <a:ext cx="201960" cy="29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9CE70F-92C9-00F0-3502-989A858E9E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3487" y="4698360"/>
                  <a:ext cx="23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B11AD98-B145-4AD7-0C3A-112CF4087423}"/>
                    </a:ext>
                  </a:extLst>
                </p14:cNvPr>
                <p14:cNvContentPartPr/>
                <p14:nvPr/>
              </p14:nvContentPartPr>
              <p14:xfrm>
                <a:off x="4937687" y="4799880"/>
                <a:ext cx="161280" cy="14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B11AD98-B145-4AD7-0C3A-112CF408742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19687" y="4782240"/>
                  <a:ext cx="19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72EC0E-CC01-0BFE-67D0-4103EDD86C80}"/>
                    </a:ext>
                  </a:extLst>
                </p14:cNvPr>
                <p14:cNvContentPartPr/>
                <p14:nvPr/>
              </p14:nvContentPartPr>
              <p14:xfrm>
                <a:off x="5217767" y="4577400"/>
                <a:ext cx="212760" cy="39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72EC0E-CC01-0BFE-67D0-4103EDD86C8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99767" y="4559400"/>
                  <a:ext cx="248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FC0CE45-E4D6-2F23-A4E4-CFEEC6368BA2}"/>
                    </a:ext>
                  </a:extLst>
                </p14:cNvPr>
                <p14:cNvContentPartPr/>
                <p14:nvPr/>
              </p14:nvContentPartPr>
              <p14:xfrm>
                <a:off x="5416487" y="4817880"/>
                <a:ext cx="206640" cy="24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FC0CE45-E4D6-2F23-A4E4-CFEEC6368B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98847" y="4799880"/>
                  <a:ext cx="24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3E5DA7-8BD4-0D8B-FBE6-4943A2E1B315}"/>
                    </a:ext>
                  </a:extLst>
                </p14:cNvPr>
                <p14:cNvContentPartPr/>
                <p14:nvPr/>
              </p14:nvContentPartPr>
              <p14:xfrm>
                <a:off x="5530607" y="4700160"/>
                <a:ext cx="63720" cy="4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3E5DA7-8BD4-0D8B-FBE6-4943A2E1B3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12967" y="4682520"/>
                  <a:ext cx="99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AF3BE4-A287-300E-AA83-E8CC85BACC48}"/>
                    </a:ext>
                  </a:extLst>
                </p14:cNvPr>
                <p14:cNvContentPartPr/>
                <p14:nvPr/>
              </p14:nvContentPartPr>
              <p14:xfrm>
                <a:off x="5704847" y="4714560"/>
                <a:ext cx="140760" cy="231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AF3BE4-A287-300E-AA83-E8CC85BACC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6847" y="4696920"/>
                  <a:ext cx="176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CBB9BB-11FD-E0EB-7CF7-A4C462285A7F}"/>
                    </a:ext>
                  </a:extLst>
                </p14:cNvPr>
                <p14:cNvContentPartPr/>
                <p14:nvPr/>
              </p14:nvContentPartPr>
              <p14:xfrm>
                <a:off x="5907887" y="4777200"/>
                <a:ext cx="209880" cy="173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CBB9BB-11FD-E0EB-7CF7-A4C462285A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89887" y="4759560"/>
                  <a:ext cx="245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1DC00E-BB8A-A1A5-4FFB-051870925DB2}"/>
                    </a:ext>
                  </a:extLst>
                </p14:cNvPr>
                <p14:cNvContentPartPr/>
                <p14:nvPr/>
              </p14:nvContentPartPr>
              <p14:xfrm>
                <a:off x="6178607" y="4590720"/>
                <a:ext cx="149040" cy="21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1DC00E-BB8A-A1A5-4FFB-051870925D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60967" y="4573080"/>
                  <a:ext cx="184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CEA757-A66B-8E44-5ED4-CA090BA85380}"/>
                    </a:ext>
                  </a:extLst>
                </p14:cNvPr>
                <p14:cNvContentPartPr/>
                <p14:nvPr/>
              </p14:nvContentPartPr>
              <p14:xfrm>
                <a:off x="6483527" y="4802040"/>
                <a:ext cx="140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CEA757-A66B-8E44-5ED4-CA090BA853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65527" y="4784400"/>
                  <a:ext cx="4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C4186D-59DF-621C-B137-9461F84E8B69}"/>
                    </a:ext>
                  </a:extLst>
                </p14:cNvPr>
                <p14:cNvContentPartPr/>
                <p14:nvPr/>
              </p14:nvContentPartPr>
              <p14:xfrm>
                <a:off x="6465167" y="4691520"/>
                <a:ext cx="51120" cy="14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C4186D-59DF-621C-B137-9461F84E8B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7167" y="4673520"/>
                  <a:ext cx="86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BBFC34-7F53-7458-F804-AEC33CE7AB6A}"/>
                    </a:ext>
                  </a:extLst>
                </p14:cNvPr>
                <p14:cNvContentPartPr/>
                <p14:nvPr/>
              </p14:nvContentPartPr>
              <p14:xfrm>
                <a:off x="6617447" y="4726080"/>
                <a:ext cx="351360" cy="16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BBFC34-7F53-7458-F804-AEC33CE7AB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99807" y="4708080"/>
                  <a:ext cx="387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0818F7-4287-9539-5C40-9E24AD8D195A}"/>
                    </a:ext>
                  </a:extLst>
                </p14:cNvPr>
                <p14:cNvContentPartPr/>
                <p14:nvPr/>
              </p14:nvContentPartPr>
              <p14:xfrm>
                <a:off x="6952967" y="4586400"/>
                <a:ext cx="48240" cy="45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0818F7-4287-9539-5C40-9E24AD8D19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35327" y="4568400"/>
                  <a:ext cx="83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86B08E-446A-AA71-4312-E7B1EBEF505F}"/>
                    </a:ext>
                  </a:extLst>
                </p14:cNvPr>
                <p14:cNvContentPartPr/>
                <p14:nvPr/>
              </p14:nvContentPartPr>
              <p14:xfrm>
                <a:off x="7095887" y="4626000"/>
                <a:ext cx="387000" cy="525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86B08E-446A-AA71-4312-E7B1EBEF50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78247" y="4608000"/>
                  <a:ext cx="4226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167BB9-2398-8585-7B73-BAD857612982}"/>
                    </a:ext>
                  </a:extLst>
                </p14:cNvPr>
                <p14:cNvContentPartPr/>
                <p14:nvPr/>
              </p14:nvContentPartPr>
              <p14:xfrm>
                <a:off x="2325167" y="5231520"/>
                <a:ext cx="297360" cy="28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167BB9-2398-8585-7B73-BAD8576129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07527" y="5213520"/>
                  <a:ext cx="333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FF6C14-6C72-C4A1-2AD8-DB7EF244C651}"/>
                    </a:ext>
                  </a:extLst>
                </p14:cNvPr>
                <p14:cNvContentPartPr/>
                <p14:nvPr/>
              </p14:nvContentPartPr>
              <p14:xfrm>
                <a:off x="2227967" y="5119200"/>
                <a:ext cx="536040" cy="53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FF6C14-6C72-C4A1-2AD8-DB7EF244C6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09967" y="5101560"/>
                  <a:ext cx="5716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421925-7C2F-4432-0D7D-FA6ABB9607EA}"/>
                    </a:ext>
                  </a:extLst>
                </p14:cNvPr>
                <p14:cNvContentPartPr/>
                <p14:nvPr/>
              </p14:nvContentPartPr>
              <p14:xfrm>
                <a:off x="3145247" y="5341680"/>
                <a:ext cx="23760" cy="159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421925-7C2F-4432-0D7D-FA6ABB9607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27247" y="5324040"/>
                  <a:ext cx="59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E0AEC30-34F0-844A-38C9-B0B894697CF1}"/>
                    </a:ext>
                  </a:extLst>
                </p14:cNvPr>
                <p14:cNvContentPartPr/>
                <p14:nvPr/>
              </p14:nvContentPartPr>
              <p14:xfrm>
                <a:off x="3146687" y="5196960"/>
                <a:ext cx="25920" cy="1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E0AEC30-34F0-844A-38C9-B0B894697C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29047" y="5179320"/>
                  <a:ext cx="6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CD16252-414F-F677-35FE-77D821F92D32}"/>
                    </a:ext>
                  </a:extLst>
                </p14:cNvPr>
                <p14:cNvContentPartPr/>
                <p14:nvPr/>
              </p14:nvContentPartPr>
              <p14:xfrm>
                <a:off x="3309407" y="5085360"/>
                <a:ext cx="255960" cy="348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CD16252-414F-F677-35FE-77D821F92D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91767" y="5067360"/>
                  <a:ext cx="2916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CB03FF-FFF6-BA6B-02B1-B6BB0DB0CAE0}"/>
                    </a:ext>
                  </a:extLst>
                </p14:cNvPr>
                <p14:cNvContentPartPr/>
                <p14:nvPr/>
              </p14:nvContentPartPr>
              <p14:xfrm>
                <a:off x="4020767" y="5394600"/>
                <a:ext cx="31680" cy="52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CB03FF-FFF6-BA6B-02B1-B6BB0DB0CA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3127" y="5376960"/>
                  <a:ext cx="67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86E520-72B1-6F54-E34F-386AACD90351}"/>
                    </a:ext>
                  </a:extLst>
                </p14:cNvPr>
                <p14:cNvContentPartPr/>
                <p14:nvPr/>
              </p14:nvContentPartPr>
              <p14:xfrm>
                <a:off x="4010327" y="5198400"/>
                <a:ext cx="59400" cy="42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86E520-72B1-6F54-E34F-386AACD903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92687" y="5180400"/>
                  <a:ext cx="95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240D3F-0AF9-ADC4-A465-633E270F9515}"/>
                    </a:ext>
                  </a:extLst>
                </p14:cNvPr>
                <p14:cNvContentPartPr/>
                <p14:nvPr/>
              </p14:nvContentPartPr>
              <p14:xfrm>
                <a:off x="4227767" y="5346720"/>
                <a:ext cx="223920" cy="158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240D3F-0AF9-ADC4-A465-633E270F95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09767" y="5328720"/>
                  <a:ext cx="259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025111D-5531-CCE7-D150-67DB9AD1A3C2}"/>
                    </a:ext>
                  </a:extLst>
                </p14:cNvPr>
                <p14:cNvContentPartPr/>
                <p14:nvPr/>
              </p14:nvContentPartPr>
              <p14:xfrm>
                <a:off x="4894487" y="5015880"/>
                <a:ext cx="339120" cy="468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025111D-5531-CCE7-D150-67DB9AD1A3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76487" y="4997880"/>
                  <a:ext cx="3747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8D3AA0-CF78-F23A-849D-3167E69F0CE0}"/>
                    </a:ext>
                  </a:extLst>
                </p14:cNvPr>
                <p14:cNvContentPartPr/>
                <p14:nvPr/>
              </p14:nvContentPartPr>
              <p14:xfrm>
                <a:off x="5314967" y="5258520"/>
                <a:ext cx="131400" cy="156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8D3AA0-CF78-F23A-849D-3167E69F0CE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97327" y="5240880"/>
                  <a:ext cx="167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42D8C5-9044-D833-57E9-48A678AB3AAF}"/>
                    </a:ext>
                  </a:extLst>
                </p14:cNvPr>
                <p14:cNvContentPartPr/>
                <p14:nvPr/>
              </p14:nvContentPartPr>
              <p14:xfrm>
                <a:off x="5570207" y="5336280"/>
                <a:ext cx="110160" cy="99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42D8C5-9044-D833-57E9-48A678AB3A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52207" y="5318640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CA04D3-173C-B2DA-89A7-09B147343E72}"/>
                    </a:ext>
                  </a:extLst>
                </p14:cNvPr>
                <p14:cNvContentPartPr/>
                <p14:nvPr/>
              </p14:nvContentPartPr>
              <p14:xfrm>
                <a:off x="5785127" y="5149440"/>
                <a:ext cx="203400" cy="289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CA04D3-173C-B2DA-89A7-09B147343E7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67127" y="5131440"/>
                  <a:ext cx="239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DD4CF1-BE6C-452D-4A14-0F547E9A5FAB}"/>
                    </a:ext>
                  </a:extLst>
                </p14:cNvPr>
                <p14:cNvContentPartPr/>
                <p14:nvPr/>
              </p14:nvContentPartPr>
              <p14:xfrm>
                <a:off x="6089327" y="5181840"/>
                <a:ext cx="46800" cy="21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DD4CF1-BE6C-452D-4A14-0F547E9A5F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71327" y="5164200"/>
                  <a:ext cx="82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DDDEFE-898E-89DD-A276-6495D836E121}"/>
                    </a:ext>
                  </a:extLst>
                </p14:cNvPr>
                <p14:cNvContentPartPr/>
                <p14:nvPr/>
              </p14:nvContentPartPr>
              <p14:xfrm>
                <a:off x="6091487" y="5292720"/>
                <a:ext cx="15408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DDDEFE-898E-89DD-A276-6495D836E1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73487" y="5274720"/>
                  <a:ext cx="18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E1B488-1E48-C728-C24E-71B490ADD137}"/>
                    </a:ext>
                  </a:extLst>
                </p14:cNvPr>
                <p14:cNvContentPartPr/>
                <p14:nvPr/>
              </p14:nvContentPartPr>
              <p14:xfrm>
                <a:off x="6441407" y="5122440"/>
                <a:ext cx="25560" cy="45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E1B488-1E48-C728-C24E-71B490ADD1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23407" y="5104800"/>
                  <a:ext cx="61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BE2CF9-106A-A0D7-3FA0-CFEEC40D1F73}"/>
                    </a:ext>
                  </a:extLst>
                </p14:cNvPr>
                <p14:cNvContentPartPr/>
                <p14:nvPr/>
              </p14:nvContentPartPr>
              <p14:xfrm>
                <a:off x="6472727" y="5413680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BE2CF9-106A-A0D7-3FA0-CFEEC40D1F7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54727" y="5395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325BD4C-B42D-086A-2C85-992A10D6972F}"/>
              </a:ext>
            </a:extLst>
          </p:cNvPr>
          <p:cNvGrpSpPr/>
          <p:nvPr/>
        </p:nvGrpSpPr>
        <p:grpSpPr>
          <a:xfrm>
            <a:off x="6861887" y="5106240"/>
            <a:ext cx="1788480" cy="513720"/>
            <a:chOff x="6861887" y="5106240"/>
            <a:chExt cx="178848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EA5273-9301-8176-7468-7DC42F60E6D4}"/>
                    </a:ext>
                  </a:extLst>
                </p14:cNvPr>
                <p14:cNvContentPartPr/>
                <p14:nvPr/>
              </p14:nvContentPartPr>
              <p14:xfrm>
                <a:off x="6861887" y="5261040"/>
                <a:ext cx="286920" cy="35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EA5273-9301-8176-7468-7DC42F60E6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43887" y="5243400"/>
                  <a:ext cx="322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1071CB-9616-3125-FD20-A53ECECF65F7}"/>
                    </a:ext>
                  </a:extLst>
                </p14:cNvPr>
                <p14:cNvContentPartPr/>
                <p14:nvPr/>
              </p14:nvContentPartPr>
              <p14:xfrm>
                <a:off x="7252847" y="5250600"/>
                <a:ext cx="106560" cy="179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1071CB-9616-3125-FD20-A53ECECF65F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34847" y="5232600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09E385-B63F-7467-45FC-04C479DEA354}"/>
                    </a:ext>
                  </a:extLst>
                </p14:cNvPr>
                <p14:cNvContentPartPr/>
                <p14:nvPr/>
              </p14:nvContentPartPr>
              <p14:xfrm>
                <a:off x="7409807" y="5244120"/>
                <a:ext cx="122040" cy="19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09E385-B63F-7467-45FC-04C479DEA3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92167" y="5226120"/>
                  <a:ext cx="15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AA0D6A-36CF-8D60-EC41-E7487B6B4C93}"/>
                    </a:ext>
                  </a:extLst>
                </p14:cNvPr>
                <p14:cNvContentPartPr/>
                <p14:nvPr/>
              </p14:nvContentPartPr>
              <p14:xfrm>
                <a:off x="7696007" y="5106240"/>
                <a:ext cx="192240" cy="29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AA0D6A-36CF-8D60-EC41-E7487B6B4C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78007" y="5088240"/>
                  <a:ext cx="22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BC40D13-81F0-596B-D8C0-940EDA12B2BB}"/>
                    </a:ext>
                  </a:extLst>
                </p14:cNvPr>
                <p14:cNvContentPartPr/>
                <p14:nvPr/>
              </p14:nvContentPartPr>
              <p14:xfrm>
                <a:off x="7643807" y="5320800"/>
                <a:ext cx="165240" cy="10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BC40D13-81F0-596B-D8C0-940EDA12B2B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25807" y="5302800"/>
                  <a:ext cx="200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A65D3E-B372-1C00-005D-5914968EF70F}"/>
                    </a:ext>
                  </a:extLst>
                </p14:cNvPr>
                <p14:cNvContentPartPr/>
                <p14:nvPr/>
              </p14:nvContentPartPr>
              <p14:xfrm>
                <a:off x="7921007" y="5288400"/>
                <a:ext cx="135000" cy="155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A65D3E-B372-1C00-005D-5914968EF70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03367" y="5270760"/>
                  <a:ext cx="17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ECEA67E-63F7-E42E-E23A-0F92324FEDB5}"/>
                    </a:ext>
                  </a:extLst>
                </p14:cNvPr>
                <p14:cNvContentPartPr/>
                <p14:nvPr/>
              </p14:nvContentPartPr>
              <p14:xfrm>
                <a:off x="8135927" y="5242320"/>
                <a:ext cx="171000" cy="16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ECEA67E-63F7-E42E-E23A-0F92324FED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18287" y="5224680"/>
                  <a:ext cx="20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4311C4-8077-A6AA-93DB-7C375B3EB2E9}"/>
                    </a:ext>
                  </a:extLst>
                </p14:cNvPr>
                <p14:cNvContentPartPr/>
                <p14:nvPr/>
              </p14:nvContentPartPr>
              <p14:xfrm>
                <a:off x="8432927" y="5311080"/>
                <a:ext cx="217440" cy="105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4311C4-8077-A6AA-93DB-7C375B3EB2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15287" y="5293080"/>
                  <a:ext cx="253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DE182F4-48EF-0CF9-A766-07CD8381873F}"/>
              </a:ext>
            </a:extLst>
          </p:cNvPr>
          <p:cNvGrpSpPr/>
          <p:nvPr/>
        </p:nvGrpSpPr>
        <p:grpSpPr>
          <a:xfrm>
            <a:off x="9040247" y="5002560"/>
            <a:ext cx="2041200" cy="519120"/>
            <a:chOff x="9040247" y="5002560"/>
            <a:chExt cx="2041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1659F0-654C-DB58-916F-A76D23FA3DA5}"/>
                    </a:ext>
                  </a:extLst>
                </p14:cNvPr>
                <p14:cNvContentPartPr/>
                <p14:nvPr/>
              </p14:nvContentPartPr>
              <p14:xfrm>
                <a:off x="9040247" y="5229360"/>
                <a:ext cx="166680" cy="155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21659F0-654C-DB58-916F-A76D23FA3DA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22247" y="5211360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486301-418E-007B-CACB-B9CC628C5865}"/>
                    </a:ext>
                  </a:extLst>
                </p14:cNvPr>
                <p14:cNvContentPartPr/>
                <p14:nvPr/>
              </p14:nvContentPartPr>
              <p14:xfrm>
                <a:off x="9285407" y="5073120"/>
                <a:ext cx="222480" cy="34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486301-418E-007B-CACB-B9CC628C58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67407" y="5055480"/>
                  <a:ext cx="258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1AF7B4-29A2-FAB8-23F9-6838A2D900E9}"/>
                    </a:ext>
                  </a:extLst>
                </p14:cNvPr>
                <p14:cNvContentPartPr/>
                <p14:nvPr/>
              </p14:nvContentPartPr>
              <p14:xfrm>
                <a:off x="9484127" y="5314680"/>
                <a:ext cx="228600" cy="20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1AF7B4-29A2-FAB8-23F9-6838A2D900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6487" y="5297040"/>
                  <a:ext cx="264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2FCA540-04E0-6EDC-3532-AD4F9C194B17}"/>
                    </a:ext>
                  </a:extLst>
                </p14:cNvPr>
                <p14:cNvContentPartPr/>
                <p14:nvPr/>
              </p14:nvContentPartPr>
              <p14:xfrm>
                <a:off x="9609407" y="5185800"/>
                <a:ext cx="19440" cy="3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2FCA540-04E0-6EDC-3532-AD4F9C194B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91767" y="5167800"/>
                  <a:ext cx="55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F3E1FB-EF67-0C89-B6D0-E19D124E1310}"/>
                    </a:ext>
                  </a:extLst>
                </p14:cNvPr>
                <p14:cNvContentPartPr/>
                <p14:nvPr/>
              </p14:nvContentPartPr>
              <p14:xfrm>
                <a:off x="9788327" y="5173920"/>
                <a:ext cx="160920" cy="18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F3E1FB-EF67-0C89-B6D0-E19D124E131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70327" y="5155920"/>
                  <a:ext cx="196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955470-F538-5DE7-AFDB-0DBCBAC1336E}"/>
                    </a:ext>
                  </a:extLst>
                </p14:cNvPr>
                <p14:cNvContentPartPr/>
                <p14:nvPr/>
              </p14:nvContentPartPr>
              <p14:xfrm>
                <a:off x="10078487" y="5059800"/>
                <a:ext cx="3600" cy="10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955470-F538-5DE7-AFDB-0DBCBAC133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60487" y="5041800"/>
                  <a:ext cx="3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FA743A5-D302-FF2C-FB4B-4489539332C6}"/>
                    </a:ext>
                  </a:extLst>
                </p14:cNvPr>
                <p14:cNvContentPartPr/>
                <p14:nvPr/>
              </p14:nvContentPartPr>
              <p14:xfrm>
                <a:off x="10115207" y="5002560"/>
                <a:ext cx="1080" cy="2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FA743A5-D302-FF2C-FB4B-4489539332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97207" y="4984560"/>
                  <a:ext cx="3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6A63009-3FEB-9AB8-6751-FA9A8D9C264B}"/>
                    </a:ext>
                  </a:extLst>
                </p14:cNvPr>
                <p14:cNvContentPartPr/>
                <p14:nvPr/>
              </p14:nvContentPartPr>
              <p14:xfrm>
                <a:off x="10118807" y="5012280"/>
                <a:ext cx="2520" cy="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6A63009-3FEB-9AB8-6751-FA9A8D9C26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01167" y="4994280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CF755C3-097A-63B3-692E-73911364F5F0}"/>
                    </a:ext>
                  </a:extLst>
                </p14:cNvPr>
                <p14:cNvContentPartPr/>
                <p14:nvPr/>
              </p14:nvContentPartPr>
              <p14:xfrm>
                <a:off x="10110167" y="5160240"/>
                <a:ext cx="105840" cy="187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CF755C3-097A-63B3-692E-73911364F5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92167" y="5142240"/>
                  <a:ext cx="141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1B618B-4BDA-98E5-812E-4B302E07DA6F}"/>
                    </a:ext>
                  </a:extLst>
                </p14:cNvPr>
                <p14:cNvContentPartPr/>
                <p14:nvPr/>
              </p14:nvContentPartPr>
              <p14:xfrm>
                <a:off x="10367207" y="5040360"/>
                <a:ext cx="35280" cy="291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1B618B-4BDA-98E5-812E-4B302E07DA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49207" y="5022360"/>
                  <a:ext cx="70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64B1F6E-5298-D122-5DA5-40F1E987A23B}"/>
                    </a:ext>
                  </a:extLst>
                </p14:cNvPr>
                <p14:cNvContentPartPr/>
                <p14:nvPr/>
              </p14:nvContentPartPr>
              <p14:xfrm>
                <a:off x="10387727" y="5126760"/>
                <a:ext cx="207360" cy="218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64B1F6E-5298-D122-5DA5-40F1E987A2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0087" y="5108760"/>
                  <a:ext cx="243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B9F665B-E6A7-591B-7B7B-939E305E39E7}"/>
                    </a:ext>
                  </a:extLst>
                </p14:cNvPr>
                <p14:cNvContentPartPr/>
                <p14:nvPr/>
              </p14:nvContentPartPr>
              <p14:xfrm>
                <a:off x="10697327" y="5204160"/>
                <a:ext cx="118080" cy="132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B9F665B-E6A7-591B-7B7B-939E305E39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9687" y="5186160"/>
                  <a:ext cx="153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04BE44-C77A-35FE-0B21-81B1CA0843EB}"/>
                    </a:ext>
                  </a:extLst>
                </p14:cNvPr>
                <p14:cNvContentPartPr/>
                <p14:nvPr/>
              </p14:nvContentPartPr>
              <p14:xfrm>
                <a:off x="10927007" y="5172840"/>
                <a:ext cx="154440" cy="22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04BE44-C77A-35FE-0B21-81B1CA0843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09007" y="5155200"/>
                  <a:ext cx="1900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7DA19A-58A0-2EB5-1C97-FEF26339DB9F}"/>
              </a:ext>
            </a:extLst>
          </p:cNvPr>
          <p:cNvGrpSpPr/>
          <p:nvPr/>
        </p:nvGrpSpPr>
        <p:grpSpPr>
          <a:xfrm>
            <a:off x="11287367" y="4965120"/>
            <a:ext cx="675360" cy="357480"/>
            <a:chOff x="11287367" y="4965120"/>
            <a:chExt cx="6753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3C86FE2-F02F-ECB1-4134-5CF3708FF696}"/>
                    </a:ext>
                  </a:extLst>
                </p14:cNvPr>
                <p14:cNvContentPartPr/>
                <p14:nvPr/>
              </p14:nvContentPartPr>
              <p14:xfrm>
                <a:off x="11315447" y="4965120"/>
                <a:ext cx="59400" cy="357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3C86FE2-F02F-ECB1-4134-5CF3708FF6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97447" y="4947480"/>
                  <a:ext cx="95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AD5CCB-EA19-2ECE-1C04-8E853601F676}"/>
                    </a:ext>
                  </a:extLst>
                </p14:cNvPr>
                <p14:cNvContentPartPr/>
                <p14:nvPr/>
              </p14:nvContentPartPr>
              <p14:xfrm>
                <a:off x="11287367" y="5205240"/>
                <a:ext cx="136080" cy="1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AD5CCB-EA19-2ECE-1C04-8E853601F67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69367" y="5187240"/>
                  <a:ext cx="171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2D8D03-6356-4F91-A5D4-F2AB396965F4}"/>
                    </a:ext>
                  </a:extLst>
                </p14:cNvPr>
                <p14:cNvContentPartPr/>
                <p14:nvPr/>
              </p14:nvContentPartPr>
              <p14:xfrm>
                <a:off x="11440727" y="5107320"/>
                <a:ext cx="141120" cy="16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2D8D03-6356-4F91-A5D4-F2AB396965F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23087" y="5089320"/>
                  <a:ext cx="176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FD6B6C4-D4F9-801C-CEAE-08810447079D}"/>
                    </a:ext>
                  </a:extLst>
                </p14:cNvPr>
                <p14:cNvContentPartPr/>
                <p14:nvPr/>
              </p14:nvContentPartPr>
              <p14:xfrm>
                <a:off x="11643767" y="5117400"/>
                <a:ext cx="92880" cy="170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FD6B6C4-D4F9-801C-CEAE-08810447079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5767" y="5099400"/>
                  <a:ext cx="128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532EB59-8CB7-F4D1-E1D4-121C62ECF57E}"/>
                    </a:ext>
                  </a:extLst>
                </p14:cNvPr>
                <p14:cNvContentPartPr/>
                <p14:nvPr/>
              </p14:nvContentPartPr>
              <p14:xfrm>
                <a:off x="11756807" y="5062320"/>
                <a:ext cx="205920" cy="191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532EB59-8CB7-F4D1-E1D4-121C62ECF57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39167" y="5044680"/>
                  <a:ext cx="24156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B76BB35-407F-3F10-AFC1-EF0C7220A5B5}"/>
                  </a:ext>
                </a:extLst>
              </p14:cNvPr>
              <p14:cNvContentPartPr/>
              <p14:nvPr/>
            </p14:nvContentPartPr>
            <p14:xfrm>
              <a:off x="6461207" y="5744160"/>
              <a:ext cx="43200" cy="11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B76BB35-407F-3F10-AFC1-EF0C7220A5B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43567" y="5726520"/>
                <a:ext cx="78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B6A1506-15D5-C5FE-2AE6-045A100C14FB}"/>
                  </a:ext>
                </a:extLst>
              </p14:cNvPr>
              <p14:cNvContentPartPr/>
              <p14:nvPr/>
            </p14:nvContentPartPr>
            <p14:xfrm>
              <a:off x="6560567" y="5891760"/>
              <a:ext cx="59400" cy="51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B6A1506-15D5-C5FE-2AE6-045A100C14F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542927" y="5873760"/>
                <a:ext cx="950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B6D587-7B43-614B-E07D-9B3FBD7065FB}"/>
              </a:ext>
            </a:extLst>
          </p:cNvPr>
          <p:cNvGrpSpPr/>
          <p:nvPr/>
        </p:nvGrpSpPr>
        <p:grpSpPr>
          <a:xfrm>
            <a:off x="6976727" y="5656320"/>
            <a:ext cx="1033200" cy="332640"/>
            <a:chOff x="6976727" y="5656320"/>
            <a:chExt cx="103320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334A4EA-8E75-91A0-75F0-AC641F6A7A46}"/>
                    </a:ext>
                  </a:extLst>
                </p14:cNvPr>
                <p14:cNvContentPartPr/>
                <p14:nvPr/>
              </p14:nvContentPartPr>
              <p14:xfrm>
                <a:off x="6976727" y="5660280"/>
                <a:ext cx="229320" cy="236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334A4EA-8E75-91A0-75F0-AC641F6A7A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58727" y="5642640"/>
                  <a:ext cx="264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E40A53-0FF5-B2CC-0339-3F58DDC8045C}"/>
                    </a:ext>
                  </a:extLst>
                </p14:cNvPr>
                <p14:cNvContentPartPr/>
                <p14:nvPr/>
              </p14:nvContentPartPr>
              <p14:xfrm>
                <a:off x="7287407" y="5738760"/>
                <a:ext cx="146160" cy="155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E40A53-0FF5-B2CC-0339-3F58DDC804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69407" y="5720760"/>
                  <a:ext cx="181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EDD0-D0FC-0C24-527B-7DB84F58444A}"/>
                    </a:ext>
                  </a:extLst>
                </p14:cNvPr>
                <p14:cNvContentPartPr/>
                <p14:nvPr/>
              </p14:nvContentPartPr>
              <p14:xfrm>
                <a:off x="7513487" y="5749560"/>
                <a:ext cx="158040" cy="200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EDD0-D0FC-0C24-527B-7DB84F5844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95847" y="5731560"/>
                  <a:ext cx="193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D6B60C2-DF00-9304-763E-E9A1FA1757A1}"/>
                    </a:ext>
                  </a:extLst>
                </p14:cNvPr>
                <p14:cNvContentPartPr/>
                <p14:nvPr/>
              </p14:nvContentPartPr>
              <p14:xfrm>
                <a:off x="7803287" y="5656320"/>
                <a:ext cx="37800" cy="332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D6B60C2-DF00-9304-763E-E9A1FA1757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85287" y="5638680"/>
                  <a:ext cx="73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553D8B-E5EF-965E-9510-65BCA4232300}"/>
                    </a:ext>
                  </a:extLst>
                </p14:cNvPr>
                <p14:cNvContentPartPr/>
                <p14:nvPr/>
              </p14:nvContentPartPr>
              <p14:xfrm>
                <a:off x="7802567" y="5792400"/>
                <a:ext cx="207360" cy="150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553D8B-E5EF-965E-9510-65BCA423230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84927" y="5774400"/>
                  <a:ext cx="2430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808BDC6-C52B-56FE-9369-A352825A5B72}"/>
              </a:ext>
            </a:extLst>
          </p:cNvPr>
          <p:cNvGrpSpPr/>
          <p:nvPr/>
        </p:nvGrpSpPr>
        <p:grpSpPr>
          <a:xfrm>
            <a:off x="8319167" y="5600880"/>
            <a:ext cx="1378440" cy="365760"/>
            <a:chOff x="8319167" y="5600880"/>
            <a:chExt cx="137844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2F0655-9F1E-D21D-B0E7-4359F1920178}"/>
                    </a:ext>
                  </a:extLst>
                </p14:cNvPr>
                <p14:cNvContentPartPr/>
                <p14:nvPr/>
              </p14:nvContentPartPr>
              <p14:xfrm>
                <a:off x="8319167" y="5784480"/>
                <a:ext cx="199440" cy="162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2F0655-9F1E-D21D-B0E7-4359F19201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01527" y="5766840"/>
                  <a:ext cx="235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105291-F13D-BCA2-4467-D7958D976EF6}"/>
                    </a:ext>
                  </a:extLst>
                </p14:cNvPr>
                <p14:cNvContentPartPr/>
                <p14:nvPr/>
              </p14:nvContentPartPr>
              <p14:xfrm>
                <a:off x="8722007" y="5827320"/>
                <a:ext cx="3600" cy="4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105291-F13D-BCA2-4467-D7958D976EF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04007" y="5809680"/>
                  <a:ext cx="3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26BF129-30DC-557B-3C41-890C19399ADA}"/>
                    </a:ext>
                  </a:extLst>
                </p14:cNvPr>
                <p14:cNvContentPartPr/>
                <p14:nvPr/>
              </p14:nvContentPartPr>
              <p14:xfrm>
                <a:off x="8632727" y="5600880"/>
                <a:ext cx="190440" cy="31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26BF129-30DC-557B-3C41-890C19399AD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15087" y="5583240"/>
                  <a:ext cx="226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42BE916-F446-EAB5-EF7E-88EA1B6A4B71}"/>
                    </a:ext>
                  </a:extLst>
                </p14:cNvPr>
                <p14:cNvContentPartPr/>
                <p14:nvPr/>
              </p14:nvContentPartPr>
              <p14:xfrm>
                <a:off x="8889047" y="5760360"/>
                <a:ext cx="233640" cy="168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42BE916-F446-EAB5-EF7E-88EA1B6A4B7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71047" y="5742720"/>
                  <a:ext cx="26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B7286B8-9343-C53A-DFB7-166731D7B3AE}"/>
                    </a:ext>
                  </a:extLst>
                </p14:cNvPr>
                <p14:cNvContentPartPr/>
                <p14:nvPr/>
              </p14:nvContentPartPr>
              <p14:xfrm>
                <a:off x="9190727" y="5849640"/>
                <a:ext cx="5760" cy="43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B7286B8-9343-C53A-DFB7-166731D7B3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73087" y="5831640"/>
                  <a:ext cx="4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A46633-0E7B-8D31-5F01-B9EC424659FE}"/>
                    </a:ext>
                  </a:extLst>
                </p14:cNvPr>
                <p14:cNvContentPartPr/>
                <p14:nvPr/>
              </p14:nvContentPartPr>
              <p14:xfrm>
                <a:off x="9183167" y="5686920"/>
                <a:ext cx="212760" cy="203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A46633-0E7B-8D31-5F01-B9EC424659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65527" y="5668920"/>
                  <a:ext cx="248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978A1B-4247-209B-EF92-5ABB31843130}"/>
                    </a:ext>
                  </a:extLst>
                </p14:cNvPr>
                <p14:cNvContentPartPr/>
                <p14:nvPr/>
              </p14:nvContentPartPr>
              <p14:xfrm>
                <a:off x="9512927" y="5741640"/>
                <a:ext cx="184680" cy="225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978A1B-4247-209B-EF92-5ABB3184313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94927" y="5724000"/>
                  <a:ext cx="2203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2706CA5-C7A8-179F-536D-D0C4F2189997}"/>
              </a:ext>
            </a:extLst>
          </p:cNvPr>
          <p:cNvGrpSpPr/>
          <p:nvPr/>
        </p:nvGrpSpPr>
        <p:grpSpPr>
          <a:xfrm>
            <a:off x="2024207" y="6014160"/>
            <a:ext cx="721080" cy="566280"/>
            <a:chOff x="2024207" y="6014160"/>
            <a:chExt cx="72108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E7B81EB-BA94-AF56-34DA-85EF8797DAC9}"/>
                    </a:ext>
                  </a:extLst>
                </p14:cNvPr>
                <p14:cNvContentPartPr/>
                <p14:nvPr/>
              </p14:nvContentPartPr>
              <p14:xfrm>
                <a:off x="2215007" y="6125760"/>
                <a:ext cx="403920" cy="37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E7B81EB-BA94-AF56-34DA-85EF8797DA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97007" y="6108120"/>
                  <a:ext cx="4395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6256836-D762-92C8-A4E9-81296456FA3B}"/>
                    </a:ext>
                  </a:extLst>
                </p14:cNvPr>
                <p14:cNvContentPartPr/>
                <p14:nvPr/>
              </p14:nvContentPartPr>
              <p14:xfrm>
                <a:off x="2024207" y="6014160"/>
                <a:ext cx="721080" cy="566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6256836-D762-92C8-A4E9-81296456FA3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06207" y="5996160"/>
                  <a:ext cx="756720" cy="60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3638711-48BA-CEB4-195A-56701420B42E}"/>
              </a:ext>
            </a:extLst>
          </p:cNvPr>
          <p:cNvGrpSpPr/>
          <p:nvPr/>
        </p:nvGrpSpPr>
        <p:grpSpPr>
          <a:xfrm>
            <a:off x="3028607" y="5998680"/>
            <a:ext cx="1407240" cy="560160"/>
            <a:chOff x="3028607" y="5998680"/>
            <a:chExt cx="140724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CB446E-602C-D541-18A4-5CD010D1256F}"/>
                    </a:ext>
                  </a:extLst>
                </p14:cNvPr>
                <p14:cNvContentPartPr/>
                <p14:nvPr/>
              </p14:nvContentPartPr>
              <p14:xfrm>
                <a:off x="3028607" y="6143760"/>
                <a:ext cx="183600" cy="23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CB446E-602C-D541-18A4-5CD010D125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10607" y="6126120"/>
                  <a:ext cx="219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B092BF-C556-1C53-82DE-50281A351724}"/>
                    </a:ext>
                  </a:extLst>
                </p14:cNvPr>
                <p14:cNvContentPartPr/>
                <p14:nvPr/>
              </p14:nvContentPartPr>
              <p14:xfrm>
                <a:off x="3304727" y="6139800"/>
                <a:ext cx="153360" cy="186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B092BF-C556-1C53-82DE-50281A35172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86727" y="6122160"/>
                  <a:ext cx="189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B16FBC-FED4-2D34-EE4B-170A3EAA346F}"/>
                    </a:ext>
                  </a:extLst>
                </p14:cNvPr>
                <p14:cNvContentPartPr/>
                <p14:nvPr/>
              </p14:nvContentPartPr>
              <p14:xfrm>
                <a:off x="3495527" y="5998680"/>
                <a:ext cx="208080" cy="328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B16FBC-FED4-2D34-EE4B-170A3EAA346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77527" y="5980680"/>
                  <a:ext cx="243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432479-0B9F-93B9-BA1C-00FEE83804BC}"/>
                    </a:ext>
                  </a:extLst>
                </p14:cNvPr>
                <p14:cNvContentPartPr/>
                <p14:nvPr/>
              </p14:nvContentPartPr>
              <p14:xfrm>
                <a:off x="3770567" y="6223680"/>
                <a:ext cx="152280" cy="117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432479-0B9F-93B9-BA1C-00FEE83804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52567" y="6206040"/>
                  <a:ext cx="187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F78D33C-9DDB-3DB6-6F50-B3073807B01E}"/>
                    </a:ext>
                  </a:extLst>
                </p14:cNvPr>
                <p14:cNvContentPartPr/>
                <p14:nvPr/>
              </p14:nvContentPartPr>
              <p14:xfrm>
                <a:off x="3981527" y="6161040"/>
                <a:ext cx="180360" cy="222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F78D33C-9DDB-3DB6-6F50-B3073807B01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63527" y="6143400"/>
                  <a:ext cx="216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8F7FD6D-5540-61B4-B1FD-6CA0BF58049C}"/>
                    </a:ext>
                  </a:extLst>
                </p14:cNvPr>
                <p14:cNvContentPartPr/>
                <p14:nvPr/>
              </p14:nvContentPartPr>
              <p14:xfrm>
                <a:off x="4231727" y="6045480"/>
                <a:ext cx="204120" cy="260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8F7FD6D-5540-61B4-B1FD-6CA0BF58049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214087" y="6027840"/>
                  <a:ext cx="239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467F756-4A60-3704-D6D1-366CEBBFBE88}"/>
                    </a:ext>
                  </a:extLst>
                </p14:cNvPr>
                <p14:cNvContentPartPr/>
                <p14:nvPr/>
              </p14:nvContentPartPr>
              <p14:xfrm>
                <a:off x="3248207" y="6474600"/>
                <a:ext cx="541800" cy="84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467F756-4A60-3704-D6D1-366CEBBFBE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30567" y="6456600"/>
                  <a:ext cx="577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1ABD91C-A4CE-E561-2997-2C2FCBDAA0DF}"/>
                    </a:ext>
                  </a:extLst>
                </p14:cNvPr>
                <p14:cNvContentPartPr/>
                <p14:nvPr/>
              </p14:nvContentPartPr>
              <p14:xfrm>
                <a:off x="3951287" y="6485760"/>
                <a:ext cx="124200" cy="28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1ABD91C-A4CE-E561-2997-2C2FCBDAA0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33287" y="6468120"/>
                  <a:ext cx="1598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F61D88D-EE38-F5A9-B9F0-D341C95744A0}"/>
              </a:ext>
            </a:extLst>
          </p:cNvPr>
          <p:cNvGrpSpPr/>
          <p:nvPr/>
        </p:nvGrpSpPr>
        <p:grpSpPr>
          <a:xfrm>
            <a:off x="4935527" y="6006600"/>
            <a:ext cx="395280" cy="323640"/>
            <a:chOff x="4935527" y="6006600"/>
            <a:chExt cx="3952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853855-9849-307A-00CE-0774E276B171}"/>
                    </a:ext>
                  </a:extLst>
                </p14:cNvPr>
                <p14:cNvContentPartPr/>
                <p14:nvPr/>
              </p14:nvContentPartPr>
              <p14:xfrm>
                <a:off x="4935527" y="6006600"/>
                <a:ext cx="44640" cy="273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853855-9849-307A-00CE-0774E276B1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17527" y="5988960"/>
                  <a:ext cx="80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CFDF286-4EF2-1714-9A14-A304A6B73F8C}"/>
                    </a:ext>
                  </a:extLst>
                </p14:cNvPr>
                <p14:cNvContentPartPr/>
                <p14:nvPr/>
              </p14:nvContentPartPr>
              <p14:xfrm>
                <a:off x="4936607" y="6118920"/>
                <a:ext cx="82080" cy="5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CFDF286-4EF2-1714-9A14-A304A6B73F8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918607" y="6101280"/>
                  <a:ext cx="117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296DFE-8076-75FE-5B2E-21D5174BC621}"/>
                    </a:ext>
                  </a:extLst>
                </p14:cNvPr>
                <p14:cNvContentPartPr/>
                <p14:nvPr/>
              </p14:nvContentPartPr>
              <p14:xfrm>
                <a:off x="5108327" y="6118200"/>
                <a:ext cx="222480" cy="21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296DFE-8076-75FE-5B2E-21D5174BC62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090327" y="6100200"/>
                  <a:ext cx="2581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EC4D40-8CD5-3A0A-456C-7ECD23C2A3E5}"/>
              </a:ext>
            </a:extLst>
          </p:cNvPr>
          <p:cNvGrpSpPr/>
          <p:nvPr/>
        </p:nvGrpSpPr>
        <p:grpSpPr>
          <a:xfrm>
            <a:off x="5736887" y="6209280"/>
            <a:ext cx="875880" cy="407160"/>
            <a:chOff x="5736887" y="6209280"/>
            <a:chExt cx="87588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D165FD5-34AD-30E5-AC62-24BB1989FC7E}"/>
                    </a:ext>
                  </a:extLst>
                </p14:cNvPr>
                <p14:cNvContentPartPr/>
                <p14:nvPr/>
              </p14:nvContentPartPr>
              <p14:xfrm>
                <a:off x="5736887" y="6238440"/>
                <a:ext cx="145800" cy="176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D165FD5-34AD-30E5-AC62-24BB1989FC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19247" y="6220440"/>
                  <a:ext cx="181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3B17C3-7EE7-B3D0-46FF-E16156BBFBB5}"/>
                    </a:ext>
                  </a:extLst>
                </p14:cNvPr>
                <p14:cNvContentPartPr/>
                <p14:nvPr/>
              </p14:nvContentPartPr>
              <p14:xfrm>
                <a:off x="5901047" y="6240600"/>
                <a:ext cx="162720" cy="15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3B17C3-7EE7-B3D0-46FF-E16156BBFBB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83407" y="6222600"/>
                  <a:ext cx="198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FCDED5D-D925-0DA7-1524-2CD4D8F12C34}"/>
                    </a:ext>
                  </a:extLst>
                </p14:cNvPr>
                <p14:cNvContentPartPr/>
                <p14:nvPr/>
              </p14:nvContentPartPr>
              <p14:xfrm>
                <a:off x="6124247" y="6265440"/>
                <a:ext cx="263880" cy="96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FCDED5D-D925-0DA7-1524-2CD4D8F12C3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06607" y="6247800"/>
                  <a:ext cx="299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7C4AAC1-103A-16F9-A43B-E5290B063934}"/>
                    </a:ext>
                  </a:extLst>
                </p14:cNvPr>
                <p14:cNvContentPartPr/>
                <p14:nvPr/>
              </p14:nvContentPartPr>
              <p14:xfrm>
                <a:off x="6472007" y="6209280"/>
                <a:ext cx="140760" cy="19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7C4AAC1-103A-16F9-A43B-E5290B06393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54367" y="6191280"/>
                  <a:ext cx="176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EE402E4-2CBF-008C-2835-4D6988113947}"/>
                    </a:ext>
                  </a:extLst>
                </p14:cNvPr>
                <p14:cNvContentPartPr/>
                <p14:nvPr/>
              </p14:nvContentPartPr>
              <p14:xfrm>
                <a:off x="5847767" y="6510600"/>
                <a:ext cx="267120" cy="23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EE402E4-2CBF-008C-2835-4D698811394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829767" y="6492960"/>
                  <a:ext cx="302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F6C210-4408-6C7F-832B-7A2BB6BA7DD3}"/>
                    </a:ext>
                  </a:extLst>
                </p14:cNvPr>
                <p14:cNvContentPartPr/>
                <p14:nvPr/>
              </p14:nvContentPartPr>
              <p14:xfrm>
                <a:off x="6091487" y="6429960"/>
                <a:ext cx="453600" cy="186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F6C210-4408-6C7F-832B-7A2BB6BA7DD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073487" y="6411960"/>
                  <a:ext cx="4892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BADE977-E0B1-61FA-87DB-9A90A02C6462}"/>
              </a:ext>
            </a:extLst>
          </p:cNvPr>
          <p:cNvGrpSpPr/>
          <p:nvPr/>
        </p:nvGrpSpPr>
        <p:grpSpPr>
          <a:xfrm>
            <a:off x="7105247" y="6103440"/>
            <a:ext cx="2013120" cy="461160"/>
            <a:chOff x="7105247" y="6103440"/>
            <a:chExt cx="20131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144E0D-D2AB-41BA-6C31-183D4B46997D}"/>
                    </a:ext>
                  </a:extLst>
                </p14:cNvPr>
                <p14:cNvContentPartPr/>
                <p14:nvPr/>
              </p14:nvContentPartPr>
              <p14:xfrm>
                <a:off x="7105247" y="6103440"/>
                <a:ext cx="214920" cy="333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144E0D-D2AB-41BA-6C31-183D4B46997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087607" y="6085440"/>
                  <a:ext cx="250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926C08-39AB-736F-4BB4-C59298BE5F40}"/>
                    </a:ext>
                  </a:extLst>
                </p14:cNvPr>
                <p14:cNvContentPartPr/>
                <p14:nvPr/>
              </p14:nvContentPartPr>
              <p14:xfrm>
                <a:off x="7419167" y="6338520"/>
                <a:ext cx="28440" cy="113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926C08-39AB-736F-4BB4-C59298BE5F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01167" y="6320520"/>
                  <a:ext cx="6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D31F94-A007-BD73-EBB8-E4AC1DC7F9A9}"/>
                    </a:ext>
                  </a:extLst>
                </p14:cNvPr>
                <p14:cNvContentPartPr/>
                <p14:nvPr/>
              </p14:nvContentPartPr>
              <p14:xfrm>
                <a:off x="7444367" y="6237360"/>
                <a:ext cx="30600" cy="10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D31F94-A007-BD73-EBB8-E4AC1DC7F9A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26727" y="6219360"/>
                  <a:ext cx="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3781C71-5884-09F2-D0BF-CD0332A33BB3}"/>
                    </a:ext>
                  </a:extLst>
                </p14:cNvPr>
                <p14:cNvContentPartPr/>
                <p14:nvPr/>
              </p14:nvContentPartPr>
              <p14:xfrm>
                <a:off x="7609247" y="6226560"/>
                <a:ext cx="137160" cy="102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3781C71-5884-09F2-D0BF-CD0332A33BB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91247" y="6208560"/>
                  <a:ext cx="172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CE0B023-4DFB-163E-873C-EF84E0CB148B}"/>
                    </a:ext>
                  </a:extLst>
                </p14:cNvPr>
                <p14:cNvContentPartPr/>
                <p14:nvPr/>
              </p14:nvContentPartPr>
              <p14:xfrm>
                <a:off x="7848647" y="6187320"/>
                <a:ext cx="100440" cy="16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CE0B023-4DFB-163E-873C-EF84E0CB148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30647" y="6169680"/>
                  <a:ext cx="13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12E6DD-ED57-D260-632F-8BF308BD08BA}"/>
                    </a:ext>
                  </a:extLst>
                </p14:cNvPr>
                <p14:cNvContentPartPr/>
                <p14:nvPr/>
              </p14:nvContentPartPr>
              <p14:xfrm>
                <a:off x="8006687" y="6218280"/>
                <a:ext cx="78120" cy="122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12E6DD-ED57-D260-632F-8BF308BD08B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89047" y="6200640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A526379-1DC1-B4B7-1AEC-BF09E7A7F9DB}"/>
                    </a:ext>
                  </a:extLst>
                </p14:cNvPr>
                <p14:cNvContentPartPr/>
                <p14:nvPr/>
              </p14:nvContentPartPr>
              <p14:xfrm>
                <a:off x="8142047" y="6232320"/>
                <a:ext cx="199440" cy="332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A526379-1DC1-B4B7-1AEC-BF09E7A7F9D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24047" y="6214680"/>
                  <a:ext cx="235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01DBC94-857F-306C-A9ED-B87C032E8FD8}"/>
                    </a:ext>
                  </a:extLst>
                </p14:cNvPr>
                <p14:cNvContentPartPr/>
                <p14:nvPr/>
              </p14:nvContentPartPr>
              <p14:xfrm>
                <a:off x="8388647" y="6257880"/>
                <a:ext cx="79200" cy="164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01DBC94-857F-306C-A9ED-B87C032E8FD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371007" y="6240240"/>
                  <a:ext cx="114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3C7F26F-3E30-3274-4248-D165D4159E0B}"/>
                    </a:ext>
                  </a:extLst>
                </p14:cNvPr>
                <p14:cNvContentPartPr/>
                <p14:nvPr/>
              </p14:nvContentPartPr>
              <p14:xfrm>
                <a:off x="8551367" y="6303960"/>
                <a:ext cx="118800" cy="70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3C7F26F-3E30-3274-4248-D165D4159E0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533367" y="6285960"/>
                  <a:ext cx="154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B69968-6488-9E0D-95C2-92BF1FE76ADB}"/>
                    </a:ext>
                  </a:extLst>
                </p14:cNvPr>
                <p14:cNvContentPartPr/>
                <p14:nvPr/>
              </p14:nvContentPartPr>
              <p14:xfrm>
                <a:off x="8792207" y="6256800"/>
                <a:ext cx="138960" cy="102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B69968-6488-9E0D-95C2-92BF1FE76AD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774207" y="6239160"/>
                  <a:ext cx="174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23D7244-7F66-DF1F-76C7-77CD5782FE51}"/>
                    </a:ext>
                  </a:extLst>
                </p14:cNvPr>
                <p14:cNvContentPartPr/>
                <p14:nvPr/>
              </p14:nvContentPartPr>
              <p14:xfrm>
                <a:off x="9010007" y="6207480"/>
                <a:ext cx="108360" cy="214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23D7244-7F66-DF1F-76C7-77CD5782FE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992007" y="6189840"/>
                  <a:ext cx="144000" cy="25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083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0FDDB-DAF0-7D38-CC05-D2C05E4F8303}"/>
              </a:ext>
            </a:extLst>
          </p:cNvPr>
          <p:cNvGrpSpPr/>
          <p:nvPr/>
        </p:nvGrpSpPr>
        <p:grpSpPr>
          <a:xfrm>
            <a:off x="3055607" y="430200"/>
            <a:ext cx="2631240" cy="917280"/>
            <a:chOff x="3055607" y="430200"/>
            <a:chExt cx="2631240" cy="9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9CA13F-F9BB-3C16-1009-AA8437BC5521}"/>
                    </a:ext>
                  </a:extLst>
                </p14:cNvPr>
                <p14:cNvContentPartPr/>
                <p14:nvPr/>
              </p14:nvContentPartPr>
              <p14:xfrm>
                <a:off x="3055607" y="430200"/>
                <a:ext cx="461880" cy="702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9CA13F-F9BB-3C16-1009-AA8437BC55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6967" y="421200"/>
                  <a:ext cx="4795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BA1B3C-9708-9D8E-2DE1-42929C4DFF3F}"/>
                    </a:ext>
                  </a:extLst>
                </p14:cNvPr>
                <p14:cNvContentPartPr/>
                <p14:nvPr/>
              </p14:nvContentPartPr>
              <p14:xfrm>
                <a:off x="3627647" y="654120"/>
                <a:ext cx="242280" cy="476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BA1B3C-9708-9D8E-2DE1-42929C4DFF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8647" y="645120"/>
                  <a:ext cx="2599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06C2CA-2D79-90E8-20E1-0A91D49ED2A5}"/>
                    </a:ext>
                  </a:extLst>
                </p14:cNvPr>
                <p14:cNvContentPartPr/>
                <p14:nvPr/>
              </p14:nvContentPartPr>
              <p14:xfrm>
                <a:off x="4032647" y="933480"/>
                <a:ext cx="1306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06C2CA-2D79-90E8-20E1-0A91D49ED2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4007" y="924840"/>
                  <a:ext cx="148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A8D3B7-2BD1-7E81-205F-2C589BA6AE82}"/>
                    </a:ext>
                  </a:extLst>
                </p14:cNvPr>
                <p14:cNvContentPartPr/>
                <p14:nvPr/>
              </p14:nvContentPartPr>
              <p14:xfrm>
                <a:off x="4370327" y="843840"/>
                <a:ext cx="272520" cy="50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A8D3B7-2BD1-7E81-205F-2C589BA6AE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1687" y="834840"/>
                  <a:ext cx="2901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376698-ED41-1277-46BA-3DE150BD01D6}"/>
                    </a:ext>
                  </a:extLst>
                </p14:cNvPr>
                <p14:cNvContentPartPr/>
                <p14:nvPr/>
              </p14:nvContentPartPr>
              <p14:xfrm>
                <a:off x="4837247" y="910440"/>
                <a:ext cx="5724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376698-ED41-1277-46BA-3DE150BD01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8607" y="901800"/>
                  <a:ext cx="74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ACDE3C-DCBD-D377-A47B-F16C3233FF4C}"/>
                    </a:ext>
                  </a:extLst>
                </p14:cNvPr>
                <p14:cNvContentPartPr/>
                <p14:nvPr/>
              </p14:nvContentPartPr>
              <p14:xfrm>
                <a:off x="4818527" y="723240"/>
                <a:ext cx="60480" cy="25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ACDE3C-DCBD-D377-A47B-F16C3233F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9887" y="714600"/>
                  <a:ext cx="78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7639E6-653D-ADE7-6479-121F26F213EC}"/>
                    </a:ext>
                  </a:extLst>
                </p14:cNvPr>
                <p14:cNvContentPartPr/>
                <p14:nvPr/>
              </p14:nvContentPartPr>
              <p14:xfrm>
                <a:off x="5089607" y="819360"/>
                <a:ext cx="257760" cy="23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7639E6-653D-ADE7-6479-121F26F213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0607" y="810720"/>
                  <a:ext cx="275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3F78BF-1EE4-991E-4F29-71EC33B225F2}"/>
                    </a:ext>
                  </a:extLst>
                </p14:cNvPr>
                <p14:cNvContentPartPr/>
                <p14:nvPr/>
              </p14:nvContentPartPr>
              <p14:xfrm>
                <a:off x="5415407" y="849960"/>
                <a:ext cx="271440" cy="18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3F78BF-1EE4-991E-4F29-71EC33B225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6767" y="840960"/>
                  <a:ext cx="289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3A769-010E-48AE-552A-A465C0C687D0}"/>
              </a:ext>
            </a:extLst>
          </p:cNvPr>
          <p:cNvGrpSpPr/>
          <p:nvPr/>
        </p:nvGrpSpPr>
        <p:grpSpPr>
          <a:xfrm>
            <a:off x="6461207" y="272160"/>
            <a:ext cx="1414440" cy="745560"/>
            <a:chOff x="6461207" y="272160"/>
            <a:chExt cx="141444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A34DAD-F4B9-1385-3B17-051B2E69D5DF}"/>
                    </a:ext>
                  </a:extLst>
                </p14:cNvPr>
                <p14:cNvContentPartPr/>
                <p14:nvPr/>
              </p14:nvContentPartPr>
              <p14:xfrm>
                <a:off x="6525647" y="441360"/>
                <a:ext cx="114840" cy="57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A34DAD-F4B9-1385-3B17-051B2E69D5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6647" y="432360"/>
                  <a:ext cx="1324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3DF10B-A4A6-DEE5-BE72-31C0837780E4}"/>
                    </a:ext>
                  </a:extLst>
                </p14:cNvPr>
                <p14:cNvContentPartPr/>
                <p14:nvPr/>
              </p14:nvContentPartPr>
              <p14:xfrm>
                <a:off x="6461207" y="272160"/>
                <a:ext cx="371520" cy="11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3DF10B-A4A6-DEE5-BE72-31C0837780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567" y="263160"/>
                  <a:ext cx="389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FF0C63-183D-F3F8-20C5-33941769CD9C}"/>
                    </a:ext>
                  </a:extLst>
                </p14:cNvPr>
                <p14:cNvContentPartPr/>
                <p14:nvPr/>
              </p14:nvContentPartPr>
              <p14:xfrm>
                <a:off x="6776207" y="686880"/>
                <a:ext cx="315720" cy="30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FF0C63-183D-F3F8-20C5-33941769CD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7567" y="677880"/>
                  <a:ext cx="333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5B6051-C636-8124-67FC-867A05B0CE86}"/>
                    </a:ext>
                  </a:extLst>
                </p14:cNvPr>
                <p14:cNvContentPartPr/>
                <p14:nvPr/>
              </p14:nvContentPartPr>
              <p14:xfrm>
                <a:off x="7207127" y="720000"/>
                <a:ext cx="184680" cy="29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5B6051-C636-8124-67FC-867A05B0CE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8127" y="711000"/>
                  <a:ext cx="202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AE359A-462F-6593-5986-3942E168C66A}"/>
                    </a:ext>
                  </a:extLst>
                </p14:cNvPr>
                <p14:cNvContentPartPr/>
                <p14:nvPr/>
              </p14:nvContentPartPr>
              <p14:xfrm>
                <a:off x="7536527" y="628560"/>
                <a:ext cx="66600" cy="30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AE359A-462F-6593-5986-3942E168C6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7527" y="619920"/>
                  <a:ext cx="84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0A34ED-34A4-7472-69FE-E62FDF10B3E7}"/>
                    </a:ext>
                  </a:extLst>
                </p14:cNvPr>
                <p14:cNvContentPartPr/>
                <p14:nvPr/>
              </p14:nvContentPartPr>
              <p14:xfrm>
                <a:off x="7604207" y="714600"/>
                <a:ext cx="271440" cy="15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0A34ED-34A4-7472-69FE-E62FDF10B3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5567" y="705600"/>
                  <a:ext cx="2890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02B8FC-3A8B-9F76-EFF6-A3AC12D76CCB}"/>
              </a:ext>
            </a:extLst>
          </p:cNvPr>
          <p:cNvGrpSpPr/>
          <p:nvPr/>
        </p:nvGrpSpPr>
        <p:grpSpPr>
          <a:xfrm>
            <a:off x="2684447" y="1805040"/>
            <a:ext cx="2120040" cy="809280"/>
            <a:chOff x="2684447" y="1805040"/>
            <a:chExt cx="2120040" cy="8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68113F-9C31-2F88-8FB7-0DFF68189FD4}"/>
                    </a:ext>
                  </a:extLst>
                </p14:cNvPr>
                <p14:cNvContentPartPr/>
                <p14:nvPr/>
              </p14:nvContentPartPr>
              <p14:xfrm>
                <a:off x="2684447" y="1805040"/>
                <a:ext cx="56160" cy="59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68113F-9C31-2F88-8FB7-0DFF68189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5807" y="1796400"/>
                  <a:ext cx="738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26459A-908F-D195-D917-61DB84EA469C}"/>
                    </a:ext>
                  </a:extLst>
                </p14:cNvPr>
                <p14:cNvContentPartPr/>
                <p14:nvPr/>
              </p14:nvContentPartPr>
              <p14:xfrm>
                <a:off x="2701007" y="2094120"/>
                <a:ext cx="271080" cy="4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26459A-908F-D195-D917-61DB84EA46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2367" y="2085480"/>
                  <a:ext cx="288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EA7D8B-F3FD-D026-EC4A-24780B0BC630}"/>
                    </a:ext>
                  </a:extLst>
                </p14:cNvPr>
                <p14:cNvContentPartPr/>
                <p14:nvPr/>
              </p14:nvContentPartPr>
              <p14:xfrm>
                <a:off x="2979647" y="1820880"/>
                <a:ext cx="18000" cy="54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EA7D8B-F3FD-D026-EC4A-24780B0BC6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0647" y="1811880"/>
                  <a:ext cx="35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DFC55C-82FE-0F75-80F5-8117856F8BBF}"/>
                    </a:ext>
                  </a:extLst>
                </p14:cNvPr>
                <p14:cNvContentPartPr/>
                <p14:nvPr/>
              </p14:nvContentPartPr>
              <p14:xfrm>
                <a:off x="3066767" y="2275560"/>
                <a:ext cx="161280" cy="33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DFC55C-82FE-0F75-80F5-8117856F8B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767" y="2266920"/>
                  <a:ext cx="178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7F7B6C-79F5-F929-351C-77C7C65C2951}"/>
                    </a:ext>
                  </a:extLst>
                </p14:cNvPr>
                <p14:cNvContentPartPr/>
                <p14:nvPr/>
              </p14:nvContentPartPr>
              <p14:xfrm>
                <a:off x="3328847" y="2193120"/>
                <a:ext cx="329040" cy="33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7F7B6C-79F5-F929-351C-77C7C65C29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0207" y="2184120"/>
                  <a:ext cx="346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384888-ABB5-FD6A-104A-C593A5034228}"/>
                    </a:ext>
                  </a:extLst>
                </p14:cNvPr>
                <p14:cNvContentPartPr/>
                <p14:nvPr/>
              </p14:nvContentPartPr>
              <p14:xfrm>
                <a:off x="3748967" y="2068200"/>
                <a:ext cx="32400" cy="25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384888-ABB5-FD6A-104A-C593A50342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9967" y="2059560"/>
                  <a:ext cx="50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AD8167-76DC-0087-1EC9-F002B2647D61}"/>
                    </a:ext>
                  </a:extLst>
                </p14:cNvPr>
                <p14:cNvContentPartPr/>
                <p14:nvPr/>
              </p14:nvContentPartPr>
              <p14:xfrm>
                <a:off x="3781367" y="2152440"/>
                <a:ext cx="92880" cy="11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AD8167-76DC-0087-1EC9-F002B2647D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2727" y="2143800"/>
                  <a:ext cx="11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90952A-2839-4F56-43BC-CAA463C884D8}"/>
                    </a:ext>
                  </a:extLst>
                </p14:cNvPr>
                <p14:cNvContentPartPr/>
                <p14:nvPr/>
              </p14:nvContentPartPr>
              <p14:xfrm>
                <a:off x="3957407" y="2073600"/>
                <a:ext cx="447120" cy="30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90952A-2839-4F56-43BC-CAA463C884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8407" y="2064960"/>
                  <a:ext cx="464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28204A-86D9-E74F-79E7-59A679F561C8}"/>
                    </a:ext>
                  </a:extLst>
                </p14:cNvPr>
                <p14:cNvContentPartPr/>
                <p14:nvPr/>
              </p14:nvContentPartPr>
              <p14:xfrm>
                <a:off x="4539887" y="2160000"/>
                <a:ext cx="1296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28204A-86D9-E74F-79E7-59A679F561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1247" y="2151360"/>
                  <a:ext cx="3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3CBC31-F98E-5929-7BFB-797A51B99173}"/>
                    </a:ext>
                  </a:extLst>
                </p14:cNvPr>
                <p14:cNvContentPartPr/>
                <p14:nvPr/>
              </p14:nvContentPartPr>
              <p14:xfrm>
                <a:off x="4486967" y="2007000"/>
                <a:ext cx="79920" cy="6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3CBC31-F98E-5929-7BFB-797A51B99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8327" y="1998360"/>
                  <a:ext cx="97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BCD59C-5031-082E-48B4-20E6EAF49DF0}"/>
                    </a:ext>
                  </a:extLst>
                </p14:cNvPr>
                <p14:cNvContentPartPr/>
                <p14:nvPr/>
              </p14:nvContentPartPr>
              <p14:xfrm>
                <a:off x="4622327" y="2102760"/>
                <a:ext cx="182160" cy="30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BCD59C-5031-082E-48B4-20E6EAF49D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3327" y="2094120"/>
                  <a:ext cx="19980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5EAAB8-C345-C95A-356B-931786A6AFA3}"/>
                  </a:ext>
                </a:extLst>
              </p14:cNvPr>
              <p14:cNvContentPartPr/>
              <p14:nvPr/>
            </p14:nvContentPartPr>
            <p14:xfrm>
              <a:off x="5072687" y="2092680"/>
              <a:ext cx="1008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5EAAB8-C345-C95A-356B-931786A6AF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3687" y="2083680"/>
                <a:ext cx="27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F79E3A-E7CA-8CC9-2EB3-0222C7511CE6}"/>
                  </a:ext>
                </a:extLst>
              </p14:cNvPr>
              <p14:cNvContentPartPr/>
              <p14:nvPr/>
            </p14:nvContentPartPr>
            <p14:xfrm>
              <a:off x="5147567" y="2343600"/>
              <a:ext cx="11160" cy="20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F79E3A-E7CA-8CC9-2EB3-0222C7511C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38927" y="2334960"/>
                <a:ext cx="28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1C27D8-EAB6-2307-C443-85C481E0C65E}"/>
                  </a:ext>
                </a:extLst>
              </p14:cNvPr>
              <p14:cNvContentPartPr/>
              <p14:nvPr/>
            </p14:nvContentPartPr>
            <p14:xfrm>
              <a:off x="5595047" y="1939680"/>
              <a:ext cx="499680" cy="412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1C27D8-EAB6-2307-C443-85C481E0C6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6407" y="1931040"/>
                <a:ext cx="5173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8CACD99-1B2B-53A5-C0DB-651389AC3961}"/>
                  </a:ext>
                </a:extLst>
              </p14:cNvPr>
              <p14:cNvContentPartPr/>
              <p14:nvPr/>
            </p14:nvContentPartPr>
            <p14:xfrm>
              <a:off x="6357167" y="2127240"/>
              <a:ext cx="12240" cy="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8CACD99-1B2B-53A5-C0DB-651389AC39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48167" y="2118240"/>
                <a:ext cx="2988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C1CF242-9F5B-2852-305E-8A83937FC4E6}"/>
              </a:ext>
            </a:extLst>
          </p:cNvPr>
          <p:cNvSpPr txBox="1"/>
          <p:nvPr/>
        </p:nvSpPr>
        <p:spPr>
          <a:xfrm>
            <a:off x="6934067" y="2007000"/>
            <a:ext cx="411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HA: My data are DIFFERENT TO GAUSSIAN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7471CB-8864-03C1-EB8C-FB09F72706EB}"/>
              </a:ext>
            </a:extLst>
          </p:cNvPr>
          <p:cNvSpPr txBox="1"/>
          <p:nvPr/>
        </p:nvSpPr>
        <p:spPr>
          <a:xfrm>
            <a:off x="1813389" y="3051425"/>
            <a:ext cx="848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Every test we report 3 things: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Test statistic (S = 0.92)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P-value (P = 0.0007)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Degrees of freedom or sample size (n = 60)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9895C-C6B1-D91D-E724-CBF21996CAAA}"/>
              </a:ext>
            </a:extLst>
          </p:cNvPr>
          <p:cNvSpPr txBox="1"/>
          <p:nvPr/>
        </p:nvSpPr>
        <p:spPr>
          <a:xfrm>
            <a:off x="2377944" y="5447466"/>
            <a:ext cx="6933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We found our data were different to Gaussian </a:t>
            </a:r>
          </a:p>
          <a:p>
            <a:r>
              <a:rPr lang="en-GB" sz="2800" dirty="0"/>
              <a:t>(Shapiro test: S = 0.92, P = 0.0007, n = 60)</a:t>
            </a:r>
          </a:p>
        </p:txBody>
      </p:sp>
    </p:spTree>
    <p:extLst>
      <p:ext uri="{BB962C8B-B14F-4D97-AF65-F5344CB8AC3E}">
        <p14:creationId xmlns:p14="http://schemas.microsoft.com/office/powerpoint/2010/main" val="5807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DCF0C-163A-C727-D84D-0DA001BEC8F3}"/>
              </a:ext>
            </a:extLst>
          </p:cNvPr>
          <p:cNvSpPr txBox="1"/>
          <p:nvPr/>
        </p:nvSpPr>
        <p:spPr>
          <a:xfrm>
            <a:off x="2924282" y="600756"/>
            <a:ext cx="60951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	Welch Two Sample t-test</a:t>
            </a:r>
          </a:p>
          <a:p>
            <a:endParaRPr lang="en-GB" dirty="0"/>
          </a:p>
          <a:p>
            <a:r>
              <a:rPr lang="en-GB" dirty="0"/>
              <a:t>data:  height by density</a:t>
            </a:r>
          </a:p>
          <a:p>
            <a:r>
              <a:rPr lang="en-GB" dirty="0"/>
              <a:t>t = -8.6257, </a:t>
            </a:r>
            <a:r>
              <a:rPr lang="en-GB" dirty="0" err="1"/>
              <a:t>df</a:t>
            </a:r>
            <a:r>
              <a:rPr lang="en-GB" dirty="0"/>
              <a:t> = 11.868, p-value = 1.865e-06</a:t>
            </a:r>
          </a:p>
          <a:p>
            <a:r>
              <a:rPr lang="en-GB" dirty="0"/>
              <a:t>alternative hypothesis: true difference in means between group high and group low is not equal to 0</a:t>
            </a:r>
          </a:p>
          <a:p>
            <a:r>
              <a:rPr lang="en-GB" dirty="0"/>
              <a:t>95 percent confidence interval:</a:t>
            </a:r>
          </a:p>
          <a:p>
            <a:r>
              <a:rPr lang="en-GB" dirty="0"/>
              <a:t> -5.190611 -3.095103</a:t>
            </a:r>
          </a:p>
          <a:p>
            <a:r>
              <a:rPr lang="en-GB" dirty="0"/>
              <a:t>sample estimates:</a:t>
            </a:r>
          </a:p>
          <a:p>
            <a:r>
              <a:rPr lang="en-GB" dirty="0"/>
              <a:t>mean in group high  mean in group low </a:t>
            </a:r>
          </a:p>
          <a:p>
            <a:r>
              <a:rPr lang="en-GB" dirty="0"/>
              <a:t>          3.428571           7.571429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56B41-6837-9FC6-B9BD-7B454840A1CD}"/>
              </a:ext>
            </a:extLst>
          </p:cNvPr>
          <p:cNvSpPr txBox="1"/>
          <p:nvPr/>
        </p:nvSpPr>
        <p:spPr>
          <a:xfrm>
            <a:off x="1951421" y="4191857"/>
            <a:ext cx="91457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We found a significant different in tree height between high </a:t>
            </a:r>
          </a:p>
          <a:p>
            <a:pPr algn="ctr"/>
            <a:r>
              <a:rPr lang="en-GB" sz="2800" dirty="0"/>
              <a:t>density and low density plots</a:t>
            </a:r>
          </a:p>
          <a:p>
            <a:pPr algn="ctr"/>
            <a:r>
              <a:rPr lang="en-GB" sz="2800" dirty="0"/>
              <a:t>(t-test: t=-8.6, </a:t>
            </a:r>
            <a:r>
              <a:rPr lang="en-GB" sz="2800" dirty="0" err="1"/>
              <a:t>df</a:t>
            </a:r>
            <a:r>
              <a:rPr lang="en-GB" sz="2800" dirty="0"/>
              <a:t> = 11.9, P &lt; 0.0001)</a:t>
            </a:r>
          </a:p>
        </p:txBody>
      </p:sp>
    </p:spTree>
    <p:extLst>
      <p:ext uri="{BB962C8B-B14F-4D97-AF65-F5344CB8AC3E}">
        <p14:creationId xmlns:p14="http://schemas.microsoft.com/office/powerpoint/2010/main" val="38176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00291-D428-B196-FACF-81E0585D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9" b="13708"/>
          <a:stretch/>
        </p:blipFill>
        <p:spPr>
          <a:xfrm>
            <a:off x="1352764" y="1628454"/>
            <a:ext cx="9144000" cy="503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14:cNvPr>
              <p14:cNvContentPartPr/>
              <p14:nvPr/>
            </p14:nvContentPartPr>
            <p14:xfrm>
              <a:off x="5051138" y="5737270"/>
              <a:ext cx="1884240" cy="56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138" y="5719270"/>
                <a:ext cx="1919880" cy="604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9164D3-06AF-5F7C-D3E2-ECC26CA3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703" y="161151"/>
            <a:ext cx="5898748" cy="12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244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Last session</a:t>
            </a:r>
          </a:p>
          <a:p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Review data activity from previous day 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R Stats Bootcamp page 11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T-test, graphing practice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795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Overview of EDA Experimental Design and Analysis module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Talks: overview and graphics 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Lab: Graphs 1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4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A36649-E240-EF52-253C-F629E951DD32}"/>
                  </a:ext>
                </a:extLst>
              </p14:cNvPr>
              <p14:cNvContentPartPr/>
              <p14:nvPr/>
            </p14:nvContentPartPr>
            <p14:xfrm>
              <a:off x="2045087" y="840240"/>
              <a:ext cx="3737160" cy="237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A36649-E240-EF52-253C-F629E951D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087" y="831600"/>
                <a:ext cx="3754800" cy="23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3D2DC-15AE-DC66-2BDD-A7E55E64BB3D}"/>
                  </a:ext>
                </a:extLst>
              </p14:cNvPr>
              <p14:cNvContentPartPr/>
              <p14:nvPr/>
            </p14:nvContentPartPr>
            <p14:xfrm>
              <a:off x="2260367" y="2306880"/>
              <a:ext cx="542160" cy="81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3D2DC-15AE-DC66-2BDD-A7E55E64B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367" y="2297880"/>
                <a:ext cx="55980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31C2A-747A-9789-3118-399C6AA913DA}"/>
                  </a:ext>
                </a:extLst>
              </p14:cNvPr>
              <p14:cNvContentPartPr/>
              <p14:nvPr/>
            </p14:nvContentPartPr>
            <p14:xfrm>
              <a:off x="2814767" y="1728360"/>
              <a:ext cx="552960" cy="140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31C2A-747A-9789-3118-399C6AA91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5767" y="1719720"/>
                <a:ext cx="570600" cy="14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92004D-7CCF-39D1-68ED-76562F8D85D9}"/>
                  </a:ext>
                </a:extLst>
              </p14:cNvPr>
              <p14:cNvContentPartPr/>
              <p14:nvPr/>
            </p14:nvContentPartPr>
            <p14:xfrm>
              <a:off x="3476447" y="1244160"/>
              <a:ext cx="681480" cy="191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92004D-7CCF-39D1-68ED-76562F8D85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7447" y="1235160"/>
                <a:ext cx="69912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B6BC91-1DF6-8B19-FFD7-84855F7D3A4E}"/>
                  </a:ext>
                </a:extLst>
              </p14:cNvPr>
              <p14:cNvContentPartPr/>
              <p14:nvPr/>
            </p14:nvContentPartPr>
            <p14:xfrm>
              <a:off x="4192487" y="1177920"/>
              <a:ext cx="826560" cy="19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B6BC91-1DF6-8B19-FFD7-84855F7D3A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3487" y="1169280"/>
                <a:ext cx="844200" cy="19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A32B8C-725B-DD37-2F74-6CA12AEB8891}"/>
                  </a:ext>
                </a:extLst>
              </p14:cNvPr>
              <p14:cNvContentPartPr/>
              <p14:nvPr/>
            </p14:nvContentPartPr>
            <p14:xfrm>
              <a:off x="4802327" y="1908720"/>
              <a:ext cx="839520" cy="1164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A32B8C-725B-DD37-2F74-6CA12AEB8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3327" y="1900080"/>
                <a:ext cx="85716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D89710-6D78-522B-7E96-E6BE4C0C5FF6}"/>
                  </a:ext>
                </a:extLst>
              </p14:cNvPr>
              <p14:cNvContentPartPr/>
              <p14:nvPr/>
            </p14:nvContentPartPr>
            <p14:xfrm>
              <a:off x="5614847" y="2305440"/>
              <a:ext cx="689760" cy="79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D89710-6D78-522B-7E96-E6BE4C0C5F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6207" y="2296440"/>
                <a:ext cx="707400" cy="81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9B22864-03EB-BF7A-B1EF-8E32ED088A0B}"/>
              </a:ext>
            </a:extLst>
          </p:cNvPr>
          <p:cNvGrpSpPr/>
          <p:nvPr/>
        </p:nvGrpSpPr>
        <p:grpSpPr>
          <a:xfrm>
            <a:off x="934487" y="1307160"/>
            <a:ext cx="1048320" cy="1324080"/>
            <a:chOff x="934487" y="1307160"/>
            <a:chExt cx="1048320" cy="13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79E295-5741-5F00-6A83-AF3ABF244D8C}"/>
                    </a:ext>
                  </a:extLst>
                </p14:cNvPr>
                <p14:cNvContentPartPr/>
                <p14:nvPr/>
              </p14:nvContentPartPr>
              <p14:xfrm>
                <a:off x="934487" y="1497960"/>
                <a:ext cx="615960" cy="97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79E295-5741-5F00-6A83-AF3ABF244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5847" y="1488960"/>
                  <a:ext cx="63360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9F44F8-01D4-2938-A218-034D1E71A140}"/>
                    </a:ext>
                  </a:extLst>
                </p14:cNvPr>
                <p14:cNvContentPartPr/>
                <p14:nvPr/>
              </p14:nvContentPartPr>
              <p14:xfrm>
                <a:off x="1028807" y="2245320"/>
                <a:ext cx="154800" cy="38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9F44F8-01D4-2938-A218-034D1E71A1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0167" y="2236680"/>
                  <a:ext cx="172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8E2D6-100B-9DB2-AB7A-0D22DA9C5B10}"/>
                    </a:ext>
                  </a:extLst>
                </p14:cNvPr>
                <p14:cNvContentPartPr/>
                <p14:nvPr/>
              </p14:nvContentPartPr>
              <p14:xfrm>
                <a:off x="1231847" y="1799640"/>
                <a:ext cx="320760" cy="47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8E2D6-100B-9DB2-AB7A-0D22DA9C5B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3207" y="1791000"/>
                  <a:ext cx="338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D39FFE-DDC5-AE52-D7B7-B5A5F5908295}"/>
                    </a:ext>
                  </a:extLst>
                </p14:cNvPr>
                <p14:cNvContentPartPr/>
                <p14:nvPr/>
              </p14:nvContentPartPr>
              <p14:xfrm>
                <a:off x="1493207" y="1569600"/>
                <a:ext cx="104400" cy="26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D39FFE-DDC5-AE52-D7B7-B5A5F59082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4207" y="1560600"/>
                  <a:ext cx="12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E63F01-B0C9-F862-9FF7-A7A4D2386E3E}"/>
                    </a:ext>
                  </a:extLst>
                </p14:cNvPr>
                <p14:cNvContentPartPr/>
                <p14:nvPr/>
              </p14:nvContentPartPr>
              <p14:xfrm>
                <a:off x="1544327" y="1307160"/>
                <a:ext cx="438480" cy="38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E63F01-B0C9-F862-9FF7-A7A4D2386E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5327" y="1298520"/>
                  <a:ext cx="4561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5BF270-B5EF-FBA4-70AC-74D83B793279}"/>
              </a:ext>
            </a:extLst>
          </p:cNvPr>
          <p:cNvGrpSpPr/>
          <p:nvPr/>
        </p:nvGrpSpPr>
        <p:grpSpPr>
          <a:xfrm>
            <a:off x="7602407" y="813240"/>
            <a:ext cx="2959200" cy="2603520"/>
            <a:chOff x="7602407" y="813240"/>
            <a:chExt cx="2959200" cy="26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76195C-2B6E-4616-820E-A3AEF6AC1D11}"/>
                    </a:ext>
                  </a:extLst>
                </p14:cNvPr>
                <p14:cNvContentPartPr/>
                <p14:nvPr/>
              </p14:nvContentPartPr>
              <p14:xfrm>
                <a:off x="7602407" y="813240"/>
                <a:ext cx="2954880" cy="260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76195C-2B6E-4616-820E-A3AEF6AC1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3407" y="804600"/>
                  <a:ext cx="2972520" cy="26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2F05E0-5E84-DA17-7772-C595F9C25383}"/>
                    </a:ext>
                  </a:extLst>
                </p14:cNvPr>
                <p14:cNvContentPartPr/>
                <p14:nvPr/>
              </p14:nvContentPartPr>
              <p14:xfrm>
                <a:off x="8392247" y="1817640"/>
                <a:ext cx="633600" cy="83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2F05E0-5E84-DA17-7772-C595F9C253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83607" y="1808640"/>
                  <a:ext cx="6512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5B778D-7396-5353-DA41-1F2FA8F86E4F}"/>
                    </a:ext>
                  </a:extLst>
                </p14:cNvPr>
                <p14:cNvContentPartPr/>
                <p14:nvPr/>
              </p14:nvContentPartPr>
              <p14:xfrm>
                <a:off x="9582407" y="861480"/>
                <a:ext cx="979200" cy="1299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5B778D-7396-5353-DA41-1F2FA8F86E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3407" y="852840"/>
                  <a:ext cx="996840" cy="13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B07503-3AE1-D7A2-2A10-92C8A7906F42}"/>
              </a:ext>
            </a:extLst>
          </p:cNvPr>
          <p:cNvGrpSpPr/>
          <p:nvPr/>
        </p:nvGrpSpPr>
        <p:grpSpPr>
          <a:xfrm>
            <a:off x="6802847" y="1544040"/>
            <a:ext cx="793800" cy="561600"/>
            <a:chOff x="6802847" y="1544040"/>
            <a:chExt cx="79380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90D644-C76B-5F3E-F6D4-E121AA3D915D}"/>
                    </a:ext>
                  </a:extLst>
                </p14:cNvPr>
                <p14:cNvContentPartPr/>
                <p14:nvPr/>
              </p14:nvContentPartPr>
              <p14:xfrm>
                <a:off x="6802847" y="1544040"/>
                <a:ext cx="546480" cy="561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90D644-C76B-5F3E-F6D4-E121AA3D91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3847" y="1535400"/>
                  <a:ext cx="5641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EC3C5D-621D-0CEE-BF45-F2B24A1E3202}"/>
                    </a:ext>
                  </a:extLst>
                </p14:cNvPr>
                <p14:cNvContentPartPr/>
                <p14:nvPr/>
              </p14:nvContentPartPr>
              <p14:xfrm>
                <a:off x="7392527" y="1587960"/>
                <a:ext cx="204120" cy="20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EC3C5D-621D-0CEE-BF45-F2B24A1E32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3887" y="1579320"/>
                  <a:ext cx="22176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2D2236-196B-3F3F-9C38-54DC54228244}"/>
                  </a:ext>
                </a:extLst>
              </p14:cNvPr>
              <p14:cNvContentPartPr/>
              <p14:nvPr/>
            </p14:nvContentPartPr>
            <p14:xfrm>
              <a:off x="8832167" y="3462840"/>
              <a:ext cx="352440" cy="64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2D2236-196B-3F3F-9C38-54DC542282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23167" y="3454200"/>
                <a:ext cx="3700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BA3D18-1087-C2E2-17DC-70E10A76AE05}"/>
                  </a:ext>
                </a:extLst>
              </p14:cNvPr>
              <p14:cNvContentPartPr/>
              <p14:nvPr/>
            </p14:nvContentPartPr>
            <p14:xfrm>
              <a:off x="8998487" y="3825000"/>
              <a:ext cx="271080" cy="73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BA3D18-1087-C2E2-17DC-70E10A76AE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89847" y="3816000"/>
                <a:ext cx="2887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E3A505-7E74-D340-40B7-780DEE9CBD29}"/>
                  </a:ext>
                </a:extLst>
              </p14:cNvPr>
              <p14:cNvContentPartPr/>
              <p14:nvPr/>
            </p14:nvContentPartPr>
            <p14:xfrm>
              <a:off x="9389087" y="3828240"/>
              <a:ext cx="198000" cy="192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E3A505-7E74-D340-40B7-780DEE9CBD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80447" y="3819240"/>
                <a:ext cx="215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CAE36E-B458-1844-2CC7-AF6F7BD80AE7}"/>
                  </a:ext>
                </a:extLst>
              </p14:cNvPr>
              <p14:cNvContentPartPr/>
              <p14:nvPr/>
            </p14:nvContentPartPr>
            <p14:xfrm>
              <a:off x="9688967" y="3846960"/>
              <a:ext cx="143640" cy="24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CAE36E-B458-1844-2CC7-AF6F7BD80A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79967" y="3838320"/>
                <a:ext cx="161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ECA371-B8AA-40FE-1174-9EB4BE933AF7}"/>
                  </a:ext>
                </a:extLst>
              </p14:cNvPr>
              <p14:cNvContentPartPr/>
              <p14:nvPr/>
            </p14:nvContentPartPr>
            <p14:xfrm>
              <a:off x="9583127" y="3892320"/>
              <a:ext cx="150840" cy="28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ECA371-B8AA-40FE-1174-9EB4BE933A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74487" y="3883680"/>
                <a:ext cx="168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608CAF-AC8D-F383-AD17-8F063AD1C269}"/>
                  </a:ext>
                </a:extLst>
              </p14:cNvPr>
              <p14:cNvContentPartPr/>
              <p14:nvPr/>
            </p14:nvContentPartPr>
            <p14:xfrm>
              <a:off x="8211527" y="4639320"/>
              <a:ext cx="587880" cy="40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608CAF-AC8D-F383-AD17-8F063AD1C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2887" y="4630680"/>
                <a:ext cx="6055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AD42B0-AFCB-3E9E-DF36-29ED65C705BB}"/>
                  </a:ext>
                </a:extLst>
              </p14:cNvPr>
              <p14:cNvContentPartPr/>
              <p14:nvPr/>
            </p14:nvContentPartPr>
            <p14:xfrm>
              <a:off x="8929007" y="4895640"/>
              <a:ext cx="166680" cy="16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AD42B0-AFCB-3E9E-DF36-29ED65C705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20007" y="4886640"/>
                <a:ext cx="184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15AF63-D075-4658-C454-18BCBA543B01}"/>
                  </a:ext>
                </a:extLst>
              </p14:cNvPr>
              <p14:cNvContentPartPr/>
              <p14:nvPr/>
            </p14:nvContentPartPr>
            <p14:xfrm>
              <a:off x="9465767" y="4769640"/>
              <a:ext cx="564840" cy="17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15AF63-D075-4658-C454-18BCBA543B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7127" y="4761000"/>
                <a:ext cx="582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2D7D8AC-C69B-4ED7-2CE4-4B8E520CD36B}"/>
                  </a:ext>
                </a:extLst>
              </p14:cNvPr>
              <p14:cNvContentPartPr/>
              <p14:nvPr/>
            </p14:nvContentPartPr>
            <p14:xfrm>
              <a:off x="10237607" y="4312800"/>
              <a:ext cx="457200" cy="689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2D7D8AC-C69B-4ED7-2CE4-4B8E520CD3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28967" y="4303800"/>
                <a:ext cx="4748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273B3D-D092-FBD4-BBD2-B2C235E62840}"/>
                  </a:ext>
                </a:extLst>
              </p14:cNvPr>
              <p14:cNvContentPartPr/>
              <p14:nvPr/>
            </p14:nvContentPartPr>
            <p14:xfrm>
              <a:off x="10502207" y="4664520"/>
              <a:ext cx="164520" cy="8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273B3D-D092-FBD4-BBD2-B2C235E628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93567" y="4655520"/>
                <a:ext cx="1821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69E04B-8360-2499-0F53-D679DB09074E}"/>
                  </a:ext>
                </a:extLst>
              </p14:cNvPr>
              <p14:cNvContentPartPr/>
              <p14:nvPr/>
            </p14:nvContentPartPr>
            <p14:xfrm>
              <a:off x="10831607" y="4621680"/>
              <a:ext cx="176400" cy="26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69E04B-8360-2499-0F53-D679DB09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22607" y="4613040"/>
                <a:ext cx="194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C4AA0A-3A66-8E27-FE52-C109F672C46F}"/>
                  </a:ext>
                </a:extLst>
              </p14:cNvPr>
              <p14:cNvContentPartPr/>
              <p14:nvPr/>
            </p14:nvContentPartPr>
            <p14:xfrm>
              <a:off x="11090087" y="4645800"/>
              <a:ext cx="163080" cy="253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C4AA0A-3A66-8E27-FE52-C109F672C4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81087" y="4636800"/>
                <a:ext cx="180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24ECB98-EEDE-A603-023B-130F5E96F942}"/>
                  </a:ext>
                </a:extLst>
              </p14:cNvPr>
              <p14:cNvContentPartPr/>
              <p14:nvPr/>
            </p14:nvContentPartPr>
            <p14:xfrm>
              <a:off x="11321207" y="4676760"/>
              <a:ext cx="278280" cy="290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24ECB98-EEDE-A603-023B-130F5E96F9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12567" y="4667760"/>
                <a:ext cx="2959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4B4C8D-0A8A-E42E-C494-2C23162D37F6}"/>
                  </a:ext>
                </a:extLst>
              </p14:cNvPr>
              <p14:cNvContentPartPr/>
              <p14:nvPr/>
            </p14:nvContentPartPr>
            <p14:xfrm>
              <a:off x="1450727" y="4821480"/>
              <a:ext cx="618840" cy="52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4B4C8D-0A8A-E42E-C494-2C23162D37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41727" y="4812840"/>
                <a:ext cx="636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B0FFA39-FED3-D70E-B111-83B8B6B68F91}"/>
                  </a:ext>
                </a:extLst>
              </p14:cNvPr>
              <p14:cNvContentPartPr/>
              <p14:nvPr/>
            </p14:nvContentPartPr>
            <p14:xfrm>
              <a:off x="9064007" y="5785200"/>
              <a:ext cx="279000" cy="440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B0FFA39-FED3-D70E-B111-83B8B6B68F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5007" y="5776560"/>
                <a:ext cx="2966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0114877-2EFA-A3AC-6B05-CD2A042D295F}"/>
                  </a:ext>
                </a:extLst>
              </p14:cNvPr>
              <p14:cNvContentPartPr/>
              <p14:nvPr/>
            </p14:nvContentPartPr>
            <p14:xfrm>
              <a:off x="9432287" y="6069600"/>
              <a:ext cx="133560" cy="175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0114877-2EFA-A3AC-6B05-CD2A042D29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23647" y="6060600"/>
                <a:ext cx="151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647E9A2-5D1B-6F3D-3DBC-F89AD7221F32}"/>
                  </a:ext>
                </a:extLst>
              </p14:cNvPr>
              <p14:cNvContentPartPr/>
              <p14:nvPr/>
            </p14:nvContentPartPr>
            <p14:xfrm>
              <a:off x="9621287" y="6048720"/>
              <a:ext cx="120240" cy="191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647E9A2-5D1B-6F3D-3DBC-F89AD7221F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2287" y="6040080"/>
                <a:ext cx="137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E9989D-4125-E8D6-EF0E-C08754A07459}"/>
                  </a:ext>
                </a:extLst>
              </p14:cNvPr>
              <p14:cNvContentPartPr/>
              <p14:nvPr/>
            </p14:nvContentPartPr>
            <p14:xfrm>
              <a:off x="9853487" y="5798160"/>
              <a:ext cx="59400" cy="375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E9989D-4125-E8D6-EF0E-C08754A0745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44487" y="5789520"/>
                <a:ext cx="77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AE7F94-E635-7C50-A0DF-07C33BC84998}"/>
                  </a:ext>
                </a:extLst>
              </p14:cNvPr>
              <p14:cNvContentPartPr/>
              <p14:nvPr/>
            </p14:nvContentPartPr>
            <p14:xfrm>
              <a:off x="9757007" y="6079320"/>
              <a:ext cx="187920" cy="14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AE7F94-E635-7C50-A0DF-07C33BC849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48007" y="6070680"/>
                <a:ext cx="205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B6C5C01-CCE6-8740-530F-61A9EA4A3E91}"/>
                  </a:ext>
                </a:extLst>
              </p14:cNvPr>
              <p14:cNvContentPartPr/>
              <p14:nvPr/>
            </p14:nvContentPartPr>
            <p14:xfrm>
              <a:off x="10082447" y="5999760"/>
              <a:ext cx="248040" cy="24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B6C5C01-CCE6-8740-530F-61A9EA4A3E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73807" y="5990760"/>
                <a:ext cx="2656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96E3FE2-7540-DAA8-6742-6797F96E82CE}"/>
                  </a:ext>
                </a:extLst>
              </p14:cNvPr>
              <p14:cNvContentPartPr/>
              <p14:nvPr/>
            </p14:nvContentPartPr>
            <p14:xfrm>
              <a:off x="10441367" y="6043320"/>
              <a:ext cx="694080" cy="390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96E3FE2-7540-DAA8-6742-6797F96E82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32727" y="6034680"/>
                <a:ext cx="7117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CA019B2-E1B9-056A-8D75-CF01AEA5DF72}"/>
                  </a:ext>
                </a:extLst>
              </p14:cNvPr>
              <p14:cNvContentPartPr/>
              <p14:nvPr/>
            </p14:nvContentPartPr>
            <p14:xfrm>
              <a:off x="11137607" y="5778360"/>
              <a:ext cx="335520" cy="584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CA019B2-E1B9-056A-8D75-CF01AEA5DF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28967" y="5769360"/>
                <a:ext cx="3531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1775C3-7208-4076-A7B4-6404B385FEFB}"/>
                  </a:ext>
                </a:extLst>
              </p14:cNvPr>
              <p14:cNvContentPartPr/>
              <p14:nvPr/>
            </p14:nvContentPartPr>
            <p14:xfrm>
              <a:off x="3528287" y="3497040"/>
              <a:ext cx="571320" cy="40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1775C3-7208-4076-A7B4-6404B385FE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19287" y="3488040"/>
                <a:ext cx="588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8EEB5D-3C60-6CB0-0680-226481B06C63}"/>
                  </a:ext>
                </a:extLst>
              </p14:cNvPr>
              <p14:cNvContentPartPr/>
              <p14:nvPr/>
            </p14:nvContentPartPr>
            <p14:xfrm>
              <a:off x="4166567" y="3720240"/>
              <a:ext cx="266760" cy="14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8EEB5D-3C60-6CB0-0680-226481B06C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57567" y="3711240"/>
                <a:ext cx="284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6F7ED4E-3E47-4206-9A7C-ADDF24A2D843}"/>
                  </a:ext>
                </a:extLst>
              </p14:cNvPr>
              <p14:cNvContentPartPr/>
              <p14:nvPr/>
            </p14:nvContentPartPr>
            <p14:xfrm>
              <a:off x="6784847" y="5436720"/>
              <a:ext cx="264960" cy="1045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6F7ED4E-3E47-4206-9A7C-ADDF24A2D84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75847" y="5428080"/>
                <a:ext cx="2826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A7C8136-AA64-564F-99C4-085A6E4E8689}"/>
                  </a:ext>
                </a:extLst>
              </p14:cNvPr>
              <p14:cNvContentPartPr/>
              <p14:nvPr/>
            </p14:nvContentPartPr>
            <p14:xfrm>
              <a:off x="7172567" y="5929560"/>
              <a:ext cx="196920" cy="468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A7C8136-AA64-564F-99C4-085A6E4E8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63567" y="5920920"/>
                <a:ext cx="2145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66C1DE-DDD7-175F-C3F1-925A97DA05D8}"/>
                  </a:ext>
                </a:extLst>
              </p14:cNvPr>
              <p14:cNvContentPartPr/>
              <p14:nvPr/>
            </p14:nvContentPartPr>
            <p14:xfrm>
              <a:off x="7479647" y="5963760"/>
              <a:ext cx="133920" cy="219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66C1DE-DDD7-175F-C3F1-925A97DA05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70647" y="5955120"/>
                <a:ext cx="151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7C7452-E98E-A585-B4A9-319323EBF8FC}"/>
                  </a:ext>
                </a:extLst>
              </p14:cNvPr>
              <p14:cNvContentPartPr/>
              <p14:nvPr/>
            </p14:nvContentPartPr>
            <p14:xfrm>
              <a:off x="7636607" y="5997960"/>
              <a:ext cx="217440" cy="430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7C7452-E98E-A585-B4A9-319323EBF8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27967" y="5988960"/>
                <a:ext cx="235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136F59-8DE4-79D4-F18A-A45FC38A6801}"/>
                  </a:ext>
                </a:extLst>
              </p14:cNvPr>
              <p14:cNvContentPartPr/>
              <p14:nvPr/>
            </p14:nvContentPartPr>
            <p14:xfrm>
              <a:off x="7945487" y="6010560"/>
              <a:ext cx="137880" cy="236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136F59-8DE4-79D4-F18A-A45FC38A68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36487" y="6001920"/>
                <a:ext cx="155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E92ABC-F2A8-63DF-7FB5-132F57604EA8}"/>
                  </a:ext>
                </a:extLst>
              </p14:cNvPr>
              <p14:cNvContentPartPr/>
              <p14:nvPr/>
            </p14:nvContentPartPr>
            <p14:xfrm>
              <a:off x="8301167" y="5805360"/>
              <a:ext cx="314280" cy="353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E92ABC-F2A8-63DF-7FB5-132F57604EA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92527" y="5796360"/>
                <a:ext cx="331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A2BC54-81E3-94E3-B6E1-D67D3A97B0A7}"/>
                  </a:ext>
                </a:extLst>
              </p14:cNvPr>
              <p14:cNvContentPartPr/>
              <p14:nvPr/>
            </p14:nvContentPartPr>
            <p14:xfrm>
              <a:off x="1462607" y="5323320"/>
              <a:ext cx="3510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A2BC54-81E3-94E3-B6E1-D67D3A97B0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53607" y="5314680"/>
                <a:ext cx="36864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3574C6F-3A8B-1602-64C8-92F613BA2FF8}"/>
              </a:ext>
            </a:extLst>
          </p:cNvPr>
          <p:cNvGrpSpPr/>
          <p:nvPr/>
        </p:nvGrpSpPr>
        <p:grpSpPr>
          <a:xfrm>
            <a:off x="1486727" y="4483080"/>
            <a:ext cx="3963600" cy="1822680"/>
            <a:chOff x="1486727" y="4483080"/>
            <a:chExt cx="3963600" cy="18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7F1789-66DC-806A-0D95-0628C2DBA8FA}"/>
                    </a:ext>
                  </a:extLst>
                </p14:cNvPr>
                <p14:cNvContentPartPr/>
                <p14:nvPr/>
              </p14:nvContentPartPr>
              <p14:xfrm>
                <a:off x="1486727" y="5794920"/>
                <a:ext cx="445680" cy="4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7F1789-66DC-806A-0D95-0628C2DBA8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7727" y="5786280"/>
                  <a:ext cx="463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2ECF60-FFE0-A1A2-04A7-5C31743D9310}"/>
                    </a:ext>
                  </a:extLst>
                </p14:cNvPr>
                <p14:cNvContentPartPr/>
                <p14:nvPr/>
              </p14:nvContentPartPr>
              <p14:xfrm>
                <a:off x="1600487" y="6205320"/>
                <a:ext cx="554400" cy="10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2ECF60-FFE0-A1A2-04A7-5C31743D93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91487" y="6196680"/>
                  <a:ext cx="572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678F3B7-82DF-6C7C-4740-6476B691880E}"/>
                    </a:ext>
                  </a:extLst>
                </p14:cNvPr>
                <p14:cNvContentPartPr/>
                <p14:nvPr/>
              </p14:nvContentPartPr>
              <p14:xfrm>
                <a:off x="2331647" y="4517640"/>
                <a:ext cx="282600" cy="37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678F3B7-82DF-6C7C-4740-6476B69188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23007" y="4508640"/>
                  <a:ext cx="3002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8D144C-C229-26BB-62DA-242F0B8B3F0A}"/>
                    </a:ext>
                  </a:extLst>
                </p14:cNvPr>
                <p14:cNvContentPartPr/>
                <p14:nvPr/>
              </p14:nvContentPartPr>
              <p14:xfrm>
                <a:off x="2736287" y="4502880"/>
                <a:ext cx="37800" cy="38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8D144C-C229-26BB-62DA-242F0B8B3F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7647" y="4493880"/>
                  <a:ext cx="55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B1971E-81D3-33EC-605A-66AD5EBBC15A}"/>
                    </a:ext>
                  </a:extLst>
                </p14:cNvPr>
                <p14:cNvContentPartPr/>
                <p14:nvPr/>
              </p14:nvContentPartPr>
              <p14:xfrm>
                <a:off x="2650607" y="4704840"/>
                <a:ext cx="208080" cy="48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B1971E-81D3-33EC-605A-66AD5EBBC1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41967" y="4696200"/>
                  <a:ext cx="225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0F3602-0288-DE8C-1AC6-BB4F890EE601}"/>
                    </a:ext>
                  </a:extLst>
                </p14:cNvPr>
                <p14:cNvContentPartPr/>
                <p14:nvPr/>
              </p14:nvContentPartPr>
              <p14:xfrm>
                <a:off x="2993687" y="4695120"/>
                <a:ext cx="146520" cy="187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0F3602-0288-DE8C-1AC6-BB4F890EE6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4687" y="4686480"/>
                  <a:ext cx="16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2AFDAC-D8F7-00BF-9830-0D3498C5D1DE}"/>
                    </a:ext>
                  </a:extLst>
                </p14:cNvPr>
                <p14:cNvContentPartPr/>
                <p14:nvPr/>
              </p14:nvContentPartPr>
              <p14:xfrm>
                <a:off x="3236687" y="4698360"/>
                <a:ext cx="167400" cy="14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2AFDAC-D8F7-00BF-9830-0D3498C5D1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27687" y="4689360"/>
                  <a:ext cx="18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8C488B-96EC-C8C1-56B5-14462097AF35}"/>
                    </a:ext>
                  </a:extLst>
                </p14:cNvPr>
                <p14:cNvContentPartPr/>
                <p14:nvPr/>
              </p14:nvContentPartPr>
              <p14:xfrm>
                <a:off x="3563207" y="4502160"/>
                <a:ext cx="12960" cy="367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8C488B-96EC-C8C1-56B5-14462097AF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54567" y="4493520"/>
                  <a:ext cx="30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F8D442-AB73-F109-0248-04EF732DDD87}"/>
                    </a:ext>
                  </a:extLst>
                </p14:cNvPr>
                <p14:cNvContentPartPr/>
                <p14:nvPr/>
              </p14:nvContentPartPr>
              <p14:xfrm>
                <a:off x="3499127" y="4674240"/>
                <a:ext cx="211320" cy="3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F8D442-AB73-F109-0248-04EF732DDD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90487" y="4665240"/>
                  <a:ext cx="228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4199E1-1169-E0ED-B938-E417A06A92C1}"/>
                    </a:ext>
                  </a:extLst>
                </p14:cNvPr>
                <p14:cNvContentPartPr/>
                <p14:nvPr/>
              </p14:nvContentPartPr>
              <p14:xfrm>
                <a:off x="4084127" y="4530960"/>
                <a:ext cx="268200" cy="361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4199E1-1169-E0ED-B938-E417A06A92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75487" y="4522320"/>
                  <a:ext cx="285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DE517D-9046-CB14-B305-8ADE09081B70}"/>
                    </a:ext>
                  </a:extLst>
                </p14:cNvPr>
                <p14:cNvContentPartPr/>
                <p14:nvPr/>
              </p14:nvContentPartPr>
              <p14:xfrm>
                <a:off x="4410287" y="4708080"/>
                <a:ext cx="143280" cy="16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DE517D-9046-CB14-B305-8ADE09081B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01647" y="4699440"/>
                  <a:ext cx="160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22E1A0-12C6-01DD-9E1D-965879CE2710}"/>
                    </a:ext>
                  </a:extLst>
                </p14:cNvPr>
                <p14:cNvContentPartPr/>
                <p14:nvPr/>
              </p14:nvContentPartPr>
              <p14:xfrm>
                <a:off x="4626287" y="4719240"/>
                <a:ext cx="116640" cy="114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22E1A0-12C6-01DD-9E1D-965879CE27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7287" y="4710600"/>
                  <a:ext cx="13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F27340-D816-3397-6B3D-C60F5CFF0963}"/>
                    </a:ext>
                  </a:extLst>
                </p14:cNvPr>
                <p14:cNvContentPartPr/>
                <p14:nvPr/>
              </p14:nvContentPartPr>
              <p14:xfrm>
                <a:off x="4850567" y="4707720"/>
                <a:ext cx="27360" cy="14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F27340-D816-3397-6B3D-C60F5CFF09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41567" y="4698720"/>
                  <a:ext cx="45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58DA180-0C65-3B28-4F89-0027939D02C1}"/>
                    </a:ext>
                  </a:extLst>
                </p14:cNvPr>
                <p14:cNvContentPartPr/>
                <p14:nvPr/>
              </p14:nvContentPartPr>
              <p14:xfrm>
                <a:off x="4829327" y="4649400"/>
                <a:ext cx="56520" cy="11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58DA180-0C65-3B28-4F89-0027939D02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20687" y="4640400"/>
                  <a:ext cx="74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207373-F937-9376-1844-48BB80E3DA6C}"/>
                    </a:ext>
                  </a:extLst>
                </p14:cNvPr>
                <p14:cNvContentPartPr/>
                <p14:nvPr/>
              </p14:nvContentPartPr>
              <p14:xfrm>
                <a:off x="5001407" y="4671360"/>
                <a:ext cx="103320" cy="24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207373-F937-9376-1844-48BB80E3DA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92407" y="4662720"/>
                  <a:ext cx="120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B6FD15E-5D0D-3B98-156B-1AE093ED3EA5}"/>
                    </a:ext>
                  </a:extLst>
                </p14:cNvPr>
                <p14:cNvContentPartPr/>
                <p14:nvPr/>
              </p14:nvContentPartPr>
              <p14:xfrm>
                <a:off x="5223167" y="4483080"/>
                <a:ext cx="47520" cy="36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B6FD15E-5D0D-3B98-156B-1AE093ED3E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14527" y="4474440"/>
                  <a:ext cx="651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F9845D8-830A-81AC-EC85-1EA188765DC1}"/>
                    </a:ext>
                  </a:extLst>
                </p14:cNvPr>
                <p14:cNvContentPartPr/>
                <p14:nvPr/>
              </p14:nvContentPartPr>
              <p14:xfrm>
                <a:off x="5208047" y="4671000"/>
                <a:ext cx="242280" cy="41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F9845D8-830A-81AC-EC85-1EA188765D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99407" y="4662000"/>
                  <a:ext cx="25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D0200C-7F55-D1C5-6D74-B53FF98F9BA8}"/>
                    </a:ext>
                  </a:extLst>
                </p14:cNvPr>
                <p14:cNvContentPartPr/>
                <p14:nvPr/>
              </p14:nvContentPartPr>
              <p14:xfrm>
                <a:off x="2350367" y="5101200"/>
                <a:ext cx="207360" cy="345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D0200C-7F55-D1C5-6D74-B53FF98F9B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1367" y="5092560"/>
                  <a:ext cx="225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E64E07-00AD-7DAC-F880-A03710CF3733}"/>
                    </a:ext>
                  </a:extLst>
                </p14:cNvPr>
                <p14:cNvContentPartPr/>
                <p14:nvPr/>
              </p14:nvContentPartPr>
              <p14:xfrm>
                <a:off x="2617487" y="5191920"/>
                <a:ext cx="291600" cy="261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E64E07-00AD-7DAC-F880-A03710CF37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08487" y="5183280"/>
                  <a:ext cx="309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9B5EA99-9036-3EDF-9512-41F8348DC7D1}"/>
                    </a:ext>
                  </a:extLst>
                </p14:cNvPr>
                <p14:cNvContentPartPr/>
                <p14:nvPr/>
              </p14:nvContentPartPr>
              <p14:xfrm>
                <a:off x="3016727" y="5074200"/>
                <a:ext cx="47520" cy="409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9B5EA99-9036-3EDF-9512-41F8348DC7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07727" y="5065200"/>
                  <a:ext cx="65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21EF60-66FF-A7E5-462F-C8C43FB2F6AB}"/>
                    </a:ext>
                  </a:extLst>
                </p14:cNvPr>
                <p14:cNvContentPartPr/>
                <p14:nvPr/>
              </p14:nvContentPartPr>
              <p14:xfrm>
                <a:off x="2955167" y="5227200"/>
                <a:ext cx="197280" cy="55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21EF60-66FF-A7E5-462F-C8C43FB2F6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6527" y="5218560"/>
                  <a:ext cx="214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2142CCD-0FFE-055A-B5FD-A292AA1E8E66}"/>
                    </a:ext>
                  </a:extLst>
                </p14:cNvPr>
                <p14:cNvContentPartPr/>
                <p14:nvPr/>
              </p14:nvContentPartPr>
              <p14:xfrm>
                <a:off x="3252167" y="5218560"/>
                <a:ext cx="268920" cy="190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2142CCD-0FFE-055A-B5FD-A292AA1E8E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3167" y="5209920"/>
                  <a:ext cx="286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CE6BFB-BBE6-1488-957D-9208F03F7BD3}"/>
                    </a:ext>
                  </a:extLst>
                </p14:cNvPr>
                <p14:cNvContentPartPr/>
                <p14:nvPr/>
              </p14:nvContentPartPr>
              <p14:xfrm>
                <a:off x="3601007" y="5026680"/>
                <a:ext cx="191520" cy="368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CE6BFB-BBE6-1488-957D-9208F03F7B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2367" y="5018040"/>
                  <a:ext cx="209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6CA48B-9FCF-5812-660B-0040A26694CC}"/>
                    </a:ext>
                  </a:extLst>
                </p14:cNvPr>
                <p14:cNvContentPartPr/>
                <p14:nvPr/>
              </p14:nvContentPartPr>
              <p14:xfrm>
                <a:off x="3917087" y="4989960"/>
                <a:ext cx="120960" cy="426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6CA48B-9FCF-5812-660B-0040A26694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08087" y="4981320"/>
                  <a:ext cx="138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63B38BB-6FFD-AA91-91D0-B0BE1764ED9A}"/>
                    </a:ext>
                  </a:extLst>
                </p14:cNvPr>
                <p14:cNvContentPartPr/>
                <p14:nvPr/>
              </p14:nvContentPartPr>
              <p14:xfrm>
                <a:off x="4185287" y="5022360"/>
                <a:ext cx="135360" cy="481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63B38BB-6FFD-AA91-91D0-B0BE1764ED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76647" y="5013720"/>
                  <a:ext cx="153000" cy="49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E9CBA6C-C780-6ED9-E9BC-D69BC0E79DEE}"/>
              </a:ext>
            </a:extLst>
          </p:cNvPr>
          <p:cNvGrpSpPr/>
          <p:nvPr/>
        </p:nvGrpSpPr>
        <p:grpSpPr>
          <a:xfrm>
            <a:off x="2380967" y="5631840"/>
            <a:ext cx="1006560" cy="363960"/>
            <a:chOff x="2380967" y="5631840"/>
            <a:chExt cx="10065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BA008E-1C51-A242-8F02-75BDF69C8BCC}"/>
                    </a:ext>
                  </a:extLst>
                </p14:cNvPr>
                <p14:cNvContentPartPr/>
                <p14:nvPr/>
              </p14:nvContentPartPr>
              <p14:xfrm>
                <a:off x="2380967" y="5740200"/>
                <a:ext cx="191160" cy="213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BA008E-1C51-A242-8F02-75BDF69C8B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71967" y="5731200"/>
                  <a:ext cx="208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8D1D16-A888-1125-6704-C64584F63D7C}"/>
                    </a:ext>
                  </a:extLst>
                </p14:cNvPr>
                <p14:cNvContentPartPr/>
                <p14:nvPr/>
              </p14:nvContentPartPr>
              <p14:xfrm>
                <a:off x="2655287" y="5766480"/>
                <a:ext cx="249840" cy="20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8D1D16-A888-1125-6704-C64584F63D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6287" y="5757480"/>
                  <a:ext cx="267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4B73C9-962B-37EE-4E33-9A5E54ECEC92}"/>
                    </a:ext>
                  </a:extLst>
                </p14:cNvPr>
                <p14:cNvContentPartPr/>
                <p14:nvPr/>
              </p14:nvContentPartPr>
              <p14:xfrm>
                <a:off x="2974607" y="5794200"/>
                <a:ext cx="169560" cy="163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4B73C9-962B-37EE-4E33-9A5E54ECEC9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65607" y="5785560"/>
                  <a:ext cx="187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3DA2B-2B53-1D22-EC93-F79D3767E9E3}"/>
                    </a:ext>
                  </a:extLst>
                </p14:cNvPr>
                <p14:cNvContentPartPr/>
                <p14:nvPr/>
              </p14:nvContentPartPr>
              <p14:xfrm>
                <a:off x="3231647" y="5631840"/>
                <a:ext cx="155880" cy="36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3DA2B-2B53-1D22-EC93-F79D3767E9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22647" y="5622840"/>
                  <a:ext cx="17352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FD74F30-C610-9E7B-AA70-C179C4490D81}"/>
              </a:ext>
            </a:extLst>
          </p:cNvPr>
          <p:cNvGrpSpPr/>
          <p:nvPr/>
        </p:nvGrpSpPr>
        <p:grpSpPr>
          <a:xfrm>
            <a:off x="3717287" y="5665680"/>
            <a:ext cx="344160" cy="284040"/>
            <a:chOff x="3717287" y="5665680"/>
            <a:chExt cx="3441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C2358E5-A833-04A6-698E-D9F26591B878}"/>
                    </a:ext>
                  </a:extLst>
                </p14:cNvPr>
                <p14:cNvContentPartPr/>
                <p14:nvPr/>
              </p14:nvContentPartPr>
              <p14:xfrm>
                <a:off x="3737807" y="5774400"/>
                <a:ext cx="19800" cy="173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C2358E5-A833-04A6-698E-D9F26591B8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8807" y="5765760"/>
                  <a:ext cx="37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38F57B-16F5-1140-04BE-0E7BD7E8B613}"/>
                    </a:ext>
                  </a:extLst>
                </p14:cNvPr>
                <p14:cNvContentPartPr/>
                <p14:nvPr/>
              </p14:nvContentPartPr>
              <p14:xfrm>
                <a:off x="3717287" y="5665680"/>
                <a:ext cx="48600" cy="9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38F57B-16F5-1140-04BE-0E7BD7E8B6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08287" y="565704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05F27DA-7851-0548-FA9B-67BCDF2FEEDE}"/>
                    </a:ext>
                  </a:extLst>
                </p14:cNvPr>
                <p14:cNvContentPartPr/>
                <p14:nvPr/>
              </p14:nvContentPartPr>
              <p14:xfrm>
                <a:off x="3880007" y="5761440"/>
                <a:ext cx="181440" cy="188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05F27DA-7851-0548-FA9B-67BCDF2FEE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71007" y="5752800"/>
                  <a:ext cx="1990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0010940-FB01-B744-6082-A3002FE23096}"/>
              </a:ext>
            </a:extLst>
          </p:cNvPr>
          <p:cNvGrpSpPr/>
          <p:nvPr/>
        </p:nvGrpSpPr>
        <p:grpSpPr>
          <a:xfrm>
            <a:off x="4325687" y="5554800"/>
            <a:ext cx="916560" cy="372960"/>
            <a:chOff x="4325687" y="5554800"/>
            <a:chExt cx="916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F99AD-511F-BCE6-5B4C-11639B8064C7}"/>
                    </a:ext>
                  </a:extLst>
                </p14:cNvPr>
                <p14:cNvContentPartPr/>
                <p14:nvPr/>
              </p14:nvContentPartPr>
              <p14:xfrm>
                <a:off x="4325687" y="5554800"/>
                <a:ext cx="224280" cy="37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F99AD-511F-BCE6-5B4C-11639B8064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16687" y="5546160"/>
                  <a:ext cx="241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6B81FC-0BE5-2548-59E4-3FB0BF579682}"/>
                    </a:ext>
                  </a:extLst>
                </p14:cNvPr>
                <p14:cNvContentPartPr/>
                <p14:nvPr/>
              </p14:nvContentPartPr>
              <p14:xfrm>
                <a:off x="4620167" y="5747400"/>
                <a:ext cx="164520" cy="178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6B81FC-0BE5-2548-59E4-3FB0BF5796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11527" y="5738400"/>
                  <a:ext cx="18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F1B1100-0AC5-AB1D-D66A-163D7E74D959}"/>
                    </a:ext>
                  </a:extLst>
                </p14:cNvPr>
                <p14:cNvContentPartPr/>
                <p14:nvPr/>
              </p14:nvContentPartPr>
              <p14:xfrm>
                <a:off x="4897367" y="5597280"/>
                <a:ext cx="26280" cy="27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F1B1100-0AC5-AB1D-D66A-163D7E74D9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88727" y="5588280"/>
                  <a:ext cx="43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30C56C2-7D79-2E70-6B76-44883076A453}"/>
                    </a:ext>
                  </a:extLst>
                </p14:cNvPr>
                <p14:cNvContentPartPr/>
                <p14:nvPr/>
              </p14:nvContentPartPr>
              <p14:xfrm>
                <a:off x="4835807" y="5760360"/>
                <a:ext cx="185040" cy="44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30C56C2-7D79-2E70-6B76-44883076A4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7167" y="5751720"/>
                  <a:ext cx="202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75C2D0-D585-AF48-D644-2AD25DE1277E}"/>
                    </a:ext>
                  </a:extLst>
                </p14:cNvPr>
                <p14:cNvContentPartPr/>
                <p14:nvPr/>
              </p14:nvContentPartPr>
              <p14:xfrm>
                <a:off x="5073047" y="5752800"/>
                <a:ext cx="169200" cy="142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75C2D0-D585-AF48-D644-2AD25DE127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4407" y="5744160"/>
                  <a:ext cx="1868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F42FD1C-DDE8-91F1-881A-5FD274C7A61F}"/>
              </a:ext>
            </a:extLst>
          </p:cNvPr>
          <p:cNvGrpSpPr/>
          <p:nvPr/>
        </p:nvGrpSpPr>
        <p:grpSpPr>
          <a:xfrm>
            <a:off x="1851767" y="0"/>
            <a:ext cx="606600" cy="586080"/>
            <a:chOff x="1851767" y="0"/>
            <a:chExt cx="60660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995C7B-07FA-1C34-CC09-1CDD34653B09}"/>
                    </a:ext>
                  </a:extLst>
                </p14:cNvPr>
                <p14:cNvContentPartPr/>
                <p14:nvPr/>
              </p14:nvContentPartPr>
              <p14:xfrm>
                <a:off x="2131847" y="160560"/>
                <a:ext cx="68040" cy="332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995C7B-07FA-1C34-CC09-1CDD34653B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23207" y="151560"/>
                  <a:ext cx="85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DBF998-247C-4BAE-B2DC-EF69CF507536}"/>
                    </a:ext>
                  </a:extLst>
                </p14:cNvPr>
                <p14:cNvContentPartPr/>
                <p14:nvPr/>
              </p14:nvContentPartPr>
              <p14:xfrm>
                <a:off x="1851767" y="0"/>
                <a:ext cx="606600" cy="586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DBF998-247C-4BAE-B2DC-EF69CF5075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43127" y="-8640"/>
                  <a:ext cx="624240" cy="60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16A4DE7-7E77-34F4-2735-F8CD2DAC2089}"/>
              </a:ext>
            </a:extLst>
          </p:cNvPr>
          <p:cNvGrpSpPr/>
          <p:nvPr/>
        </p:nvGrpSpPr>
        <p:grpSpPr>
          <a:xfrm>
            <a:off x="7875647" y="460800"/>
            <a:ext cx="628560" cy="563760"/>
            <a:chOff x="7875647" y="460800"/>
            <a:chExt cx="62856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AE725B-BC81-63CF-E958-2097FE34317E}"/>
                    </a:ext>
                  </a:extLst>
                </p14:cNvPr>
                <p14:cNvContentPartPr/>
                <p14:nvPr/>
              </p14:nvContentPartPr>
              <p14:xfrm>
                <a:off x="8071127" y="577800"/>
                <a:ext cx="356760" cy="369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AE725B-BC81-63CF-E958-2097FE3431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62487" y="568800"/>
                  <a:ext cx="374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447CC7-379A-3904-6B52-2B810C5DFF84}"/>
                    </a:ext>
                  </a:extLst>
                </p14:cNvPr>
                <p14:cNvContentPartPr/>
                <p14:nvPr/>
              </p14:nvContentPartPr>
              <p14:xfrm>
                <a:off x="7875647" y="460800"/>
                <a:ext cx="628560" cy="563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447CC7-379A-3904-6B52-2B810C5DFF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66647" y="452160"/>
                  <a:ext cx="64620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039055E-50A1-651E-9733-21314FF1FE6C}"/>
              </a:ext>
            </a:extLst>
          </p:cNvPr>
          <p:cNvGrpSpPr/>
          <p:nvPr/>
        </p:nvGrpSpPr>
        <p:grpSpPr>
          <a:xfrm>
            <a:off x="2477807" y="6183000"/>
            <a:ext cx="1063800" cy="274680"/>
            <a:chOff x="2477807" y="6183000"/>
            <a:chExt cx="10638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890915-6AA8-764E-5179-890C3A27F053}"/>
                    </a:ext>
                  </a:extLst>
                </p14:cNvPr>
                <p14:cNvContentPartPr/>
                <p14:nvPr/>
              </p14:nvContentPartPr>
              <p14:xfrm>
                <a:off x="2490047" y="6198840"/>
                <a:ext cx="360" cy="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890915-6AA8-764E-5179-890C3A27F0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81047" y="619020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A12EDF-481E-C073-60A0-421AEE5FDD64}"/>
                    </a:ext>
                  </a:extLst>
                </p14:cNvPr>
                <p14:cNvContentPartPr/>
                <p14:nvPr/>
              </p14:nvContentPartPr>
              <p14:xfrm>
                <a:off x="2477807" y="6183000"/>
                <a:ext cx="268560" cy="235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A12EDF-481E-C073-60A0-421AEE5FDD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69167" y="6174000"/>
                  <a:ext cx="286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496F6C-92CD-B643-25DB-E4BAFF882CAB}"/>
                    </a:ext>
                  </a:extLst>
                </p14:cNvPr>
                <p14:cNvContentPartPr/>
                <p14:nvPr/>
              </p14:nvContentPartPr>
              <p14:xfrm>
                <a:off x="2866967" y="6280920"/>
                <a:ext cx="129960" cy="165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496F6C-92CD-B643-25DB-E4BAFF882C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57967" y="6271920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B629C5-7591-2BE6-D593-C1F0E0AE59DB}"/>
                    </a:ext>
                  </a:extLst>
                </p14:cNvPr>
                <p14:cNvContentPartPr/>
                <p14:nvPr/>
              </p14:nvContentPartPr>
              <p14:xfrm>
                <a:off x="3107087" y="6197760"/>
                <a:ext cx="12960" cy="22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B629C5-7591-2BE6-D593-C1F0E0AE59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8447" y="6189120"/>
                  <a:ext cx="30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C68C746-49A5-202B-C331-D9B15026DDAF}"/>
                    </a:ext>
                  </a:extLst>
                </p14:cNvPr>
                <p14:cNvContentPartPr/>
                <p14:nvPr/>
              </p14:nvContentPartPr>
              <p14:xfrm>
                <a:off x="3152807" y="6292440"/>
                <a:ext cx="136080" cy="16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C68C746-49A5-202B-C331-D9B15026DD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43807" y="6283440"/>
                  <a:ext cx="153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C9D94AE-6FA0-0C77-DAD1-1E2971D67E7F}"/>
                    </a:ext>
                  </a:extLst>
                </p14:cNvPr>
                <p14:cNvContentPartPr/>
                <p14:nvPr/>
              </p14:nvContentPartPr>
              <p14:xfrm>
                <a:off x="3374207" y="6333120"/>
                <a:ext cx="5400" cy="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C9D94AE-6FA0-0C77-DAD1-1E2971D67E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65567" y="6324120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45EA4C8-ADC8-739F-BA8E-0C593DDF7CC7}"/>
                    </a:ext>
                  </a:extLst>
                </p14:cNvPr>
                <p14:cNvContentPartPr/>
                <p14:nvPr/>
              </p14:nvContentPartPr>
              <p14:xfrm>
                <a:off x="3356567" y="6269040"/>
                <a:ext cx="185040" cy="173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45EA4C8-ADC8-739F-BA8E-0C593DDF7C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47567" y="6260040"/>
                  <a:ext cx="2026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2A75363-DFB8-8D32-F687-FB4E9A9EB5F5}"/>
              </a:ext>
            </a:extLst>
          </p:cNvPr>
          <p:cNvGrpSpPr/>
          <p:nvPr/>
        </p:nvGrpSpPr>
        <p:grpSpPr>
          <a:xfrm>
            <a:off x="3810887" y="6150240"/>
            <a:ext cx="620640" cy="280800"/>
            <a:chOff x="3810887" y="6150240"/>
            <a:chExt cx="6206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2CB8293-7E95-E5B2-8665-ABEF4A2F0813}"/>
                    </a:ext>
                  </a:extLst>
                </p14:cNvPr>
                <p14:cNvContentPartPr/>
                <p14:nvPr/>
              </p14:nvContentPartPr>
              <p14:xfrm>
                <a:off x="3872447" y="6177960"/>
                <a:ext cx="10800" cy="24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2CB8293-7E95-E5B2-8665-ABEF4A2F08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63447" y="6169320"/>
                  <a:ext cx="28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088A0E-3AB8-D6F1-1954-BAFA174260A1}"/>
                    </a:ext>
                  </a:extLst>
                </p14:cNvPr>
                <p14:cNvContentPartPr/>
                <p14:nvPr/>
              </p14:nvContentPartPr>
              <p14:xfrm>
                <a:off x="3810887" y="6280200"/>
                <a:ext cx="158040" cy="34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088A0E-3AB8-D6F1-1954-BAFA174260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1887" y="6271200"/>
                  <a:ext cx="175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8E898E1-5EAF-8FC4-1E41-DAAF4BFE5E89}"/>
                    </a:ext>
                  </a:extLst>
                </p14:cNvPr>
                <p14:cNvContentPartPr/>
                <p14:nvPr/>
              </p14:nvContentPartPr>
              <p14:xfrm>
                <a:off x="4027247" y="6150240"/>
                <a:ext cx="15588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8E898E1-5EAF-8FC4-1E41-DAAF4BFE5E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18607" y="6141600"/>
                  <a:ext cx="173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12A8476-A69F-048D-FE23-47412AF678A7}"/>
                    </a:ext>
                  </a:extLst>
                </p14:cNvPr>
                <p14:cNvContentPartPr/>
                <p14:nvPr/>
              </p14:nvContentPartPr>
              <p14:xfrm>
                <a:off x="4252607" y="6250680"/>
                <a:ext cx="178920" cy="180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12A8476-A69F-048D-FE23-47412AF678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43607" y="6241680"/>
                  <a:ext cx="1965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FECD421-B97A-5BE2-73FF-4EF7B0436A8F}"/>
              </a:ext>
            </a:extLst>
          </p:cNvPr>
          <p:cNvGrpSpPr/>
          <p:nvPr/>
        </p:nvGrpSpPr>
        <p:grpSpPr>
          <a:xfrm>
            <a:off x="4652567" y="6128280"/>
            <a:ext cx="612720" cy="299520"/>
            <a:chOff x="4652567" y="6128280"/>
            <a:chExt cx="6127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D17F61-B41E-3997-8E43-3482A773F518}"/>
                    </a:ext>
                  </a:extLst>
                </p14:cNvPr>
                <p14:cNvContentPartPr/>
                <p14:nvPr/>
              </p14:nvContentPartPr>
              <p14:xfrm>
                <a:off x="4692167" y="6128280"/>
                <a:ext cx="22680" cy="299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D17F61-B41E-3997-8E43-3482A773F5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83527" y="6119280"/>
                  <a:ext cx="40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BA0521-0E7C-2C60-4F6A-EDD7A1A239F8}"/>
                    </a:ext>
                  </a:extLst>
                </p14:cNvPr>
                <p14:cNvContentPartPr/>
                <p14:nvPr/>
              </p14:nvContentPartPr>
              <p14:xfrm>
                <a:off x="4652567" y="6276600"/>
                <a:ext cx="156600" cy="19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BA0521-0E7C-2C60-4F6A-EDD7A1A239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43927" y="6267960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376F58-BBB7-C8B1-3BC3-E7EDA54ABEB9}"/>
                    </a:ext>
                  </a:extLst>
                </p14:cNvPr>
                <p14:cNvContentPartPr/>
                <p14:nvPr/>
              </p14:nvContentPartPr>
              <p14:xfrm>
                <a:off x="4877927" y="6238440"/>
                <a:ext cx="202680" cy="154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376F58-BBB7-C8B1-3BC3-E7EDA54ABE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68927" y="6229440"/>
                  <a:ext cx="220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93EB531-1CF5-BD2F-6ACA-07D2640B07E9}"/>
                    </a:ext>
                  </a:extLst>
                </p14:cNvPr>
                <p14:cNvContentPartPr/>
                <p14:nvPr/>
              </p14:nvContentPartPr>
              <p14:xfrm>
                <a:off x="5152247" y="6224400"/>
                <a:ext cx="113040" cy="13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93EB531-1CF5-BD2F-6ACA-07D2640B07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3607" y="6215400"/>
                  <a:ext cx="130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5791E93-9C19-6805-790E-9C55AC8020F4}"/>
              </a:ext>
            </a:extLst>
          </p:cNvPr>
          <p:cNvGrpSpPr/>
          <p:nvPr/>
        </p:nvGrpSpPr>
        <p:grpSpPr>
          <a:xfrm>
            <a:off x="5564087" y="5920920"/>
            <a:ext cx="1140840" cy="583560"/>
            <a:chOff x="5564087" y="5920920"/>
            <a:chExt cx="11408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5A2E19E-8549-BF09-F50D-DCB4B796B06D}"/>
                    </a:ext>
                  </a:extLst>
                </p14:cNvPr>
                <p14:cNvContentPartPr/>
                <p14:nvPr/>
              </p14:nvContentPartPr>
              <p14:xfrm>
                <a:off x="5564087" y="6150240"/>
                <a:ext cx="190080" cy="354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5A2E19E-8549-BF09-F50D-DCB4B796B0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55087" y="6141600"/>
                  <a:ext cx="207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6E4D47-F2BB-3D72-3305-447A04E48F39}"/>
                    </a:ext>
                  </a:extLst>
                </p14:cNvPr>
                <p14:cNvContentPartPr/>
                <p14:nvPr/>
              </p14:nvContentPartPr>
              <p14:xfrm>
                <a:off x="5848847" y="6180480"/>
                <a:ext cx="14256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6E4D47-F2BB-3D72-3305-447A04E48F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39847" y="6171840"/>
                  <a:ext cx="16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BA623A6-9BE8-7730-56D0-53CF428F16FD}"/>
                    </a:ext>
                  </a:extLst>
                </p14:cNvPr>
                <p14:cNvContentPartPr/>
                <p14:nvPr/>
              </p14:nvContentPartPr>
              <p14:xfrm>
                <a:off x="6033887" y="6194520"/>
                <a:ext cx="98640" cy="115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BA623A6-9BE8-7730-56D0-53CF428F16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25247" y="6185880"/>
                  <a:ext cx="116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4635BBB-340E-4ED3-B175-49A4F8663B44}"/>
                    </a:ext>
                  </a:extLst>
                </p14:cNvPr>
                <p14:cNvContentPartPr/>
                <p14:nvPr/>
              </p14:nvContentPartPr>
              <p14:xfrm>
                <a:off x="6161687" y="6145560"/>
                <a:ext cx="161640" cy="260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4635BBB-340E-4ED3-B175-49A4F8663B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52687" y="6136560"/>
                  <a:ext cx="179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B240E6F-044D-1BFE-07EA-CE3A701AD592}"/>
                    </a:ext>
                  </a:extLst>
                </p14:cNvPr>
                <p14:cNvContentPartPr/>
                <p14:nvPr/>
              </p14:nvContentPartPr>
              <p14:xfrm>
                <a:off x="6338087" y="5920920"/>
                <a:ext cx="172800" cy="336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B240E6F-044D-1BFE-07EA-CE3A701AD5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9447" y="5911920"/>
                  <a:ext cx="190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8D92B3-47F7-47B7-A5FE-1378A794B2C9}"/>
                    </a:ext>
                  </a:extLst>
                </p14:cNvPr>
                <p14:cNvContentPartPr/>
                <p14:nvPr/>
              </p14:nvContentPartPr>
              <p14:xfrm>
                <a:off x="6562727" y="6017040"/>
                <a:ext cx="142200" cy="274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8D92B3-47F7-47B7-A5FE-1378A794B2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4087" y="6008040"/>
                  <a:ext cx="15984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8D43D2-2B6D-0163-CDA0-4A54AFB56ACC}"/>
                  </a:ext>
                </a:extLst>
              </p14:cNvPr>
              <p14:cNvContentPartPr/>
              <p14:nvPr/>
            </p14:nvContentPartPr>
            <p14:xfrm>
              <a:off x="831527" y="4223160"/>
              <a:ext cx="5240160" cy="2440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8D43D2-2B6D-0163-CDA0-4A54AFB56A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3887" y="4205160"/>
                <a:ext cx="5275800" cy="24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901057-D957-5E5F-DE98-867B800AB7C9}"/>
                  </a:ext>
                </a:extLst>
              </p14:cNvPr>
              <p14:cNvContentPartPr/>
              <p14:nvPr/>
            </p14:nvContentPartPr>
            <p14:xfrm>
              <a:off x="1007927" y="4132440"/>
              <a:ext cx="10753560" cy="2558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901057-D957-5E5F-DE98-867B800AB7C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90287" y="4114440"/>
                <a:ext cx="10789200" cy="25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0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E8E5C-B05A-00F6-C8CE-A4D7801776B0}"/>
              </a:ext>
            </a:extLst>
          </p:cNvPr>
          <p:cNvSpPr txBox="1"/>
          <p:nvPr/>
        </p:nvSpPr>
        <p:spPr>
          <a:xfrm>
            <a:off x="1255485" y="994619"/>
            <a:ext cx="95794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highlight>
                  <a:srgbClr val="FFFF00"/>
                </a:highlight>
              </a:rPr>
              <a:t>https://hauum-2023.github.io/website/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0E4F6-AF1C-75B7-DF5E-41B34712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3" y="2024742"/>
            <a:ext cx="3598761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EC4A6-69DF-3BD5-F187-91DB8F417445}"/>
              </a:ext>
            </a:extLst>
          </p:cNvPr>
          <p:cNvSpPr txBox="1"/>
          <p:nvPr/>
        </p:nvSpPr>
        <p:spPr>
          <a:xfrm>
            <a:off x="5929086" y="2677886"/>
            <a:ext cx="5123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HAUUM</a:t>
            </a:r>
            <a:r>
              <a:rPr lang="en-GB" sz="4000" dirty="0"/>
              <a:t> = </a:t>
            </a:r>
            <a:r>
              <a:rPr lang="en-GB" sz="4000" b="1" dirty="0"/>
              <a:t>H</a:t>
            </a:r>
            <a:r>
              <a:rPr lang="en-GB" sz="4000" dirty="0"/>
              <a:t>arper </a:t>
            </a:r>
            <a:r>
              <a:rPr lang="en-GB" sz="4000" b="1" dirty="0"/>
              <a:t>A</a:t>
            </a:r>
            <a:r>
              <a:rPr lang="en-GB" sz="4000" dirty="0"/>
              <a:t>dams </a:t>
            </a:r>
            <a:r>
              <a:rPr lang="en-GB" sz="4000" b="1" dirty="0"/>
              <a:t>U</a:t>
            </a:r>
            <a:r>
              <a:rPr lang="en-GB" sz="4000" dirty="0"/>
              <a:t>niversity – </a:t>
            </a:r>
            <a:r>
              <a:rPr lang="en-GB" sz="4000" b="1" dirty="0"/>
              <a:t>U</a:t>
            </a:r>
            <a:r>
              <a:rPr lang="en-GB" sz="4000" dirty="0"/>
              <a:t>niversity of </a:t>
            </a:r>
            <a:r>
              <a:rPr lang="en-GB" sz="4000" b="1" dirty="0"/>
              <a:t>M</a:t>
            </a:r>
            <a:r>
              <a:rPr lang="en-GB" sz="4000" dirty="0"/>
              <a:t>pumalanga</a:t>
            </a:r>
          </a:p>
        </p:txBody>
      </p:sp>
    </p:spTree>
    <p:extLst>
      <p:ext uri="{BB962C8B-B14F-4D97-AF65-F5344CB8AC3E}">
        <p14:creationId xmlns:p14="http://schemas.microsoft.com/office/powerpoint/2010/main" val="159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6D831-77F2-7269-8DD6-B75CCBC25F95}"/>
                  </a:ext>
                </a:extLst>
              </p14:cNvPr>
              <p14:cNvContentPartPr/>
              <p14:nvPr/>
            </p14:nvContentPartPr>
            <p14:xfrm>
              <a:off x="2627207" y="295200"/>
              <a:ext cx="450000" cy="72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6D831-77F2-7269-8DD6-B75CCBC25F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567" y="277200"/>
                <a:ext cx="485640" cy="76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DB-A15F-4059-DD4D-DD1D1FF96DF0}"/>
              </a:ext>
            </a:extLst>
          </p:cNvPr>
          <p:cNvGrpSpPr/>
          <p:nvPr/>
        </p:nvGrpSpPr>
        <p:grpSpPr>
          <a:xfrm>
            <a:off x="3846527" y="283320"/>
            <a:ext cx="1570680" cy="573840"/>
            <a:chOff x="3846527" y="283320"/>
            <a:chExt cx="157068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D32C73-4567-A93F-835F-6C5D4AE37B5C}"/>
                    </a:ext>
                  </a:extLst>
                </p14:cNvPr>
                <p14:cNvContentPartPr/>
                <p14:nvPr/>
              </p14:nvContentPartPr>
              <p14:xfrm>
                <a:off x="3846527" y="283320"/>
                <a:ext cx="64800" cy="53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D32C73-4567-A93F-835F-6C5D4AE37B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8527" y="265680"/>
                  <a:ext cx="1004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6786E0-EB23-15CF-68A5-7427F2D800C9}"/>
                    </a:ext>
                  </a:extLst>
                </p14:cNvPr>
                <p14:cNvContentPartPr/>
                <p14:nvPr/>
              </p14:nvContentPartPr>
              <p14:xfrm>
                <a:off x="3913487" y="504000"/>
                <a:ext cx="182520" cy="29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6786E0-EB23-15CF-68A5-7427F2D800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5487" y="486000"/>
                  <a:ext cx="218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5F64E1-E0AE-8874-64C7-54045E9C6C06}"/>
                    </a:ext>
                  </a:extLst>
                </p14:cNvPr>
                <p14:cNvContentPartPr/>
                <p14:nvPr/>
              </p14:nvContentPartPr>
              <p14:xfrm>
                <a:off x="4312367" y="677880"/>
                <a:ext cx="5400" cy="3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5F64E1-E0AE-8874-64C7-54045E9C6C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4727" y="659880"/>
                  <a:ext cx="41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36E65E-1318-4435-6E3C-E55D776EAA42}"/>
                    </a:ext>
                  </a:extLst>
                </p14:cNvPr>
                <p14:cNvContentPartPr/>
                <p14:nvPr/>
              </p14:nvContentPartPr>
              <p14:xfrm>
                <a:off x="4282847" y="505440"/>
                <a:ext cx="9000" cy="3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36E65E-1318-4435-6E3C-E55D776EA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4847" y="487800"/>
                  <a:ext cx="4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FB005C-FDFF-F704-C583-D941B4E0BF17}"/>
                    </a:ext>
                  </a:extLst>
                </p14:cNvPr>
                <p14:cNvContentPartPr/>
                <p14:nvPr/>
              </p14:nvContentPartPr>
              <p14:xfrm>
                <a:off x="4447007" y="637920"/>
                <a:ext cx="20520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FB005C-FDFF-F704-C583-D941B4E0BF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9367" y="620280"/>
                  <a:ext cx="240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2D72CB-8485-098E-110B-9EF2051645C2}"/>
                    </a:ext>
                  </a:extLst>
                </p14:cNvPr>
                <p14:cNvContentPartPr/>
                <p14:nvPr/>
              </p14:nvContentPartPr>
              <p14:xfrm>
                <a:off x="4817807" y="396360"/>
                <a:ext cx="263160" cy="40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2D72CB-8485-098E-110B-9EF205164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9807" y="378360"/>
                  <a:ext cx="298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220FAA-F9BE-C4DD-F2F6-239D605FB75A}"/>
                    </a:ext>
                  </a:extLst>
                </p14:cNvPr>
                <p14:cNvContentPartPr/>
                <p14:nvPr/>
              </p14:nvContentPartPr>
              <p14:xfrm>
                <a:off x="5219207" y="622440"/>
                <a:ext cx="198000" cy="23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220FAA-F9BE-C4DD-F2F6-239D605FB7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1567" y="604440"/>
                  <a:ext cx="23364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BD8CF0-138D-D253-D4CD-2B595C9375D8}"/>
              </a:ext>
            </a:extLst>
          </p:cNvPr>
          <p:cNvGrpSpPr/>
          <p:nvPr/>
        </p:nvGrpSpPr>
        <p:grpSpPr>
          <a:xfrm>
            <a:off x="6214247" y="247680"/>
            <a:ext cx="927720" cy="632520"/>
            <a:chOff x="6214247" y="247680"/>
            <a:chExt cx="92772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95AF90-9D7E-47AA-8DF6-944B1A6D1310}"/>
                    </a:ext>
                  </a:extLst>
                </p14:cNvPr>
                <p14:cNvContentPartPr/>
                <p14:nvPr/>
              </p14:nvContentPartPr>
              <p14:xfrm>
                <a:off x="6214247" y="610200"/>
                <a:ext cx="263520" cy="270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95AF90-9D7E-47AA-8DF6-944B1A6D13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6607" y="592560"/>
                  <a:ext cx="29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554DF2-76FA-648C-20A2-DED6CA296F23}"/>
                    </a:ext>
                  </a:extLst>
                </p14:cNvPr>
                <p14:cNvContentPartPr/>
                <p14:nvPr/>
              </p14:nvContentPartPr>
              <p14:xfrm>
                <a:off x="6741287" y="247680"/>
                <a:ext cx="400680" cy="58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554DF2-76FA-648C-20A2-DED6CA296F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3287" y="230040"/>
                  <a:ext cx="436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610838-C6CC-086D-0D67-BAE7EE3265D4}"/>
                    </a:ext>
                  </a:extLst>
                </p14:cNvPr>
                <p14:cNvContentPartPr/>
                <p14:nvPr/>
              </p14:nvContentPartPr>
              <p14:xfrm>
                <a:off x="6699167" y="558360"/>
                <a:ext cx="2638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610838-C6CC-086D-0D67-BAE7EE3265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1167" y="540720"/>
                  <a:ext cx="2995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67360A-DE50-13C3-F7C4-F79549EE29A0}"/>
              </a:ext>
            </a:extLst>
          </p:cNvPr>
          <p:cNvGrpSpPr/>
          <p:nvPr/>
        </p:nvGrpSpPr>
        <p:grpSpPr>
          <a:xfrm>
            <a:off x="7811207" y="353520"/>
            <a:ext cx="2225880" cy="487440"/>
            <a:chOff x="7811207" y="353520"/>
            <a:chExt cx="222588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006AB4-1A80-3125-C77B-41124399E74A}"/>
                    </a:ext>
                  </a:extLst>
                </p14:cNvPr>
                <p14:cNvContentPartPr/>
                <p14:nvPr/>
              </p14:nvContentPartPr>
              <p14:xfrm>
                <a:off x="7931087" y="353520"/>
                <a:ext cx="37440" cy="43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006AB4-1A80-3125-C77B-41124399E7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3087" y="335880"/>
                  <a:ext cx="730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221EC5-22BB-76A4-AAAC-156FAB225AC1}"/>
                    </a:ext>
                  </a:extLst>
                </p14:cNvPr>
                <p14:cNvContentPartPr/>
                <p14:nvPr/>
              </p14:nvContentPartPr>
              <p14:xfrm>
                <a:off x="7811207" y="590760"/>
                <a:ext cx="242280" cy="4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221EC5-22BB-76A4-AAAC-156FAB225A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3567" y="573120"/>
                  <a:ext cx="277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ED536E-061A-3B5F-B5CA-9A284655944B}"/>
                    </a:ext>
                  </a:extLst>
                </p14:cNvPr>
                <p14:cNvContentPartPr/>
                <p14:nvPr/>
              </p14:nvContentPartPr>
              <p14:xfrm>
                <a:off x="8302967" y="660600"/>
                <a:ext cx="1299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ED536E-061A-3B5F-B5CA-9A28465594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84967" y="642600"/>
                  <a:ext cx="16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8DAF79-3CF8-61F5-F5E4-FCBE06EF635A}"/>
                    </a:ext>
                  </a:extLst>
                </p14:cNvPr>
                <p14:cNvContentPartPr/>
                <p14:nvPr/>
              </p14:nvContentPartPr>
              <p14:xfrm>
                <a:off x="8814887" y="473040"/>
                <a:ext cx="16560" cy="35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8DAF79-3CF8-61F5-F5E4-FCBE06EF63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6887" y="455400"/>
                  <a:ext cx="522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CFC4B4-8B74-3E86-0DB8-6452D58ED803}"/>
                    </a:ext>
                  </a:extLst>
                </p14:cNvPr>
                <p14:cNvContentPartPr/>
                <p14:nvPr/>
              </p14:nvContentPartPr>
              <p14:xfrm>
                <a:off x="8695367" y="653040"/>
                <a:ext cx="207360" cy="33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CFC4B4-8B74-3E86-0DB8-6452D58ED8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7727" y="635040"/>
                  <a:ext cx="24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5E7D2B-81D8-1D30-67E2-D735480BB039}"/>
                    </a:ext>
                  </a:extLst>
                </p14:cNvPr>
                <p14:cNvContentPartPr/>
                <p14:nvPr/>
              </p14:nvContentPartPr>
              <p14:xfrm>
                <a:off x="9076967" y="578160"/>
                <a:ext cx="186120" cy="215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5E7D2B-81D8-1D30-67E2-D735480BB0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58967" y="560520"/>
                  <a:ext cx="221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E6DAB0-B170-BFDA-1C66-8C7B9E8CFA75}"/>
                    </a:ext>
                  </a:extLst>
                </p14:cNvPr>
                <p14:cNvContentPartPr/>
                <p14:nvPr/>
              </p14:nvContentPartPr>
              <p14:xfrm>
                <a:off x="9396287" y="575640"/>
                <a:ext cx="20268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E6DAB0-B170-BFDA-1C66-8C7B9E8CF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78287" y="558000"/>
                  <a:ext cx="238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E19F0-0643-059A-3E9D-AACCBF374DD5}"/>
                    </a:ext>
                  </a:extLst>
                </p14:cNvPr>
                <p14:cNvContentPartPr/>
                <p14:nvPr/>
              </p14:nvContentPartPr>
              <p14:xfrm>
                <a:off x="9700487" y="433080"/>
                <a:ext cx="336600" cy="36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E19F0-0643-059A-3E9D-AACCBF374D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2847" y="415440"/>
                  <a:ext cx="37224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513774-DFA9-0CE9-91FB-E9D2BD4B36CA}"/>
              </a:ext>
            </a:extLst>
          </p:cNvPr>
          <p:cNvGrpSpPr/>
          <p:nvPr/>
        </p:nvGrpSpPr>
        <p:grpSpPr>
          <a:xfrm>
            <a:off x="993887" y="1453320"/>
            <a:ext cx="897120" cy="949320"/>
            <a:chOff x="993887" y="1453320"/>
            <a:chExt cx="897120" cy="9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29254-87C9-7CF7-1FEE-7E21C923426F}"/>
                    </a:ext>
                  </a:extLst>
                </p14:cNvPr>
                <p14:cNvContentPartPr/>
                <p14:nvPr/>
              </p14:nvContentPartPr>
              <p14:xfrm>
                <a:off x="1382327" y="1797840"/>
                <a:ext cx="66240" cy="45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29254-87C9-7CF7-1FEE-7E21C92342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4327" y="1779840"/>
                  <a:ext cx="101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B51B47-CFED-83C0-C723-09EF255A14FF}"/>
                    </a:ext>
                  </a:extLst>
                </p14:cNvPr>
                <p14:cNvContentPartPr/>
                <p14:nvPr/>
              </p14:nvContentPartPr>
              <p14:xfrm>
                <a:off x="993887" y="1453320"/>
                <a:ext cx="897120" cy="9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B51B47-CFED-83C0-C723-09EF255A14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6247" y="1435680"/>
                  <a:ext cx="932760" cy="9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ECFDCA-236D-1182-EF35-62E4699DF644}"/>
                  </a:ext>
                </a:extLst>
              </p14:cNvPr>
              <p14:cNvContentPartPr/>
              <p14:nvPr/>
            </p14:nvContentPartPr>
            <p14:xfrm>
              <a:off x="2469527" y="1542960"/>
              <a:ext cx="420120" cy="563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ECFDCA-236D-1182-EF35-62E4699DF6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1527" y="1525320"/>
                <a:ext cx="45576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09D6F-D047-98A6-A9FD-20552BA89D8E}"/>
              </a:ext>
            </a:extLst>
          </p:cNvPr>
          <p:cNvGrpSpPr/>
          <p:nvPr/>
        </p:nvGrpSpPr>
        <p:grpSpPr>
          <a:xfrm>
            <a:off x="3487967" y="1516320"/>
            <a:ext cx="1484640" cy="614160"/>
            <a:chOff x="3487967" y="1516320"/>
            <a:chExt cx="148464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E6D4C1-7878-7615-3FAD-721557C70D07}"/>
                    </a:ext>
                  </a:extLst>
                </p14:cNvPr>
                <p14:cNvContentPartPr/>
                <p14:nvPr/>
              </p14:nvContentPartPr>
              <p14:xfrm>
                <a:off x="3487967" y="1516320"/>
                <a:ext cx="317880" cy="59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E6D4C1-7878-7615-3FAD-721557C70D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9967" y="1498320"/>
                  <a:ext cx="3535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E38263-E02E-C286-5B72-FDB5475C2ED2}"/>
                    </a:ext>
                  </a:extLst>
                </p14:cNvPr>
                <p14:cNvContentPartPr/>
                <p14:nvPr/>
              </p14:nvContentPartPr>
              <p14:xfrm>
                <a:off x="4000967" y="1884600"/>
                <a:ext cx="2844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E38263-E02E-C286-5B72-FDB5475C2E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2967" y="1866600"/>
                  <a:ext cx="6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101A72-7248-D96C-7AEC-013F709CF911}"/>
                    </a:ext>
                  </a:extLst>
                </p14:cNvPr>
                <p14:cNvContentPartPr/>
                <p14:nvPr/>
              </p14:nvContentPartPr>
              <p14:xfrm>
                <a:off x="4024007" y="1579680"/>
                <a:ext cx="496080" cy="49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101A72-7248-D96C-7AEC-013F709CF9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6367" y="1562040"/>
                  <a:ext cx="531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E3E5BA-68C5-C216-27E4-58EDB331CEAD}"/>
                    </a:ext>
                  </a:extLst>
                </p14:cNvPr>
                <p14:cNvContentPartPr/>
                <p14:nvPr/>
              </p14:nvContentPartPr>
              <p14:xfrm>
                <a:off x="4253687" y="1634040"/>
                <a:ext cx="548640" cy="40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E3E5BA-68C5-C216-27E4-58EDB331CE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5687" y="1616040"/>
                  <a:ext cx="584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F4AA0D-2A47-E5DD-1233-549DCD995994}"/>
                    </a:ext>
                  </a:extLst>
                </p14:cNvPr>
                <p14:cNvContentPartPr/>
                <p14:nvPr/>
              </p14:nvContentPartPr>
              <p14:xfrm>
                <a:off x="4944167" y="2073240"/>
                <a:ext cx="28440" cy="5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F4AA0D-2A47-E5DD-1233-549DCD9959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6167" y="2055240"/>
                  <a:ext cx="640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725E0F-2855-70D7-22AB-81133D38C379}"/>
              </a:ext>
            </a:extLst>
          </p:cNvPr>
          <p:cNvGrpSpPr/>
          <p:nvPr/>
        </p:nvGrpSpPr>
        <p:grpSpPr>
          <a:xfrm>
            <a:off x="5577047" y="1753560"/>
            <a:ext cx="1727640" cy="342000"/>
            <a:chOff x="5577047" y="1753560"/>
            <a:chExt cx="172764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E85F70-19D2-E93A-59EF-77AC36A1B5F8}"/>
                    </a:ext>
                  </a:extLst>
                </p14:cNvPr>
                <p14:cNvContentPartPr/>
                <p14:nvPr/>
              </p14:nvContentPartPr>
              <p14:xfrm>
                <a:off x="5577047" y="1767960"/>
                <a:ext cx="473760" cy="29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E85F70-19D2-E93A-59EF-77AC36A1B5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9407" y="1749960"/>
                  <a:ext cx="509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EA382C-E940-120F-1DF3-68C5D81E97B4}"/>
                    </a:ext>
                  </a:extLst>
                </p14:cNvPr>
                <p14:cNvContentPartPr/>
                <p14:nvPr/>
              </p14:nvContentPartPr>
              <p14:xfrm>
                <a:off x="6239087" y="1753560"/>
                <a:ext cx="133920" cy="26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EA382C-E940-120F-1DF3-68C5D81E97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21447" y="1735920"/>
                  <a:ext cx="169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F69E78-647B-449A-6227-84036F1A4C94}"/>
                    </a:ext>
                  </a:extLst>
                </p14:cNvPr>
                <p14:cNvContentPartPr/>
                <p14:nvPr/>
              </p14:nvContentPartPr>
              <p14:xfrm>
                <a:off x="6487127" y="1850760"/>
                <a:ext cx="10152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F69E78-647B-449A-6227-84036F1A4C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9487" y="1832760"/>
                  <a:ext cx="13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C4E8DC-7607-D4F3-38E2-684982BC77FE}"/>
                    </a:ext>
                  </a:extLst>
                </p14:cNvPr>
                <p14:cNvContentPartPr/>
                <p14:nvPr/>
              </p14:nvContentPartPr>
              <p14:xfrm>
                <a:off x="6736967" y="1822680"/>
                <a:ext cx="236880" cy="19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C4E8DC-7607-D4F3-38E2-684982BC77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8967" y="1804680"/>
                  <a:ext cx="272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8B48DF-2572-5EB1-160D-04649FD286FC}"/>
                    </a:ext>
                  </a:extLst>
                </p14:cNvPr>
                <p14:cNvContentPartPr/>
                <p14:nvPr/>
              </p14:nvContentPartPr>
              <p14:xfrm>
                <a:off x="7101287" y="1801440"/>
                <a:ext cx="203400" cy="29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8B48DF-2572-5EB1-160D-04649FD286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83647" y="1783440"/>
                  <a:ext cx="2390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5FFB21-9D44-934D-F929-8DD929BC5B38}"/>
              </a:ext>
            </a:extLst>
          </p:cNvPr>
          <p:cNvGrpSpPr/>
          <p:nvPr/>
        </p:nvGrpSpPr>
        <p:grpSpPr>
          <a:xfrm>
            <a:off x="8420687" y="1263240"/>
            <a:ext cx="2138400" cy="1302120"/>
            <a:chOff x="8420687" y="1263240"/>
            <a:chExt cx="2138400" cy="13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0A2A0A-E14C-0920-F084-64530F153080}"/>
                    </a:ext>
                  </a:extLst>
                </p14:cNvPr>
                <p14:cNvContentPartPr/>
                <p14:nvPr/>
              </p14:nvContentPartPr>
              <p14:xfrm>
                <a:off x="8420687" y="1263240"/>
                <a:ext cx="2138400" cy="130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0A2A0A-E14C-0920-F084-64530F1530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2687" y="1245600"/>
                  <a:ext cx="217404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926E2B-D441-AD32-4C47-80B9A26FDAF0}"/>
                    </a:ext>
                  </a:extLst>
                </p14:cNvPr>
                <p14:cNvContentPartPr/>
                <p14:nvPr/>
              </p14:nvContentPartPr>
              <p14:xfrm>
                <a:off x="8895167" y="1800000"/>
                <a:ext cx="453960" cy="52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926E2B-D441-AD32-4C47-80B9A26FDA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77167" y="1782360"/>
                  <a:ext cx="4896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D6FFF-79BB-8CE4-F404-56029B18C357}"/>
                    </a:ext>
                  </a:extLst>
                </p14:cNvPr>
                <p14:cNvContentPartPr/>
                <p14:nvPr/>
              </p14:nvContentPartPr>
              <p14:xfrm>
                <a:off x="9703007" y="1290240"/>
                <a:ext cx="659160" cy="592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D6FFF-79BB-8CE4-F404-56029B18C3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5367" y="1272600"/>
                  <a:ext cx="694800" cy="62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A9D748-4A8A-2A70-6720-006E5B724880}"/>
              </a:ext>
            </a:extLst>
          </p:cNvPr>
          <p:cNvGrpSpPr/>
          <p:nvPr/>
        </p:nvGrpSpPr>
        <p:grpSpPr>
          <a:xfrm>
            <a:off x="1093607" y="2969280"/>
            <a:ext cx="653040" cy="713880"/>
            <a:chOff x="1093607" y="2969280"/>
            <a:chExt cx="65304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579E71-C98F-888E-5059-7012A9D0EA2A}"/>
                    </a:ext>
                  </a:extLst>
                </p14:cNvPr>
                <p14:cNvContentPartPr/>
                <p14:nvPr/>
              </p14:nvContentPartPr>
              <p14:xfrm>
                <a:off x="1239767" y="3140280"/>
                <a:ext cx="301680" cy="33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579E71-C98F-888E-5059-7012A9D0EA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21767" y="3122640"/>
                  <a:ext cx="337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26BCA5-52BE-124E-1652-72172C99E63A}"/>
                    </a:ext>
                  </a:extLst>
                </p14:cNvPr>
                <p14:cNvContentPartPr/>
                <p14:nvPr/>
              </p14:nvContentPartPr>
              <p14:xfrm>
                <a:off x="1093607" y="2969280"/>
                <a:ext cx="653040" cy="71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26BCA5-52BE-124E-1652-72172C99E6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5607" y="2951640"/>
                  <a:ext cx="688680" cy="74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E355B2-E2F2-7DC5-1CBC-065405A4A767}"/>
                  </a:ext>
                </a:extLst>
              </p14:cNvPr>
              <p14:cNvContentPartPr/>
              <p14:nvPr/>
            </p14:nvContentPartPr>
            <p14:xfrm>
              <a:off x="2748887" y="2687760"/>
              <a:ext cx="85680" cy="729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E355B2-E2F2-7DC5-1CBC-065405A4A76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30887" y="2669760"/>
                <a:ext cx="121320" cy="76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EA21F-8FB5-F45E-876D-A81D135B3451}"/>
              </a:ext>
            </a:extLst>
          </p:cNvPr>
          <p:cNvGrpSpPr/>
          <p:nvPr/>
        </p:nvGrpSpPr>
        <p:grpSpPr>
          <a:xfrm>
            <a:off x="3645287" y="2846160"/>
            <a:ext cx="1614960" cy="569880"/>
            <a:chOff x="3645287" y="2846160"/>
            <a:chExt cx="161496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C1F866-1C09-48CF-76FC-8F2B1662B8E7}"/>
                    </a:ext>
                  </a:extLst>
                </p14:cNvPr>
                <p14:cNvContentPartPr/>
                <p14:nvPr/>
              </p14:nvContentPartPr>
              <p14:xfrm>
                <a:off x="3645287" y="3013920"/>
                <a:ext cx="212400" cy="30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C1F866-1C09-48CF-76FC-8F2B1662B8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7647" y="2996280"/>
                  <a:ext cx="24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C7DD57-A7F9-D8AB-9A15-3FF6A0681E89}"/>
                    </a:ext>
                  </a:extLst>
                </p14:cNvPr>
                <p14:cNvContentPartPr/>
                <p14:nvPr/>
              </p14:nvContentPartPr>
              <p14:xfrm>
                <a:off x="4017527" y="3094200"/>
                <a:ext cx="106920" cy="16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C7DD57-A7F9-D8AB-9A15-3FF6A0681E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9887" y="3076200"/>
                  <a:ext cx="142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3CE031-3854-63FF-225A-1391C1E2AD3C}"/>
                    </a:ext>
                  </a:extLst>
                </p14:cNvPr>
                <p14:cNvContentPartPr/>
                <p14:nvPr/>
              </p14:nvContentPartPr>
              <p14:xfrm>
                <a:off x="4240727" y="3161160"/>
                <a:ext cx="250920" cy="10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3CE031-3854-63FF-225A-1391C1E2AD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3087" y="3143160"/>
                  <a:ext cx="286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2C260B-E0AF-A33A-C220-2A9B874C8752}"/>
                    </a:ext>
                  </a:extLst>
                </p14:cNvPr>
                <p14:cNvContentPartPr/>
                <p14:nvPr/>
              </p14:nvContentPartPr>
              <p14:xfrm>
                <a:off x="4610087" y="3115080"/>
                <a:ext cx="211680" cy="30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2C260B-E0AF-A33A-C220-2A9B874C87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2447" y="3097080"/>
                  <a:ext cx="247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BE196F-2219-1DF9-C739-2105C0EC30D8}"/>
                    </a:ext>
                  </a:extLst>
                </p14:cNvPr>
                <p14:cNvContentPartPr/>
                <p14:nvPr/>
              </p14:nvContentPartPr>
              <p14:xfrm>
                <a:off x="4988087" y="2846160"/>
                <a:ext cx="27720" cy="431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BE196F-2219-1DF9-C739-2105C0EC30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0087" y="2828520"/>
                  <a:ext cx="633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BB19F3-311A-F8BF-50F0-078E85AB894E}"/>
                    </a:ext>
                  </a:extLst>
                </p14:cNvPr>
                <p14:cNvContentPartPr/>
                <p14:nvPr/>
              </p14:nvContentPartPr>
              <p14:xfrm>
                <a:off x="5116967" y="3053880"/>
                <a:ext cx="143280" cy="22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BB19F3-311A-F8BF-50F0-078E85AB89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99327" y="3036240"/>
                  <a:ext cx="1789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7C9F6D-1C6D-33B2-9529-9E75CFF6528B}"/>
              </a:ext>
            </a:extLst>
          </p:cNvPr>
          <p:cNvGrpSpPr/>
          <p:nvPr/>
        </p:nvGrpSpPr>
        <p:grpSpPr>
          <a:xfrm>
            <a:off x="6782687" y="2626560"/>
            <a:ext cx="2328480" cy="1378080"/>
            <a:chOff x="6782687" y="2626560"/>
            <a:chExt cx="2328480" cy="13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88AA62-D9F9-002C-5FB2-7D27D699E1A8}"/>
                    </a:ext>
                  </a:extLst>
                </p14:cNvPr>
                <p14:cNvContentPartPr/>
                <p14:nvPr/>
              </p14:nvContentPartPr>
              <p14:xfrm>
                <a:off x="6782687" y="2626560"/>
                <a:ext cx="2328480" cy="1378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88AA62-D9F9-002C-5FB2-7D27D699E1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5047" y="2608560"/>
                  <a:ext cx="2364120" cy="14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E3DB51-0EB6-72AC-65E4-53B9D5C6A007}"/>
                    </a:ext>
                  </a:extLst>
                </p14:cNvPr>
                <p14:cNvContentPartPr/>
                <p14:nvPr/>
              </p14:nvContentPartPr>
              <p14:xfrm>
                <a:off x="7559567" y="2896200"/>
                <a:ext cx="560880" cy="56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E3DB51-0EB6-72AC-65E4-53B9D5C6A0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41567" y="2878200"/>
                  <a:ext cx="5965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F13ED7-7F1F-7DAC-84D6-392D149F0610}"/>
                    </a:ext>
                  </a:extLst>
                </p14:cNvPr>
                <p14:cNvContentPartPr/>
                <p14:nvPr/>
              </p14:nvContentPartPr>
              <p14:xfrm>
                <a:off x="7649207" y="3173040"/>
                <a:ext cx="262800" cy="4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13ED7-7F1F-7DAC-84D6-392D149F06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1207" y="3155040"/>
                  <a:ext cx="2984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90D968-A8ED-BC1C-0D7C-E0A048929D4D}"/>
              </a:ext>
            </a:extLst>
          </p:cNvPr>
          <p:cNvGrpSpPr/>
          <p:nvPr/>
        </p:nvGrpSpPr>
        <p:grpSpPr>
          <a:xfrm>
            <a:off x="7048367" y="3074040"/>
            <a:ext cx="3249000" cy="556920"/>
            <a:chOff x="7048367" y="3074040"/>
            <a:chExt cx="32490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889AA4-9391-62B5-0812-20B76A1A77D7}"/>
                    </a:ext>
                  </a:extLst>
                </p14:cNvPr>
                <p14:cNvContentPartPr/>
                <p14:nvPr/>
              </p14:nvContentPartPr>
              <p14:xfrm>
                <a:off x="8464247" y="3363480"/>
                <a:ext cx="113400" cy="180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889AA4-9391-62B5-0812-20B76A1A77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6607" y="3345480"/>
                  <a:ext cx="149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F3F451-152B-4564-B4F6-1BF1D2E0D35B}"/>
                    </a:ext>
                  </a:extLst>
                </p14:cNvPr>
                <p14:cNvContentPartPr/>
                <p14:nvPr/>
              </p14:nvContentPartPr>
              <p14:xfrm>
                <a:off x="8487647" y="3414960"/>
                <a:ext cx="62640" cy="9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F3F451-152B-4564-B4F6-1BF1D2E0D3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9647" y="3396960"/>
                  <a:ext cx="9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0A66B7-56BD-8FCF-2F36-910CFEA3C924}"/>
                    </a:ext>
                  </a:extLst>
                </p14:cNvPr>
                <p14:cNvContentPartPr/>
                <p14:nvPr/>
              </p14:nvContentPartPr>
              <p14:xfrm>
                <a:off x="7048367" y="3470040"/>
                <a:ext cx="48960" cy="54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0A66B7-56BD-8FCF-2F36-910CFEA3C9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0727" y="3452040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C2C91A-1750-4445-5BA7-D049C086083C}"/>
                    </a:ext>
                  </a:extLst>
                </p14:cNvPr>
                <p14:cNvContentPartPr/>
                <p14:nvPr/>
              </p14:nvContentPartPr>
              <p14:xfrm>
                <a:off x="7423847" y="3478680"/>
                <a:ext cx="92880" cy="1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C2C91A-1750-4445-5BA7-D049C08608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06207" y="3460680"/>
                  <a:ext cx="12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588DEF-7485-7AFD-7B91-B98233C02A9E}"/>
                    </a:ext>
                  </a:extLst>
                </p14:cNvPr>
                <p14:cNvContentPartPr/>
                <p14:nvPr/>
              </p14:nvContentPartPr>
              <p14:xfrm>
                <a:off x="7747127" y="3517920"/>
                <a:ext cx="83160" cy="23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588DEF-7485-7AFD-7B91-B98233C02A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9127" y="3500280"/>
                  <a:ext cx="118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143DFA-71AA-45EC-7A28-22B2F2801A2A}"/>
                    </a:ext>
                  </a:extLst>
                </p14:cNvPr>
                <p14:cNvContentPartPr/>
                <p14:nvPr/>
              </p14:nvContentPartPr>
              <p14:xfrm>
                <a:off x="8063927" y="3498480"/>
                <a:ext cx="36720" cy="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143DFA-71AA-45EC-7A28-22B2F2801A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46287" y="3480840"/>
                  <a:ext cx="72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07AE7B-7365-557C-02D7-91A30838E64F}"/>
                    </a:ext>
                  </a:extLst>
                </p14:cNvPr>
                <p14:cNvContentPartPr/>
                <p14:nvPr/>
              </p14:nvContentPartPr>
              <p14:xfrm>
                <a:off x="8305487" y="3470400"/>
                <a:ext cx="70560" cy="3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07AE7B-7365-557C-02D7-91A30838E6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87847" y="3452760"/>
                  <a:ext cx="106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A7D436-BF3F-EB42-DC16-541FFB1ED19D}"/>
                    </a:ext>
                  </a:extLst>
                </p14:cNvPr>
                <p14:cNvContentPartPr/>
                <p14:nvPr/>
              </p14:nvContentPartPr>
              <p14:xfrm>
                <a:off x="8483327" y="3476520"/>
                <a:ext cx="17640" cy="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A7D436-BF3F-EB42-DC16-541FFB1ED1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5327" y="3458520"/>
                  <a:ext cx="53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B03F41-C5BB-1A5F-750F-F5ED04851F70}"/>
                    </a:ext>
                  </a:extLst>
                </p14:cNvPr>
                <p14:cNvContentPartPr/>
                <p14:nvPr/>
              </p14:nvContentPartPr>
              <p14:xfrm>
                <a:off x="8636327" y="3205800"/>
                <a:ext cx="416160" cy="182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B03F41-C5BB-1A5F-750F-F5ED04851F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18327" y="3188160"/>
                  <a:ext cx="451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7A3BE4-1F9D-9269-A148-9B6E78A73A4C}"/>
                    </a:ext>
                  </a:extLst>
                </p14:cNvPr>
                <p14:cNvContentPartPr/>
                <p14:nvPr/>
              </p14:nvContentPartPr>
              <p14:xfrm>
                <a:off x="9205847" y="3074040"/>
                <a:ext cx="64800" cy="232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7A3BE4-1F9D-9269-A148-9B6E78A73A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88207" y="3056040"/>
                  <a:ext cx="100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3DDC97-23B2-360B-7B55-4C3A55C55F43}"/>
                    </a:ext>
                  </a:extLst>
                </p14:cNvPr>
                <p14:cNvContentPartPr/>
                <p14:nvPr/>
              </p14:nvContentPartPr>
              <p14:xfrm>
                <a:off x="9237167" y="3189600"/>
                <a:ext cx="104760" cy="14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3DDC97-23B2-360B-7B55-4C3A55C55F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9527" y="3171960"/>
                  <a:ext cx="140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4AAA7B-A68F-0C4B-F2FD-65791D28F413}"/>
                    </a:ext>
                  </a:extLst>
                </p14:cNvPr>
                <p14:cNvContentPartPr/>
                <p14:nvPr/>
              </p14:nvContentPartPr>
              <p14:xfrm>
                <a:off x="9431207" y="3217680"/>
                <a:ext cx="120240" cy="10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4AAA7B-A68F-0C4B-F2FD-65791D28F4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13567" y="3200040"/>
                  <a:ext cx="155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CE74E8-814E-6435-13FD-AB9CEB3FFEE4}"/>
                    </a:ext>
                  </a:extLst>
                </p14:cNvPr>
                <p14:cNvContentPartPr/>
                <p14:nvPr/>
              </p14:nvContentPartPr>
              <p14:xfrm>
                <a:off x="9625607" y="3202920"/>
                <a:ext cx="91800" cy="10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CE74E8-814E-6435-13FD-AB9CEB3FFE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07967" y="3185280"/>
                  <a:ext cx="127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95FE2F-9852-BA4B-34AB-1A0EE0DD874F}"/>
                    </a:ext>
                  </a:extLst>
                </p14:cNvPr>
                <p14:cNvContentPartPr/>
                <p14:nvPr/>
              </p14:nvContentPartPr>
              <p14:xfrm>
                <a:off x="9802367" y="3200040"/>
                <a:ext cx="160200" cy="10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95FE2F-9852-BA4B-34AB-1A0EE0DD87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4367" y="3182040"/>
                  <a:ext cx="195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776325-13F2-B7DD-2426-7D5CB868DFD0}"/>
                    </a:ext>
                  </a:extLst>
                </p14:cNvPr>
                <p14:cNvContentPartPr/>
                <p14:nvPr/>
              </p14:nvContentPartPr>
              <p14:xfrm>
                <a:off x="10034207" y="3201480"/>
                <a:ext cx="13104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776325-13F2-B7DD-2426-7D5CB868DF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16207" y="3183480"/>
                  <a:ext cx="166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AA8D76-782B-CE05-F572-375BCF9915EE}"/>
                    </a:ext>
                  </a:extLst>
                </p14:cNvPr>
                <p14:cNvContentPartPr/>
                <p14:nvPr/>
              </p14:nvContentPartPr>
              <p14:xfrm>
                <a:off x="9451727" y="3493800"/>
                <a:ext cx="248400" cy="13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AA8D76-782B-CE05-F572-375BCF9915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34087" y="3475800"/>
                  <a:ext cx="28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13FCBD-4382-49D6-5109-EA9B014F1A36}"/>
                    </a:ext>
                  </a:extLst>
                </p14:cNvPr>
                <p14:cNvContentPartPr/>
                <p14:nvPr/>
              </p14:nvContentPartPr>
              <p14:xfrm>
                <a:off x="9805967" y="3446640"/>
                <a:ext cx="79560" cy="13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13FCBD-4382-49D6-5109-EA9B014F1A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88327" y="3428640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1227A6-4451-CFDB-C6B5-71C1C3C47C22}"/>
                    </a:ext>
                  </a:extLst>
                </p14:cNvPr>
                <p14:cNvContentPartPr/>
                <p14:nvPr/>
              </p14:nvContentPartPr>
              <p14:xfrm>
                <a:off x="9956087" y="3477960"/>
                <a:ext cx="104760" cy="9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1227A6-4451-CFDB-C6B5-71C1C3C47C2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38447" y="3459960"/>
                  <a:ext cx="14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2D2105-5F74-CAB7-1E85-7F9EEECD1561}"/>
                    </a:ext>
                  </a:extLst>
                </p14:cNvPr>
                <p14:cNvContentPartPr/>
                <p14:nvPr/>
              </p14:nvContentPartPr>
              <p14:xfrm>
                <a:off x="10137887" y="3483000"/>
                <a:ext cx="159480" cy="113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2D2105-5F74-CAB7-1E85-7F9EEECD15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19887" y="3465000"/>
                  <a:ext cx="195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0F1356-5DF5-6A9A-26BF-9C6B5A42D2CE}"/>
              </a:ext>
            </a:extLst>
          </p:cNvPr>
          <p:cNvGrpSpPr/>
          <p:nvPr/>
        </p:nvGrpSpPr>
        <p:grpSpPr>
          <a:xfrm>
            <a:off x="1093607" y="4164840"/>
            <a:ext cx="622440" cy="792360"/>
            <a:chOff x="1093607" y="4164840"/>
            <a:chExt cx="622440" cy="7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FFC8A1-05D1-3595-2E4E-8ECED874B53B}"/>
                    </a:ext>
                  </a:extLst>
                </p14:cNvPr>
                <p14:cNvContentPartPr/>
                <p14:nvPr/>
              </p14:nvContentPartPr>
              <p14:xfrm>
                <a:off x="1279367" y="4351680"/>
                <a:ext cx="289080" cy="44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FFC8A1-05D1-3595-2E4E-8ECED874B5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61727" y="4333680"/>
                  <a:ext cx="3247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449A2D-C3AE-73E9-FEF0-D329113E1F3A}"/>
                    </a:ext>
                  </a:extLst>
                </p14:cNvPr>
                <p14:cNvContentPartPr/>
                <p14:nvPr/>
              </p14:nvContentPartPr>
              <p14:xfrm>
                <a:off x="1093607" y="4164840"/>
                <a:ext cx="622440" cy="792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449A2D-C3AE-73E9-FEF0-D329113E1F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5967" y="4147200"/>
                  <a:ext cx="658080" cy="82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1E61AF-BB6E-DA9D-8B78-9F0323DE6DFF}"/>
              </a:ext>
            </a:extLst>
          </p:cNvPr>
          <p:cNvGrpSpPr/>
          <p:nvPr/>
        </p:nvGrpSpPr>
        <p:grpSpPr>
          <a:xfrm>
            <a:off x="2569967" y="4116600"/>
            <a:ext cx="1906560" cy="912600"/>
            <a:chOff x="2569967" y="4116600"/>
            <a:chExt cx="1906560" cy="9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D14F20-0188-8BD3-6DB1-680425E10B09}"/>
                    </a:ext>
                  </a:extLst>
                </p14:cNvPr>
                <p14:cNvContentPartPr/>
                <p14:nvPr/>
              </p14:nvContentPartPr>
              <p14:xfrm>
                <a:off x="2569967" y="4305600"/>
                <a:ext cx="324720" cy="72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D14F20-0188-8BD3-6DB1-680425E10B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1967" y="4287960"/>
                  <a:ext cx="3603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7C14D6-142B-F275-9F72-C3CEC0972F91}"/>
                    </a:ext>
                  </a:extLst>
                </p14:cNvPr>
                <p14:cNvContentPartPr/>
                <p14:nvPr/>
              </p14:nvContentPartPr>
              <p14:xfrm>
                <a:off x="3088727" y="4393080"/>
                <a:ext cx="199800" cy="237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7C14D6-142B-F275-9F72-C3CEC0972F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70727" y="4375080"/>
                  <a:ext cx="235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FDDA11-E7DD-F701-7529-8B564B525A70}"/>
                    </a:ext>
                  </a:extLst>
                </p14:cNvPr>
                <p14:cNvContentPartPr/>
                <p14:nvPr/>
              </p14:nvContentPartPr>
              <p14:xfrm>
                <a:off x="3394727" y="4230720"/>
                <a:ext cx="95760" cy="344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FDDA11-E7DD-F701-7529-8B564B525A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77087" y="4212720"/>
                  <a:ext cx="131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D02D43-02AD-41C0-002F-83BED7B97217}"/>
                    </a:ext>
                  </a:extLst>
                </p14:cNvPr>
                <p14:cNvContentPartPr/>
                <p14:nvPr/>
              </p14:nvContentPartPr>
              <p14:xfrm>
                <a:off x="3631247" y="4387320"/>
                <a:ext cx="247320" cy="20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D02D43-02AD-41C0-002F-83BED7B972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3247" y="4369680"/>
                  <a:ext cx="282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F16F43-1DE8-A1D0-9348-39AD33EFFFF2}"/>
                    </a:ext>
                  </a:extLst>
                </p14:cNvPr>
                <p14:cNvContentPartPr/>
                <p14:nvPr/>
              </p14:nvContentPartPr>
              <p14:xfrm>
                <a:off x="3968567" y="4395600"/>
                <a:ext cx="128160" cy="25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F16F43-1DE8-A1D0-9348-39AD33EFFF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50567" y="4377960"/>
                  <a:ext cx="163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FB18D1-BF20-9772-7388-0797D7F8A45B}"/>
                    </a:ext>
                  </a:extLst>
                </p14:cNvPr>
                <p14:cNvContentPartPr/>
                <p14:nvPr/>
              </p14:nvContentPartPr>
              <p14:xfrm>
                <a:off x="4216607" y="4116600"/>
                <a:ext cx="259920" cy="558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FB18D1-BF20-9772-7388-0797D7F8A4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8967" y="4098960"/>
                  <a:ext cx="295560" cy="59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C7CEBC-00F3-6E26-95CC-74436417EF9E}"/>
              </a:ext>
            </a:extLst>
          </p:cNvPr>
          <p:cNvGrpSpPr/>
          <p:nvPr/>
        </p:nvGrpSpPr>
        <p:grpSpPr>
          <a:xfrm>
            <a:off x="4880087" y="4168440"/>
            <a:ext cx="1176480" cy="528120"/>
            <a:chOff x="4880087" y="4168440"/>
            <a:chExt cx="11764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6BE5D6-7451-D685-7CF0-FC23821BFA87}"/>
                    </a:ext>
                  </a:extLst>
                </p14:cNvPr>
                <p14:cNvContentPartPr/>
                <p14:nvPr/>
              </p14:nvContentPartPr>
              <p14:xfrm>
                <a:off x="4997087" y="4168440"/>
                <a:ext cx="29160" cy="51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6BE5D6-7451-D685-7CF0-FC23821BFA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79087" y="4150800"/>
                  <a:ext cx="64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0EDB3D-596C-1D6F-EF2A-CC31641BDD87}"/>
                    </a:ext>
                  </a:extLst>
                </p14:cNvPr>
                <p14:cNvContentPartPr/>
                <p14:nvPr/>
              </p14:nvContentPartPr>
              <p14:xfrm>
                <a:off x="4880087" y="4493160"/>
                <a:ext cx="19908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0EDB3D-596C-1D6F-EF2A-CC31641BDD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62447" y="4475160"/>
                  <a:ext cx="23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168D57-0CA6-36CA-0E7E-08CC01A4FF17}"/>
                    </a:ext>
                  </a:extLst>
                </p14:cNvPr>
                <p14:cNvContentPartPr/>
                <p14:nvPr/>
              </p14:nvContentPartPr>
              <p14:xfrm>
                <a:off x="5155127" y="4312440"/>
                <a:ext cx="196920" cy="27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168D57-0CA6-36CA-0E7E-08CC01A4FF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7487" y="4294800"/>
                  <a:ext cx="232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220A01-6EF5-51C2-D97F-B83A3A3E3F23}"/>
                    </a:ext>
                  </a:extLst>
                </p14:cNvPr>
                <p14:cNvContentPartPr/>
                <p14:nvPr/>
              </p14:nvContentPartPr>
              <p14:xfrm>
                <a:off x="5470847" y="4385880"/>
                <a:ext cx="234360" cy="31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220A01-6EF5-51C2-D97F-B83A3A3E3F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53207" y="4368240"/>
                  <a:ext cx="270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78F51F-5196-DD92-E30A-900FC8FE83D0}"/>
                    </a:ext>
                  </a:extLst>
                </p14:cNvPr>
                <p14:cNvContentPartPr/>
                <p14:nvPr/>
              </p14:nvContentPartPr>
              <p14:xfrm>
                <a:off x="5860727" y="4207320"/>
                <a:ext cx="47520" cy="433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78F51F-5196-DD92-E30A-900FC8FE83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42727" y="4189680"/>
                  <a:ext cx="831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0B44BD-4B9B-1BD6-D89E-3EED2860940B}"/>
                    </a:ext>
                  </a:extLst>
                </p14:cNvPr>
                <p14:cNvContentPartPr/>
                <p14:nvPr/>
              </p14:nvContentPartPr>
              <p14:xfrm>
                <a:off x="5815367" y="4502880"/>
                <a:ext cx="241200" cy="2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0B44BD-4B9B-1BD6-D89E-3EED286094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97367" y="4484880"/>
                  <a:ext cx="2768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46D28D1-CD75-8FC5-ABF8-56AA15A44DFA}"/>
                  </a:ext>
                </a:extLst>
              </p14:cNvPr>
              <p14:cNvContentPartPr/>
              <p14:nvPr/>
            </p14:nvContentPartPr>
            <p14:xfrm>
              <a:off x="7431407" y="4493520"/>
              <a:ext cx="2346840" cy="1472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46D28D1-CD75-8FC5-ABF8-56AA15A44DF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13407" y="4475880"/>
                <a:ext cx="2382480" cy="15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5B57FB-2283-CAE2-717C-2E8649C5B20A}"/>
              </a:ext>
            </a:extLst>
          </p:cNvPr>
          <p:cNvGrpSpPr/>
          <p:nvPr/>
        </p:nvGrpSpPr>
        <p:grpSpPr>
          <a:xfrm>
            <a:off x="7606727" y="6050520"/>
            <a:ext cx="533160" cy="350280"/>
            <a:chOff x="7606727" y="6050520"/>
            <a:chExt cx="5331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9DFE65-0318-5E9E-B165-BF6F511CDA56}"/>
                    </a:ext>
                  </a:extLst>
                </p14:cNvPr>
                <p14:cNvContentPartPr/>
                <p14:nvPr/>
              </p14:nvContentPartPr>
              <p14:xfrm>
                <a:off x="7606727" y="6050520"/>
                <a:ext cx="389160" cy="350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9DFE65-0318-5E9E-B165-BF6F511CDA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7727" y="6041520"/>
                  <a:ext cx="406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18A904-6E7F-09E2-A1EE-EB346F8B1F3B}"/>
                    </a:ext>
                  </a:extLst>
                </p14:cNvPr>
                <p14:cNvContentPartPr/>
                <p14:nvPr/>
              </p14:nvContentPartPr>
              <p14:xfrm>
                <a:off x="8113967" y="6104520"/>
                <a:ext cx="25920" cy="240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18A904-6E7F-09E2-A1EE-EB346F8B1F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04967" y="6095520"/>
                  <a:ext cx="435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41F801-7ED4-47AD-060C-08FE71C06DA2}"/>
              </a:ext>
            </a:extLst>
          </p:cNvPr>
          <p:cNvGrpSpPr/>
          <p:nvPr/>
        </p:nvGrpSpPr>
        <p:grpSpPr>
          <a:xfrm>
            <a:off x="9126647" y="6106680"/>
            <a:ext cx="656280" cy="296280"/>
            <a:chOff x="9126647" y="6106680"/>
            <a:chExt cx="6562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2D8004-6090-01BD-BE8E-6613716032DD}"/>
                    </a:ext>
                  </a:extLst>
                </p14:cNvPr>
                <p14:cNvContentPartPr/>
                <p14:nvPr/>
              </p14:nvContentPartPr>
              <p14:xfrm>
                <a:off x="9126647" y="6132600"/>
                <a:ext cx="285840" cy="264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2D8004-6090-01BD-BE8E-6613716032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7647" y="6123600"/>
                  <a:ext cx="303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83ECA4-F2ED-B487-4912-85E8B3A0765E}"/>
                    </a:ext>
                  </a:extLst>
                </p14:cNvPr>
                <p14:cNvContentPartPr/>
                <p14:nvPr/>
              </p14:nvContentPartPr>
              <p14:xfrm>
                <a:off x="9503207" y="6106680"/>
                <a:ext cx="279720" cy="296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83ECA4-F2ED-B487-4912-85E8B3A076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94207" y="6097680"/>
                  <a:ext cx="2973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E832DD-356B-4674-90D3-E8908E960E4A}"/>
              </a:ext>
            </a:extLst>
          </p:cNvPr>
          <p:cNvGrpSpPr/>
          <p:nvPr/>
        </p:nvGrpSpPr>
        <p:grpSpPr>
          <a:xfrm>
            <a:off x="7958447" y="4823280"/>
            <a:ext cx="1850760" cy="864360"/>
            <a:chOff x="7958447" y="4823280"/>
            <a:chExt cx="185076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E3FA76-6B94-E96D-B551-43B50CE2DE81}"/>
                    </a:ext>
                  </a:extLst>
                </p14:cNvPr>
                <p14:cNvContentPartPr/>
                <p14:nvPr/>
              </p14:nvContentPartPr>
              <p14:xfrm>
                <a:off x="7958447" y="4823280"/>
                <a:ext cx="1374840" cy="761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E3FA76-6B94-E96D-B551-43B50CE2DE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40447" y="4805280"/>
                  <a:ext cx="14104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40C352-7DD6-F6CD-BC14-6655CD2BF41E}"/>
                    </a:ext>
                  </a:extLst>
                </p14:cNvPr>
                <p14:cNvContentPartPr/>
                <p14:nvPr/>
              </p14:nvContentPartPr>
              <p14:xfrm>
                <a:off x="8248607" y="4889520"/>
                <a:ext cx="1228320" cy="730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40C352-7DD6-F6CD-BC14-6655CD2BF4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30967" y="4871880"/>
                  <a:ext cx="1263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4C075B9-DFD1-C91F-BDB8-19BDB70380EF}"/>
                    </a:ext>
                  </a:extLst>
                </p14:cNvPr>
                <p14:cNvContentPartPr/>
                <p14:nvPr/>
              </p14:nvContentPartPr>
              <p14:xfrm>
                <a:off x="8454167" y="4961880"/>
                <a:ext cx="1190520" cy="72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4C075B9-DFD1-C91F-BDB8-19BDB70380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36167" y="4944240"/>
                  <a:ext cx="122616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8E5B8F7-5FFD-8738-161A-7753C0A683A6}"/>
                    </a:ext>
                  </a:extLst>
                </p14:cNvPr>
                <p14:cNvContentPartPr/>
                <p14:nvPr/>
              </p14:nvContentPartPr>
              <p14:xfrm>
                <a:off x="8067167" y="5047200"/>
                <a:ext cx="174204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8E5B8F7-5FFD-8738-161A-7753C0A683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49527" y="5029200"/>
                  <a:ext cx="1777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EB7FCE-48A4-CC57-6B12-8335135A9F6F}"/>
                    </a:ext>
                  </a:extLst>
                </p14:cNvPr>
                <p14:cNvContentPartPr/>
                <p14:nvPr/>
              </p14:nvContentPartPr>
              <p14:xfrm>
                <a:off x="8077967" y="5190480"/>
                <a:ext cx="1489680" cy="133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EB7FCE-48A4-CC57-6B12-8335135A9F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60327" y="5172840"/>
                  <a:ext cx="1525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8F3D65-9BE2-49BB-7A3E-508A8E1FA095}"/>
                    </a:ext>
                  </a:extLst>
                </p14:cNvPr>
                <p14:cNvContentPartPr/>
                <p14:nvPr/>
              </p14:nvContentPartPr>
              <p14:xfrm>
                <a:off x="8021807" y="5324040"/>
                <a:ext cx="1474560" cy="132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8F3D65-9BE2-49BB-7A3E-508A8E1FA0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04167" y="5306040"/>
                  <a:ext cx="15102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83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234A-49B2-E952-B356-01CFFE093C04}"/>
                  </a:ext>
                </a:extLst>
              </p14:cNvPr>
              <p14:cNvContentPartPr/>
              <p14:nvPr/>
            </p14:nvContentPartPr>
            <p14:xfrm>
              <a:off x="3232367" y="321120"/>
              <a:ext cx="42696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234A-49B2-E952-B356-01CFFE093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727" y="303480"/>
                <a:ext cx="4626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B83B3-B61F-D249-F195-49D9FB723ADA}"/>
                  </a:ext>
                </a:extLst>
              </p14:cNvPr>
              <p14:cNvContentPartPr/>
              <p14:nvPr/>
            </p14:nvContentPartPr>
            <p14:xfrm>
              <a:off x="3434687" y="795600"/>
              <a:ext cx="1213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B83B3-B61F-D249-F195-49D9FB723A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47" y="777600"/>
                <a:ext cx="1569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102D5-D043-E420-48DB-7A0161488CAE}"/>
              </a:ext>
            </a:extLst>
          </p:cNvPr>
          <p:cNvGrpSpPr/>
          <p:nvPr/>
        </p:nvGrpSpPr>
        <p:grpSpPr>
          <a:xfrm>
            <a:off x="3906647" y="473760"/>
            <a:ext cx="4052520" cy="810360"/>
            <a:chOff x="3906647" y="473760"/>
            <a:chExt cx="405252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CA40CD-AA90-3354-A1E9-9388B0B342EE}"/>
                    </a:ext>
                  </a:extLst>
                </p14:cNvPr>
                <p14:cNvContentPartPr/>
                <p14:nvPr/>
              </p14:nvContentPartPr>
              <p14:xfrm>
                <a:off x="3906647" y="697680"/>
                <a:ext cx="190440" cy="25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CA40CD-AA90-3354-A1E9-9388B0B342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647" y="680040"/>
                  <a:ext cx="226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8848B3-E594-0016-1AEF-BC0A7F5B681B}"/>
                    </a:ext>
                  </a:extLst>
                </p14:cNvPr>
                <p14:cNvContentPartPr/>
                <p14:nvPr/>
              </p14:nvContentPartPr>
              <p14:xfrm>
                <a:off x="4279967" y="632520"/>
                <a:ext cx="198360" cy="33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8848B3-E594-0016-1AEF-BC0A7F5B68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2327" y="614880"/>
                  <a:ext cx="234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3FDFF4-DCD8-7E31-A5B6-62509C91328F}"/>
                    </a:ext>
                  </a:extLst>
                </p14:cNvPr>
                <p14:cNvContentPartPr/>
                <p14:nvPr/>
              </p14:nvContentPartPr>
              <p14:xfrm>
                <a:off x="4618007" y="717840"/>
                <a:ext cx="331200" cy="26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3FDFF4-DCD8-7E31-A5B6-62509C9132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0367" y="699840"/>
                  <a:ext cx="366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1E1096-638B-44A8-2BE0-F9D7AB65704B}"/>
                    </a:ext>
                  </a:extLst>
                </p14:cNvPr>
                <p14:cNvContentPartPr/>
                <p14:nvPr/>
              </p14:nvContentPartPr>
              <p14:xfrm>
                <a:off x="5069807" y="763920"/>
                <a:ext cx="32076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1E1096-638B-44A8-2BE0-F9D7AB6570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1807" y="746280"/>
                  <a:ext cx="35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7559E8-C0BF-D03A-672E-3C859B45F80D}"/>
                    </a:ext>
                  </a:extLst>
                </p14:cNvPr>
                <p14:cNvContentPartPr/>
                <p14:nvPr/>
              </p14:nvContentPartPr>
              <p14:xfrm>
                <a:off x="5578847" y="647280"/>
                <a:ext cx="328320" cy="63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7559E8-C0BF-D03A-672E-3C859B45F8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0847" y="629280"/>
                  <a:ext cx="36396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1EB7A3-5049-74CF-D6CC-DA756AB7BF2C}"/>
                    </a:ext>
                  </a:extLst>
                </p14:cNvPr>
                <p14:cNvContentPartPr/>
                <p14:nvPr/>
              </p14:nvContentPartPr>
              <p14:xfrm>
                <a:off x="6076727" y="473760"/>
                <a:ext cx="60120" cy="42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1EB7A3-5049-74CF-D6CC-DA756AB7BF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9087" y="455760"/>
                  <a:ext cx="95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9CE6E5-74CC-FAB9-F401-318DA0852169}"/>
                    </a:ext>
                  </a:extLst>
                </p14:cNvPr>
                <p14:cNvContentPartPr/>
                <p14:nvPr/>
              </p14:nvContentPartPr>
              <p14:xfrm>
                <a:off x="6049727" y="763560"/>
                <a:ext cx="166320" cy="4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9CE6E5-74CC-FAB9-F401-318DA08521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087" y="745920"/>
                  <a:ext cx="20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1266BD-9E86-7F09-C0CF-6DC6147EED46}"/>
                    </a:ext>
                  </a:extLst>
                </p14:cNvPr>
                <p14:cNvContentPartPr/>
                <p14:nvPr/>
              </p14:nvContentPartPr>
              <p14:xfrm>
                <a:off x="6437087" y="570960"/>
                <a:ext cx="70560" cy="32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1266BD-9E86-7F09-C0CF-6DC6147EED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9087" y="552960"/>
                  <a:ext cx="106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A0648C-C0A8-8099-5AA4-B247E870CA5A}"/>
                    </a:ext>
                  </a:extLst>
                </p14:cNvPr>
                <p14:cNvContentPartPr/>
                <p14:nvPr/>
              </p14:nvContentPartPr>
              <p14:xfrm>
                <a:off x="6679727" y="628560"/>
                <a:ext cx="350640" cy="32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A0648C-C0A8-8099-5AA4-B247E870CA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1727" y="610560"/>
                  <a:ext cx="38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4BBC59-A7B8-B9C8-F6ED-1FCC7F55AFAC}"/>
                    </a:ext>
                  </a:extLst>
                </p14:cNvPr>
                <p14:cNvContentPartPr/>
                <p14:nvPr/>
              </p14:nvContentPartPr>
              <p14:xfrm>
                <a:off x="7223687" y="739440"/>
                <a:ext cx="14040" cy="23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4BBC59-A7B8-B9C8-F6ED-1FCC7F55AF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6047" y="721440"/>
                  <a:ext cx="49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22766-5202-B893-38EC-7702EF0F87D1}"/>
                    </a:ext>
                  </a:extLst>
                </p14:cNvPr>
                <p14:cNvContentPartPr/>
                <p14:nvPr/>
              </p14:nvContentPartPr>
              <p14:xfrm>
                <a:off x="7309007" y="693000"/>
                <a:ext cx="226080" cy="32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22766-5202-B893-38EC-7702EF0F87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1007" y="675360"/>
                  <a:ext cx="261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94FE62-C0FB-AF48-8B3A-B3EC5AA61CFE}"/>
                    </a:ext>
                  </a:extLst>
                </p14:cNvPr>
                <p14:cNvContentPartPr/>
                <p14:nvPr/>
              </p14:nvContentPartPr>
              <p14:xfrm>
                <a:off x="7649207" y="754200"/>
                <a:ext cx="309960" cy="42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94FE62-C0FB-AF48-8B3A-B3EC5AA61C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1207" y="736200"/>
                  <a:ext cx="34560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AF7FC1-623D-D736-D774-C1B8918D3AED}"/>
              </a:ext>
            </a:extLst>
          </p:cNvPr>
          <p:cNvGrpSpPr/>
          <p:nvPr/>
        </p:nvGrpSpPr>
        <p:grpSpPr>
          <a:xfrm>
            <a:off x="8751527" y="-67680"/>
            <a:ext cx="3270240" cy="2597040"/>
            <a:chOff x="8751527" y="-67680"/>
            <a:chExt cx="327024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60BD42-0DAD-D63B-5D29-81D3217EF71F}"/>
                    </a:ext>
                  </a:extLst>
                </p14:cNvPr>
                <p14:cNvContentPartPr/>
                <p14:nvPr/>
              </p14:nvContentPartPr>
              <p14:xfrm>
                <a:off x="8878247" y="1419840"/>
                <a:ext cx="324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60BD42-0DAD-D63B-5D29-81D3217EF7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9247" y="141120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E9C8C9-9442-4D9B-BD27-01B4FB113064}"/>
                    </a:ext>
                  </a:extLst>
                </p14:cNvPr>
                <p14:cNvContentPartPr/>
                <p14:nvPr/>
              </p14:nvContentPartPr>
              <p14:xfrm>
                <a:off x="8751527" y="1344240"/>
                <a:ext cx="1983600" cy="1185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E9C8C9-9442-4D9B-BD27-01B4FB1130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42527" y="1335240"/>
                  <a:ext cx="20012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411593-FD28-0209-B978-A5D052F82D04}"/>
                    </a:ext>
                  </a:extLst>
                </p14:cNvPr>
                <p14:cNvContentPartPr/>
                <p14:nvPr/>
              </p14:nvContentPartPr>
              <p14:xfrm>
                <a:off x="8885807" y="1101960"/>
                <a:ext cx="2340000" cy="126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411593-FD28-0209-B978-A5D052F82D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76807" y="1092960"/>
                  <a:ext cx="2357640" cy="12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4BBE78-66A3-8E16-F342-C3990D814994}"/>
                    </a:ext>
                  </a:extLst>
                </p14:cNvPr>
                <p14:cNvContentPartPr/>
                <p14:nvPr/>
              </p14:nvContentPartPr>
              <p14:xfrm>
                <a:off x="10029887" y="408960"/>
                <a:ext cx="393480" cy="56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4BBE78-66A3-8E16-F342-C3990D8149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20887" y="399960"/>
                  <a:ext cx="4111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FF36DD-2B3E-84D8-FD1F-76656E1EC85E}"/>
                    </a:ext>
                  </a:extLst>
                </p14:cNvPr>
                <p14:cNvContentPartPr/>
                <p14:nvPr/>
              </p14:nvContentPartPr>
              <p14:xfrm>
                <a:off x="10035287" y="50040"/>
                <a:ext cx="281880" cy="21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FF36DD-2B3E-84D8-FD1F-76656E1EC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26287" y="41400"/>
                  <a:ext cx="299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53AE15-03E2-D6FC-1597-338731F1BFDA}"/>
                    </a:ext>
                  </a:extLst>
                </p14:cNvPr>
                <p14:cNvContentPartPr/>
                <p14:nvPr/>
              </p14:nvContentPartPr>
              <p14:xfrm>
                <a:off x="10391687" y="108360"/>
                <a:ext cx="237600" cy="13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53AE15-03E2-D6FC-1597-338731F1BF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82687" y="99720"/>
                  <a:ext cx="255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E20780-98A5-1059-FABD-E4A1F2857EE0}"/>
                    </a:ext>
                  </a:extLst>
                </p14:cNvPr>
                <p14:cNvContentPartPr/>
                <p14:nvPr/>
              </p14:nvContentPartPr>
              <p14:xfrm>
                <a:off x="10666727" y="106920"/>
                <a:ext cx="129240" cy="16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E20780-98A5-1059-FABD-E4A1F2857E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57727" y="97920"/>
                  <a:ext cx="14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71F928-901F-A633-A8E8-0A478418A896}"/>
                    </a:ext>
                  </a:extLst>
                </p14:cNvPr>
                <p14:cNvContentPartPr/>
                <p14:nvPr/>
              </p14:nvContentPartPr>
              <p14:xfrm>
                <a:off x="10874447" y="155160"/>
                <a:ext cx="21744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71F928-901F-A633-A8E8-0A478418A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65807" y="146160"/>
                  <a:ext cx="235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F8F2D8-2C6E-1A0D-5471-635D02086D77}"/>
                    </a:ext>
                  </a:extLst>
                </p14:cNvPr>
                <p14:cNvContentPartPr/>
                <p14:nvPr/>
              </p14:nvContentPartPr>
              <p14:xfrm>
                <a:off x="11202407" y="167400"/>
                <a:ext cx="175320" cy="132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F8F2D8-2C6E-1A0D-5471-635D02086D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93407" y="158760"/>
                  <a:ext cx="192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127D13-324C-E6C8-5A73-18EB48E4AF9C}"/>
                    </a:ext>
                  </a:extLst>
                </p14:cNvPr>
                <p14:cNvContentPartPr/>
                <p14:nvPr/>
              </p14:nvContentPartPr>
              <p14:xfrm>
                <a:off x="11546567" y="71280"/>
                <a:ext cx="71280" cy="28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127D13-324C-E6C8-5A73-18EB48E4A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37567" y="62640"/>
                  <a:ext cx="88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6B9088-D02E-BF14-87DD-6A2953DB50E7}"/>
                    </a:ext>
                  </a:extLst>
                </p14:cNvPr>
                <p14:cNvContentPartPr/>
                <p14:nvPr/>
              </p14:nvContentPartPr>
              <p14:xfrm>
                <a:off x="10022327" y="-24480"/>
                <a:ext cx="7560" cy="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6B9088-D02E-BF14-87DD-6A2953DB50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3327" y="-33120"/>
                  <a:ext cx="25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E13F20-310E-601F-0CAA-0FEE92136F9B}"/>
                    </a:ext>
                  </a:extLst>
                </p14:cNvPr>
                <p14:cNvContentPartPr/>
                <p14:nvPr/>
              </p14:nvContentPartPr>
              <p14:xfrm>
                <a:off x="9973007" y="-6840"/>
                <a:ext cx="48960" cy="2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E13F20-310E-601F-0CAA-0FEE92136F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64007" y="-15480"/>
                  <a:ext cx="6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A25FBA-F5C9-9A0D-0775-79DB46496B0E}"/>
                    </a:ext>
                  </a:extLst>
                </p14:cNvPr>
                <p14:cNvContentPartPr/>
                <p14:nvPr/>
              </p14:nvContentPartPr>
              <p14:xfrm>
                <a:off x="10055807" y="-67680"/>
                <a:ext cx="46440" cy="9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A25FBA-F5C9-9A0D-0775-79DB46496B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46807" y="-76320"/>
                  <a:ext cx="64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D70BE1-FE1C-AFD8-E981-923C7BB9A1A0}"/>
                    </a:ext>
                  </a:extLst>
                </p14:cNvPr>
                <p14:cNvContentPartPr/>
                <p14:nvPr/>
              </p14:nvContentPartPr>
              <p14:xfrm>
                <a:off x="11779847" y="86400"/>
                <a:ext cx="38160" cy="1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D70BE1-FE1C-AFD8-E981-923C7BB9A1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71207" y="77400"/>
                  <a:ext cx="55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F8C78F-2E96-EF9B-8C13-7DF260157AD0}"/>
                    </a:ext>
                  </a:extLst>
                </p14:cNvPr>
                <p14:cNvContentPartPr/>
                <p14:nvPr/>
              </p14:nvContentPartPr>
              <p14:xfrm>
                <a:off x="11692007" y="55080"/>
                <a:ext cx="142200" cy="13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F8C78F-2E96-EF9B-8C13-7DF260157A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83007" y="46080"/>
                  <a:ext cx="159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7F4B67-A346-3DD9-BA01-B4FFED4F16C8}"/>
                    </a:ext>
                  </a:extLst>
                </p14:cNvPr>
                <p14:cNvContentPartPr/>
                <p14:nvPr/>
              </p14:nvContentPartPr>
              <p14:xfrm>
                <a:off x="11821607" y="41400"/>
                <a:ext cx="112680" cy="9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7F4B67-A346-3DD9-BA01-B4FFED4F1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12607" y="32760"/>
                  <a:ext cx="13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1E5CBC-1E6B-4F70-89FB-996ABA41F074}"/>
                    </a:ext>
                  </a:extLst>
                </p14:cNvPr>
                <p14:cNvContentPartPr/>
                <p14:nvPr/>
              </p14:nvContentPartPr>
              <p14:xfrm>
                <a:off x="10482767" y="699840"/>
                <a:ext cx="279360" cy="29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1E5CBC-1E6B-4F70-89FB-996ABA41F0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4127" y="690840"/>
                  <a:ext cx="297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42CB70-D170-A31F-146A-F81C230609C0}"/>
                    </a:ext>
                  </a:extLst>
                </p14:cNvPr>
                <p14:cNvContentPartPr/>
                <p14:nvPr/>
              </p14:nvContentPartPr>
              <p14:xfrm>
                <a:off x="10830167" y="884160"/>
                <a:ext cx="120240" cy="136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42CB70-D170-A31F-146A-F81C230609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21527" y="875160"/>
                  <a:ext cx="13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0AA69C-9873-7E4B-E889-8BA00BEB3F1A}"/>
                    </a:ext>
                  </a:extLst>
                </p14:cNvPr>
                <p14:cNvContentPartPr/>
                <p14:nvPr/>
              </p14:nvContentPartPr>
              <p14:xfrm>
                <a:off x="11039687" y="895320"/>
                <a:ext cx="117360" cy="124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0AA69C-9873-7E4B-E889-8BA00BEB3F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30687" y="886680"/>
                  <a:ext cx="135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283CE2-45E3-2778-92FD-82FC59EA795A}"/>
                    </a:ext>
                  </a:extLst>
                </p14:cNvPr>
                <p14:cNvContentPartPr/>
                <p14:nvPr/>
              </p14:nvContentPartPr>
              <p14:xfrm>
                <a:off x="11248487" y="884520"/>
                <a:ext cx="78840" cy="14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283CE2-45E3-2778-92FD-82FC59EA79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39487" y="875880"/>
                  <a:ext cx="9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E26A65-C405-65E6-4CD0-E687D1649903}"/>
                    </a:ext>
                  </a:extLst>
                </p14:cNvPr>
                <p14:cNvContentPartPr/>
                <p14:nvPr/>
              </p14:nvContentPartPr>
              <p14:xfrm>
                <a:off x="11423807" y="869040"/>
                <a:ext cx="5940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E26A65-C405-65E6-4CD0-E687D16499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15167" y="860040"/>
                  <a:ext cx="77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92FA5C-E476-A767-A620-41B24E6C71F3}"/>
                    </a:ext>
                  </a:extLst>
                </p14:cNvPr>
                <p14:cNvContentPartPr/>
                <p14:nvPr/>
              </p14:nvContentPartPr>
              <p14:xfrm>
                <a:off x="11598767" y="904680"/>
                <a:ext cx="12240" cy="10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92FA5C-E476-A767-A620-41B24E6C71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90127" y="895680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A7A6F8-4F15-E0EF-F471-025C29F5AA1B}"/>
                    </a:ext>
                  </a:extLst>
                </p14:cNvPr>
                <p14:cNvContentPartPr/>
                <p14:nvPr/>
              </p14:nvContentPartPr>
              <p14:xfrm>
                <a:off x="11574647" y="826560"/>
                <a:ext cx="6840" cy="1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A7A6F8-4F15-E0EF-F471-025C29F5AA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65647" y="817560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BA96BF-EF0E-F55B-1DB3-03D8D9488F32}"/>
                    </a:ext>
                  </a:extLst>
                </p14:cNvPr>
                <p14:cNvContentPartPr/>
                <p14:nvPr/>
              </p14:nvContentPartPr>
              <p14:xfrm>
                <a:off x="11720087" y="945360"/>
                <a:ext cx="79920" cy="11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BA96BF-EF0E-F55B-1DB3-03D8D9488F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11087" y="936360"/>
                  <a:ext cx="97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BD07C6-2F2F-7971-2B7E-A12F8DC422FF}"/>
                    </a:ext>
                  </a:extLst>
                </p14:cNvPr>
                <p14:cNvContentPartPr/>
                <p14:nvPr/>
              </p14:nvContentPartPr>
              <p14:xfrm>
                <a:off x="11885327" y="975600"/>
                <a:ext cx="136440" cy="12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BD07C6-2F2F-7971-2B7E-A12F8DC422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76327" y="966600"/>
                  <a:ext cx="154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A847A9-38FF-9BCA-EA47-038B37A9F6D0}"/>
              </a:ext>
            </a:extLst>
          </p:cNvPr>
          <p:cNvGrpSpPr/>
          <p:nvPr/>
        </p:nvGrpSpPr>
        <p:grpSpPr>
          <a:xfrm>
            <a:off x="1434887" y="2865240"/>
            <a:ext cx="2492640" cy="1917000"/>
            <a:chOff x="1434887" y="2865240"/>
            <a:chExt cx="2492640" cy="19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6EE5D5-CF56-23CD-94D5-7D59C07B0BB3}"/>
                    </a:ext>
                  </a:extLst>
                </p14:cNvPr>
                <p14:cNvContentPartPr/>
                <p14:nvPr/>
              </p14:nvContentPartPr>
              <p14:xfrm>
                <a:off x="1434887" y="2865240"/>
                <a:ext cx="2492640" cy="191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6EE5D5-CF56-23CD-94D5-7D59C07B0B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6247" y="2856240"/>
                  <a:ext cx="251028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BD3282-A903-1D13-BFF3-D7679ADA2DAF}"/>
                    </a:ext>
                  </a:extLst>
                </p14:cNvPr>
                <p14:cNvContentPartPr/>
                <p14:nvPr/>
              </p14:nvContentPartPr>
              <p14:xfrm>
                <a:off x="1982807" y="3726720"/>
                <a:ext cx="792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BD3282-A903-1D13-BFF3-D7679ADA2D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73807" y="3717720"/>
                  <a:ext cx="2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154DC0-A2A0-0A23-974D-746646FFB144}"/>
                    </a:ext>
                  </a:extLst>
                </p14:cNvPr>
                <p14:cNvContentPartPr/>
                <p14:nvPr/>
              </p14:nvContentPartPr>
              <p14:xfrm>
                <a:off x="2122847" y="4192920"/>
                <a:ext cx="237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154DC0-A2A0-0A23-974D-746646FFB1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13847" y="4183920"/>
                  <a:ext cx="41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E96C05-347D-B419-56DF-0E0E5E31E084}"/>
                    </a:ext>
                  </a:extLst>
                </p14:cNvPr>
                <p14:cNvContentPartPr/>
                <p14:nvPr/>
              </p14:nvContentPartPr>
              <p14:xfrm>
                <a:off x="2237687" y="3450960"/>
                <a:ext cx="142920" cy="51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E96C05-347D-B419-56DF-0E0E5E31E0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29047" y="3442320"/>
                  <a:ext cx="1605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743147-9135-507F-533E-E11D397B419A}"/>
                    </a:ext>
                  </a:extLst>
                </p14:cNvPr>
                <p14:cNvContentPartPr/>
                <p14:nvPr/>
              </p14:nvContentPartPr>
              <p14:xfrm>
                <a:off x="2460167" y="3740040"/>
                <a:ext cx="253800" cy="32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743147-9135-507F-533E-E11D397B41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1527" y="3731400"/>
                  <a:ext cx="271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D96914-CD6D-A714-FEC8-B41D1AA8573C}"/>
                    </a:ext>
                  </a:extLst>
                </p14:cNvPr>
                <p14:cNvContentPartPr/>
                <p14:nvPr/>
              </p14:nvContentPartPr>
              <p14:xfrm>
                <a:off x="2645567" y="3364200"/>
                <a:ext cx="70560" cy="40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D96914-CD6D-A714-FEC8-B41D1AA8573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6567" y="3355200"/>
                  <a:ext cx="88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55667C-BEE4-22B1-1512-93F4ADB3EB6D}"/>
                    </a:ext>
                  </a:extLst>
                </p14:cNvPr>
                <p14:cNvContentPartPr/>
                <p14:nvPr/>
              </p14:nvContentPartPr>
              <p14:xfrm>
                <a:off x="2830967" y="3368880"/>
                <a:ext cx="231480" cy="30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55667C-BEE4-22B1-1512-93F4ADB3EB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21967" y="3360240"/>
                  <a:ext cx="249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354CD5-1DBE-E17A-F1D3-2646D7A9CBF0}"/>
                    </a:ext>
                  </a:extLst>
                </p14:cNvPr>
                <p14:cNvContentPartPr/>
                <p14:nvPr/>
              </p14:nvContentPartPr>
              <p14:xfrm>
                <a:off x="3130487" y="3107160"/>
                <a:ext cx="192240" cy="36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354CD5-1DBE-E17A-F1D3-2646D7A9CB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1847" y="3098160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2A4921-BFF5-755F-3138-799D8AD15265}"/>
                    </a:ext>
                  </a:extLst>
                </p14:cNvPr>
                <p14:cNvContentPartPr/>
                <p14:nvPr/>
              </p14:nvContentPartPr>
              <p14:xfrm>
                <a:off x="3415967" y="3253320"/>
                <a:ext cx="221400" cy="11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2A4921-BFF5-755F-3138-799D8AD1526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06967" y="3244680"/>
                  <a:ext cx="2390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2C6315-5DC2-93E4-3B46-1724AD07A734}"/>
              </a:ext>
            </a:extLst>
          </p:cNvPr>
          <p:cNvGrpSpPr/>
          <p:nvPr/>
        </p:nvGrpSpPr>
        <p:grpSpPr>
          <a:xfrm>
            <a:off x="2085047" y="2433960"/>
            <a:ext cx="2417760" cy="445320"/>
            <a:chOff x="2085047" y="2433960"/>
            <a:chExt cx="24177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F08C35-C174-756B-03F2-3BEB4E0E4281}"/>
                    </a:ext>
                  </a:extLst>
                </p14:cNvPr>
                <p14:cNvContentPartPr/>
                <p14:nvPr/>
              </p14:nvContentPartPr>
              <p14:xfrm>
                <a:off x="2085047" y="2651400"/>
                <a:ext cx="196920" cy="227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F08C35-C174-756B-03F2-3BEB4E0E42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76047" y="2642760"/>
                  <a:ext cx="214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8F9BB5-DC55-4EE7-4577-73373A42F850}"/>
                    </a:ext>
                  </a:extLst>
                </p14:cNvPr>
                <p14:cNvContentPartPr/>
                <p14:nvPr/>
              </p14:nvContentPartPr>
              <p14:xfrm>
                <a:off x="2356127" y="2660400"/>
                <a:ext cx="159120" cy="13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8F9BB5-DC55-4EE7-4577-73373A42F8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47127" y="2651400"/>
                  <a:ext cx="176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7288D0-EA6A-23E5-5784-93123553A33B}"/>
                    </a:ext>
                  </a:extLst>
                </p14:cNvPr>
                <p14:cNvContentPartPr/>
                <p14:nvPr/>
              </p14:nvContentPartPr>
              <p14:xfrm>
                <a:off x="2581127" y="2692800"/>
                <a:ext cx="124200" cy="127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7288D0-EA6A-23E5-5784-93123553A33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72127" y="2684160"/>
                  <a:ext cx="141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B4CAF-1978-2BAE-727A-DD6B4BB00A04}"/>
                    </a:ext>
                  </a:extLst>
                </p14:cNvPr>
                <p14:cNvContentPartPr/>
                <p14:nvPr/>
              </p14:nvContentPartPr>
              <p14:xfrm>
                <a:off x="2811167" y="2650680"/>
                <a:ext cx="73440" cy="87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B4CAF-1978-2BAE-727A-DD6B4BB00A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02167" y="2641680"/>
                  <a:ext cx="91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C69081-58E3-739D-1F6B-DFBF6490DF73}"/>
                    </a:ext>
                  </a:extLst>
                </p14:cNvPr>
                <p14:cNvContentPartPr/>
                <p14:nvPr/>
              </p14:nvContentPartPr>
              <p14:xfrm>
                <a:off x="3011687" y="2600280"/>
                <a:ext cx="113040" cy="18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C69081-58E3-739D-1F6B-DFBF6490DF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03047" y="2591640"/>
                  <a:ext cx="130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E79C4F-E053-FD9C-7555-ED443F7985B9}"/>
                    </a:ext>
                  </a:extLst>
                </p14:cNvPr>
                <p14:cNvContentPartPr/>
                <p14:nvPr/>
              </p14:nvContentPartPr>
              <p14:xfrm>
                <a:off x="3277727" y="2433960"/>
                <a:ext cx="36720" cy="2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E79C4F-E053-FD9C-7555-ED443F7985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68727" y="2424960"/>
                  <a:ext cx="54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54EC69-ADE5-2CFD-5B8F-2AD06EBF4618}"/>
                    </a:ext>
                  </a:extLst>
                </p14:cNvPr>
                <p14:cNvContentPartPr/>
                <p14:nvPr/>
              </p14:nvContentPartPr>
              <p14:xfrm>
                <a:off x="3429287" y="2624040"/>
                <a:ext cx="91800" cy="138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54EC69-ADE5-2CFD-5B8F-2AD06EBF461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20647" y="2615400"/>
                  <a:ext cx="109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ADD0B4-4BF5-6E26-A4CE-A3AA233F0526}"/>
                    </a:ext>
                  </a:extLst>
                </p14:cNvPr>
                <p14:cNvContentPartPr/>
                <p14:nvPr/>
              </p14:nvContentPartPr>
              <p14:xfrm>
                <a:off x="3675527" y="2433960"/>
                <a:ext cx="39960" cy="28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ADD0B4-4BF5-6E26-A4CE-A3AA233F05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66887" y="2424960"/>
                  <a:ext cx="57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457800-C8F7-8EEA-8A25-449C3067E684}"/>
                    </a:ext>
                  </a:extLst>
                </p14:cNvPr>
                <p14:cNvContentPartPr/>
                <p14:nvPr/>
              </p14:nvContentPartPr>
              <p14:xfrm>
                <a:off x="3677327" y="2605320"/>
                <a:ext cx="282240" cy="73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457800-C8F7-8EEA-8A25-449C3067E68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68327" y="2596320"/>
                  <a:ext cx="299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68EE72-B1E8-0F2B-3F11-003831F51633}"/>
                    </a:ext>
                  </a:extLst>
                </p14:cNvPr>
                <p14:cNvContentPartPr/>
                <p14:nvPr/>
              </p14:nvContentPartPr>
              <p14:xfrm>
                <a:off x="3938687" y="2513880"/>
                <a:ext cx="273240" cy="24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68EE72-B1E8-0F2B-3F11-003831F516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30047" y="2505240"/>
                  <a:ext cx="290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E37DF-B367-F803-A3DA-ADBB8B5A5F50}"/>
                    </a:ext>
                  </a:extLst>
                </p14:cNvPr>
                <p14:cNvContentPartPr/>
                <p14:nvPr/>
              </p14:nvContentPartPr>
              <p14:xfrm>
                <a:off x="4344047" y="2549880"/>
                <a:ext cx="158760" cy="27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E37DF-B367-F803-A3DA-ADBB8B5A5F5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35047" y="2540880"/>
                  <a:ext cx="1764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6E498D5-2E53-C42C-886F-B04DE702B9B2}"/>
              </a:ext>
            </a:extLst>
          </p:cNvPr>
          <p:cNvGrpSpPr/>
          <p:nvPr/>
        </p:nvGrpSpPr>
        <p:grpSpPr>
          <a:xfrm>
            <a:off x="1285127" y="4524480"/>
            <a:ext cx="2656080" cy="1749600"/>
            <a:chOff x="1285127" y="4524480"/>
            <a:chExt cx="2656080" cy="174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092AB2-5DCC-551B-30FB-ABB50D484611}"/>
                    </a:ext>
                  </a:extLst>
                </p14:cNvPr>
                <p14:cNvContentPartPr/>
                <p14:nvPr/>
              </p14:nvContentPartPr>
              <p14:xfrm>
                <a:off x="1805687" y="4818240"/>
                <a:ext cx="468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092AB2-5DCC-551B-30FB-ABB50D4846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87687" y="4800600"/>
                  <a:ext cx="40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96E454-A2AC-42D8-B5B3-E1C4640E6FC0}"/>
                    </a:ext>
                  </a:extLst>
                </p14:cNvPr>
                <p14:cNvContentPartPr/>
                <p14:nvPr/>
              </p14:nvContentPartPr>
              <p14:xfrm>
                <a:off x="1285127" y="4524480"/>
                <a:ext cx="2656080" cy="23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96E454-A2AC-42D8-B5B3-E1C4640E6F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67487" y="4506480"/>
                  <a:ext cx="2691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1BE5BD-09C1-D6C2-A500-0FF21586CC20}"/>
                    </a:ext>
                  </a:extLst>
                </p14:cNvPr>
                <p14:cNvContentPartPr/>
                <p14:nvPr/>
              </p14:nvContentPartPr>
              <p14:xfrm>
                <a:off x="2621087" y="4837680"/>
                <a:ext cx="110160" cy="161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1BE5BD-09C1-D6C2-A500-0FF21586CC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03447" y="4820040"/>
                  <a:ext cx="14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56A3B8-81C5-1351-3250-E73E68635378}"/>
                    </a:ext>
                  </a:extLst>
                </p14:cNvPr>
                <p14:cNvContentPartPr/>
                <p14:nvPr/>
              </p14:nvContentPartPr>
              <p14:xfrm>
                <a:off x="2591567" y="4880880"/>
                <a:ext cx="126360" cy="104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56A3B8-81C5-1351-3250-E73E686353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73567" y="4863240"/>
                  <a:ext cx="162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605325-B6A9-013E-C27F-CC04C86DD6A8}"/>
                    </a:ext>
                  </a:extLst>
                </p14:cNvPr>
                <p14:cNvContentPartPr/>
                <p14:nvPr/>
              </p14:nvContentPartPr>
              <p14:xfrm>
                <a:off x="2044007" y="5194080"/>
                <a:ext cx="1302480" cy="10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605325-B6A9-013E-C27F-CC04C86DD6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26007" y="5176440"/>
                  <a:ext cx="1338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2C110E1-2709-08D8-1855-46FE24E6B371}"/>
                    </a:ext>
                  </a:extLst>
                </p14:cNvPr>
                <p14:cNvContentPartPr/>
                <p14:nvPr/>
              </p14:nvContentPartPr>
              <p14:xfrm>
                <a:off x="2015207" y="5222520"/>
                <a:ext cx="2520" cy="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2C110E1-2709-08D8-1855-46FE24E6B3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97207" y="5204520"/>
                  <a:ext cx="38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D98E0A-35BC-F221-239E-11CD70CC2A7D}"/>
                    </a:ext>
                  </a:extLst>
                </p14:cNvPr>
                <p14:cNvContentPartPr/>
                <p14:nvPr/>
              </p14:nvContentPartPr>
              <p14:xfrm>
                <a:off x="2014487" y="5214240"/>
                <a:ext cx="9360" cy="18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D98E0A-35BC-F221-239E-11CD70CC2A7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96847" y="5196600"/>
                  <a:ext cx="45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AFE010A-2979-3C01-0E88-D7262E7CF878}"/>
                    </a:ext>
                  </a:extLst>
                </p14:cNvPr>
                <p14:cNvContentPartPr/>
                <p14:nvPr/>
              </p14:nvContentPartPr>
              <p14:xfrm>
                <a:off x="3314087" y="5234760"/>
                <a:ext cx="41760" cy="1039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AFE010A-2979-3C01-0E88-D7262E7CF8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96087" y="5217120"/>
                  <a:ext cx="7740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656764-4C59-6A16-8D4B-5F8789845489}"/>
                    </a:ext>
                  </a:extLst>
                </p14:cNvPr>
                <p14:cNvContentPartPr/>
                <p14:nvPr/>
              </p14:nvContentPartPr>
              <p14:xfrm>
                <a:off x="3118967" y="5252040"/>
                <a:ext cx="18504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656764-4C59-6A16-8D4B-5F87898454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00967" y="5234400"/>
                  <a:ext cx="220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4AD432-6471-0D15-160E-BF112DBF1698}"/>
                    </a:ext>
                  </a:extLst>
                </p14:cNvPr>
                <p14:cNvContentPartPr/>
                <p14:nvPr/>
              </p14:nvContentPartPr>
              <p14:xfrm>
                <a:off x="3107447" y="5266800"/>
                <a:ext cx="48600" cy="396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4AD432-6471-0D15-160E-BF112DBF16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89447" y="5248800"/>
                  <a:ext cx="84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826588D-8D24-D456-A603-C553E7E9C026}"/>
                    </a:ext>
                  </a:extLst>
                </p14:cNvPr>
                <p14:cNvContentPartPr/>
                <p14:nvPr/>
              </p14:nvContentPartPr>
              <p14:xfrm>
                <a:off x="3127247" y="5687280"/>
                <a:ext cx="7560" cy="3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826588D-8D24-D456-A603-C553E7E9C0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09607" y="5669640"/>
                  <a:ext cx="43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898AD7-A829-9E9B-10D3-E3CC73891802}"/>
                    </a:ext>
                  </a:extLst>
                </p14:cNvPr>
                <p14:cNvContentPartPr/>
                <p14:nvPr/>
              </p14:nvContentPartPr>
              <p14:xfrm>
                <a:off x="2924927" y="5180400"/>
                <a:ext cx="200160" cy="573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898AD7-A829-9E9B-10D3-E3CC738918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07287" y="5162760"/>
                  <a:ext cx="235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0C495B-B15C-D0D2-9C4C-365242CE5E0B}"/>
                    </a:ext>
                  </a:extLst>
                </p14:cNvPr>
                <p14:cNvContentPartPr/>
                <p14:nvPr/>
              </p14:nvContentPartPr>
              <p14:xfrm>
                <a:off x="2644847" y="5192640"/>
                <a:ext cx="285120" cy="890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0C495B-B15C-D0D2-9C4C-365242CE5E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26847" y="5175000"/>
                  <a:ext cx="3207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103D85-5B49-2A8D-973B-C7261221C630}"/>
                    </a:ext>
                  </a:extLst>
                </p14:cNvPr>
                <p14:cNvContentPartPr/>
                <p14:nvPr/>
              </p14:nvContentPartPr>
              <p14:xfrm>
                <a:off x="2369087" y="5218560"/>
                <a:ext cx="317520" cy="1010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103D85-5B49-2A8D-973B-C7261221C6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51087" y="5200920"/>
                  <a:ext cx="3531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B7454A-C31D-CC21-7B88-98BE3AE46A05}"/>
                    </a:ext>
                  </a:extLst>
                </p14:cNvPr>
                <p14:cNvContentPartPr/>
                <p14:nvPr/>
              </p14:nvContentPartPr>
              <p14:xfrm>
                <a:off x="2183687" y="5232240"/>
                <a:ext cx="218520" cy="72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B7454A-C31D-CC21-7B88-98BE3AE46A0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66047" y="5214600"/>
                  <a:ext cx="2541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C63A9C0-1E57-10BA-54B0-7BCD77817A6D}"/>
                    </a:ext>
                  </a:extLst>
                </p14:cNvPr>
                <p14:cNvContentPartPr/>
                <p14:nvPr/>
              </p14:nvContentPartPr>
              <p14:xfrm>
                <a:off x="1933847" y="5192280"/>
                <a:ext cx="238320" cy="55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C63A9C0-1E57-10BA-54B0-7BCD77817A6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16207" y="5174280"/>
                  <a:ext cx="2739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D0D1EA-0AA6-521B-6C8A-EA1002B5D010}"/>
                    </a:ext>
                  </a:extLst>
                </p14:cNvPr>
                <p14:cNvContentPartPr/>
                <p14:nvPr/>
              </p14:nvContentPartPr>
              <p14:xfrm>
                <a:off x="1666367" y="5101200"/>
                <a:ext cx="254160" cy="387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D0D1EA-0AA6-521B-6C8A-EA1002B5D0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48367" y="5083560"/>
                  <a:ext cx="289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8D00FD5-FBB8-F2B0-C87E-0FCFEA5C0369}"/>
                    </a:ext>
                  </a:extLst>
                </p14:cNvPr>
                <p14:cNvContentPartPr/>
                <p14:nvPr/>
              </p14:nvContentPartPr>
              <p14:xfrm>
                <a:off x="1681487" y="5175720"/>
                <a:ext cx="292320" cy="42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8D00FD5-FBB8-F2B0-C87E-0FCFEA5C036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63847" y="5157720"/>
                  <a:ext cx="327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A0E209-1264-7727-4EDD-627C2E7D4149}"/>
                    </a:ext>
                  </a:extLst>
                </p14:cNvPr>
                <p14:cNvContentPartPr/>
                <p14:nvPr/>
              </p14:nvContentPartPr>
              <p14:xfrm>
                <a:off x="2389607" y="4694040"/>
                <a:ext cx="420840" cy="46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A0E209-1264-7727-4EDD-627C2E7D414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71967" y="4676400"/>
                  <a:ext cx="456480" cy="50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30F2B6-DD1D-9D62-58F0-4A1A3E2CB26B}"/>
                  </a:ext>
                </a:extLst>
              </p14:cNvPr>
              <p14:cNvContentPartPr/>
              <p14:nvPr/>
            </p14:nvContentPartPr>
            <p14:xfrm>
              <a:off x="1232927" y="3271680"/>
              <a:ext cx="409320" cy="692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30F2B6-DD1D-9D62-58F0-4A1A3E2CB26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14927" y="3253680"/>
                <a:ext cx="4449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67D0553-B29E-2F12-F2F2-2B0C9F09C095}"/>
                  </a:ext>
                </a:extLst>
              </p14:cNvPr>
              <p14:cNvContentPartPr/>
              <p14:nvPr/>
            </p14:nvContentPartPr>
            <p14:xfrm>
              <a:off x="5489207" y="2969640"/>
              <a:ext cx="1856520" cy="2080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67D0553-B29E-2F12-F2F2-2B0C9F09C09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480207" y="2960640"/>
                <a:ext cx="187416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003A202-E71D-8C85-9A8B-3C1CDFBE5569}"/>
                  </a:ext>
                </a:extLst>
              </p14:cNvPr>
              <p14:cNvContentPartPr/>
              <p14:nvPr/>
            </p14:nvContentPartPr>
            <p14:xfrm>
              <a:off x="8900927" y="3026880"/>
              <a:ext cx="2341800" cy="185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003A202-E71D-8C85-9A8B-3C1CDFBE556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892287" y="3018240"/>
                <a:ext cx="2359440" cy="18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0E13A4A-A4B0-6A4A-104F-D8DA4075D726}"/>
              </a:ext>
            </a:extLst>
          </p:cNvPr>
          <p:cNvGrpSpPr/>
          <p:nvPr/>
        </p:nvGrpSpPr>
        <p:grpSpPr>
          <a:xfrm>
            <a:off x="6044687" y="2397240"/>
            <a:ext cx="1866960" cy="456120"/>
            <a:chOff x="6044687" y="2397240"/>
            <a:chExt cx="18669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493BFD3-DDF2-1FEF-733B-D088E6D17341}"/>
                    </a:ext>
                  </a:extLst>
                </p14:cNvPr>
                <p14:cNvContentPartPr/>
                <p14:nvPr/>
              </p14:nvContentPartPr>
              <p14:xfrm>
                <a:off x="6044687" y="2542680"/>
                <a:ext cx="134640" cy="26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493BFD3-DDF2-1FEF-733B-D088E6D173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35687" y="2533680"/>
                  <a:ext cx="152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672CAD-21D8-1390-EBE1-E646B5C1DBAA}"/>
                    </a:ext>
                  </a:extLst>
                </p14:cNvPr>
                <p14:cNvContentPartPr/>
                <p14:nvPr/>
              </p14:nvContentPartPr>
              <p14:xfrm>
                <a:off x="6284087" y="2547000"/>
                <a:ext cx="162360" cy="13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672CAD-21D8-1390-EBE1-E646B5C1DB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75447" y="2538000"/>
                  <a:ext cx="18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40FE9E-F3B8-C635-0E9D-6CF35AFB61AC}"/>
                    </a:ext>
                  </a:extLst>
                </p14:cNvPr>
                <p14:cNvContentPartPr/>
                <p14:nvPr/>
              </p14:nvContentPartPr>
              <p14:xfrm>
                <a:off x="6501887" y="2524320"/>
                <a:ext cx="174240" cy="329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40FE9E-F3B8-C635-0E9D-6CF35AFB61A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93247" y="2515320"/>
                  <a:ext cx="191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A15F801-5644-D892-91D8-048B451D1EBA}"/>
                    </a:ext>
                  </a:extLst>
                </p14:cNvPr>
                <p14:cNvContentPartPr/>
                <p14:nvPr/>
              </p14:nvContentPartPr>
              <p14:xfrm>
                <a:off x="6743447" y="2517480"/>
                <a:ext cx="104040" cy="165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A15F801-5644-D892-91D8-048B451D1EB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34447" y="2508840"/>
                  <a:ext cx="121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476796-20EC-7646-DA49-F99E98589330}"/>
                    </a:ext>
                  </a:extLst>
                </p14:cNvPr>
                <p14:cNvContentPartPr/>
                <p14:nvPr/>
              </p14:nvContentPartPr>
              <p14:xfrm>
                <a:off x="6942527" y="2470680"/>
                <a:ext cx="83880" cy="19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476796-20EC-7646-DA49-F99E985893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33887" y="2462040"/>
                  <a:ext cx="10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D57967-D27D-DE72-3204-B132B2460619}"/>
                    </a:ext>
                  </a:extLst>
                </p14:cNvPr>
                <p14:cNvContentPartPr/>
                <p14:nvPr/>
              </p14:nvContentPartPr>
              <p14:xfrm>
                <a:off x="7089047" y="2454480"/>
                <a:ext cx="123480" cy="22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D57967-D27D-DE72-3204-B132B24606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80407" y="2445480"/>
                  <a:ext cx="141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BB1F7C-971B-2577-8ADD-283731261B08}"/>
                    </a:ext>
                  </a:extLst>
                </p14:cNvPr>
                <p14:cNvContentPartPr/>
                <p14:nvPr/>
              </p14:nvContentPartPr>
              <p14:xfrm>
                <a:off x="7301447" y="2448000"/>
                <a:ext cx="135720" cy="277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BB1F7C-971B-2577-8ADD-283731261B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92447" y="2439000"/>
                  <a:ext cx="153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182F0E4-DC5A-FCA1-C44F-1BB818F5677F}"/>
                    </a:ext>
                  </a:extLst>
                </p14:cNvPr>
                <p14:cNvContentPartPr/>
                <p14:nvPr/>
              </p14:nvContentPartPr>
              <p14:xfrm>
                <a:off x="7484327" y="2397240"/>
                <a:ext cx="16560" cy="178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182F0E4-DC5A-FCA1-C44F-1BB818F5677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75687" y="2388240"/>
                  <a:ext cx="34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60021F-CEFE-DAA8-ECC4-65F189215C74}"/>
                    </a:ext>
                  </a:extLst>
                </p14:cNvPr>
                <p14:cNvContentPartPr/>
                <p14:nvPr/>
              </p14:nvContentPartPr>
              <p14:xfrm>
                <a:off x="7587287" y="2464560"/>
                <a:ext cx="324360" cy="179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60021F-CEFE-DAA8-ECC4-65F189215C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78647" y="2455560"/>
                  <a:ext cx="3420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BE0180-C9EF-F48C-0985-800DBD98FB69}"/>
              </a:ext>
            </a:extLst>
          </p:cNvPr>
          <p:cNvGrpSpPr/>
          <p:nvPr/>
        </p:nvGrpSpPr>
        <p:grpSpPr>
          <a:xfrm>
            <a:off x="9569087" y="2731680"/>
            <a:ext cx="1463760" cy="357840"/>
            <a:chOff x="9569087" y="2731680"/>
            <a:chExt cx="14637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C7967E3-41E4-03C0-551C-8516252CBC3D}"/>
                    </a:ext>
                  </a:extLst>
                </p14:cNvPr>
                <p14:cNvContentPartPr/>
                <p14:nvPr/>
              </p14:nvContentPartPr>
              <p14:xfrm>
                <a:off x="9668807" y="2764080"/>
                <a:ext cx="45360" cy="287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C7967E3-41E4-03C0-551C-8516252CBC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60167" y="2755080"/>
                  <a:ext cx="63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258118-BD6C-C75E-1957-0AF4CDF22E61}"/>
                    </a:ext>
                  </a:extLst>
                </p14:cNvPr>
                <p14:cNvContentPartPr/>
                <p14:nvPr/>
              </p14:nvContentPartPr>
              <p14:xfrm>
                <a:off x="9569087" y="2905560"/>
                <a:ext cx="244080" cy="39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258118-BD6C-C75E-1957-0AF4CDF22E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60087" y="2896560"/>
                  <a:ext cx="261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56ABB3-BF52-7269-C61D-41F6B03C2ABC}"/>
                    </a:ext>
                  </a:extLst>
                </p14:cNvPr>
                <p14:cNvContentPartPr/>
                <p14:nvPr/>
              </p14:nvContentPartPr>
              <p14:xfrm>
                <a:off x="9874007" y="2921760"/>
                <a:ext cx="137880" cy="5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56ABB3-BF52-7269-C61D-41F6B03C2A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65367" y="2913120"/>
                  <a:ext cx="155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9C6539-D7EB-18E9-593D-872E34C46CCA}"/>
                    </a:ext>
                  </a:extLst>
                </p14:cNvPr>
                <p14:cNvContentPartPr/>
                <p14:nvPr/>
              </p14:nvContentPartPr>
              <p14:xfrm>
                <a:off x="10187567" y="2731680"/>
                <a:ext cx="35280" cy="28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9C6539-D7EB-18E9-593D-872E34C46C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78927" y="2723040"/>
                  <a:ext cx="52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B79AB3-DBC9-96DC-42A7-4FF362C231C3}"/>
                    </a:ext>
                  </a:extLst>
                </p14:cNvPr>
                <p14:cNvContentPartPr/>
                <p14:nvPr/>
              </p14:nvContentPartPr>
              <p14:xfrm>
                <a:off x="10183247" y="2889360"/>
                <a:ext cx="275400" cy="112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B79AB3-DBC9-96DC-42A7-4FF362C231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174247" y="2880360"/>
                  <a:ext cx="293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D797CD-D181-7B40-1EE0-5DD7B62F8729}"/>
                    </a:ext>
                  </a:extLst>
                </p14:cNvPr>
                <p14:cNvContentPartPr/>
                <p14:nvPr/>
              </p14:nvContentPartPr>
              <p14:xfrm>
                <a:off x="10519487" y="2881080"/>
                <a:ext cx="182880" cy="208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D797CD-D181-7B40-1EE0-5DD7B62F872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10847" y="2872080"/>
                  <a:ext cx="200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C0B20A-59D9-1A74-56A5-3F1F9AE1923A}"/>
                    </a:ext>
                  </a:extLst>
                </p14:cNvPr>
                <p14:cNvContentPartPr/>
                <p14:nvPr/>
              </p14:nvContentPartPr>
              <p14:xfrm>
                <a:off x="10772927" y="2833920"/>
                <a:ext cx="259920" cy="23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C0B20A-59D9-1A74-56A5-3F1F9AE1923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64287" y="2824920"/>
                  <a:ext cx="27756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DEBFBA0-6D3F-F52D-5EF4-5D8BF959F14C}"/>
                  </a:ext>
                </a:extLst>
              </p14:cNvPr>
              <p14:cNvContentPartPr/>
              <p14:nvPr/>
            </p14:nvContentPartPr>
            <p14:xfrm>
              <a:off x="5860007" y="3117240"/>
              <a:ext cx="1638720" cy="1123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DEBFBA0-6D3F-F52D-5EF4-5D8BF959F14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851367" y="3108600"/>
                <a:ext cx="16563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C9A1DA0-3735-8BF8-81A8-04802B766091}"/>
                  </a:ext>
                </a:extLst>
              </p14:cNvPr>
              <p14:cNvContentPartPr/>
              <p14:nvPr/>
            </p14:nvContentPartPr>
            <p14:xfrm>
              <a:off x="7337447" y="3294000"/>
              <a:ext cx="289800" cy="240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C9A1DA0-3735-8BF8-81A8-04802B76609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328807" y="3285000"/>
                <a:ext cx="307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D958BBE-29BE-C8D6-97ED-1783151B8193}"/>
                  </a:ext>
                </a:extLst>
              </p14:cNvPr>
              <p14:cNvContentPartPr/>
              <p14:nvPr/>
            </p14:nvContentPartPr>
            <p14:xfrm>
              <a:off x="5860007" y="3083400"/>
              <a:ext cx="1639440" cy="1220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D958BBE-29BE-C8D6-97ED-1783151B819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851007" y="3074760"/>
                <a:ext cx="165708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1C64875-F504-7026-69A7-0F569B7E521D}"/>
                  </a:ext>
                </a:extLst>
              </p14:cNvPr>
              <p14:cNvContentPartPr/>
              <p14:nvPr/>
            </p14:nvContentPartPr>
            <p14:xfrm>
              <a:off x="7421687" y="3219480"/>
              <a:ext cx="360" cy="6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1C64875-F504-7026-69A7-0F569B7E52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3047" y="3210480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3AB96D1-891C-16E0-7E8F-33109778EF8E}"/>
                  </a:ext>
                </a:extLst>
              </p14:cNvPr>
              <p14:cNvContentPartPr/>
              <p14:nvPr/>
            </p14:nvContentPartPr>
            <p14:xfrm>
              <a:off x="6843887" y="3106080"/>
              <a:ext cx="99360" cy="159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3AB96D1-891C-16E0-7E8F-33109778EF8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34887" y="3097080"/>
                <a:ext cx="117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5946FD2-726A-098A-B82D-80DE65E4B55D}"/>
                  </a:ext>
                </a:extLst>
              </p14:cNvPr>
              <p14:cNvContentPartPr/>
              <p14:nvPr/>
            </p14:nvContentPartPr>
            <p14:xfrm>
              <a:off x="6857207" y="3166920"/>
              <a:ext cx="111960" cy="87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5946FD2-726A-098A-B82D-80DE65E4B55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48567" y="3158280"/>
                <a:ext cx="129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581697A-0B55-A918-716D-62EF1EEE950F}"/>
                  </a:ext>
                </a:extLst>
              </p14:cNvPr>
              <p14:cNvContentPartPr/>
              <p14:nvPr/>
            </p14:nvContentPartPr>
            <p14:xfrm>
              <a:off x="6434927" y="4105080"/>
              <a:ext cx="77040" cy="138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581697A-0B55-A918-716D-62EF1EEE950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426287" y="4096440"/>
                <a:ext cx="94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DB99992-21A1-81BE-8C56-732DEE5B97FA}"/>
                  </a:ext>
                </a:extLst>
              </p14:cNvPr>
              <p14:cNvContentPartPr/>
              <p14:nvPr/>
            </p14:nvContentPartPr>
            <p14:xfrm>
              <a:off x="6421247" y="4104000"/>
              <a:ext cx="109080" cy="72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DB99992-21A1-81BE-8C56-732DEE5B97F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12607" y="4095360"/>
                <a:ext cx="126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EB1058B-FF3B-4969-5113-F5053B3284E4}"/>
                  </a:ext>
                </a:extLst>
              </p14:cNvPr>
              <p14:cNvContentPartPr/>
              <p14:nvPr/>
            </p14:nvContentPartPr>
            <p14:xfrm>
              <a:off x="6481007" y="4079160"/>
              <a:ext cx="5400" cy="15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EB1058B-FF3B-4969-5113-F5053B3284E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472367" y="4070160"/>
                <a:ext cx="23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D0DEA02-CB2D-EDA5-797D-232BBB8229E7}"/>
                  </a:ext>
                </a:extLst>
              </p14:cNvPr>
              <p14:cNvContentPartPr/>
              <p14:nvPr/>
            </p14:nvContentPartPr>
            <p14:xfrm>
              <a:off x="6467687" y="3927240"/>
              <a:ext cx="20880" cy="39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D0DEA02-CB2D-EDA5-797D-232BBB8229E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59047" y="3918600"/>
                <a:ext cx="38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F4F97AB-98DE-FBD0-2903-C5257D9D9A0E}"/>
                  </a:ext>
                </a:extLst>
              </p14:cNvPr>
              <p14:cNvContentPartPr/>
              <p14:nvPr/>
            </p14:nvContentPartPr>
            <p14:xfrm>
              <a:off x="6491447" y="3882240"/>
              <a:ext cx="7560" cy="46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F4F97AB-98DE-FBD0-2903-C5257D9D9A0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82807" y="3873240"/>
                <a:ext cx="25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988414-AD8D-A70E-2D89-25CC2651DBE0}"/>
                  </a:ext>
                </a:extLst>
              </p14:cNvPr>
              <p14:cNvContentPartPr/>
              <p14:nvPr/>
            </p14:nvContentPartPr>
            <p14:xfrm>
              <a:off x="7052327" y="3668400"/>
              <a:ext cx="55440" cy="161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988414-AD8D-A70E-2D89-25CC2651DBE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043327" y="3659400"/>
                <a:ext cx="73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65FACB0-D38F-7204-8253-F37176B6399E}"/>
                  </a:ext>
                </a:extLst>
              </p14:cNvPr>
              <p14:cNvContentPartPr/>
              <p14:nvPr/>
            </p14:nvContentPartPr>
            <p14:xfrm>
              <a:off x="7044767" y="3717360"/>
              <a:ext cx="81360" cy="46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65FACB0-D38F-7204-8253-F37176B6399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36127" y="3708720"/>
                <a:ext cx="99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7DF3085-17D4-50B2-970C-9C1A4BA4C841}"/>
                  </a:ext>
                </a:extLst>
              </p14:cNvPr>
              <p14:cNvContentPartPr/>
              <p14:nvPr/>
            </p14:nvContentPartPr>
            <p14:xfrm>
              <a:off x="7057007" y="3451680"/>
              <a:ext cx="8640" cy="48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7DF3085-17D4-50B2-970C-9C1A4BA4C84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48007" y="3442680"/>
                <a:ext cx="26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EB7CA56-123F-6CC3-5494-FF7377AD0F88}"/>
                  </a:ext>
                </a:extLst>
              </p14:cNvPr>
              <p14:cNvContentPartPr/>
              <p14:nvPr/>
            </p14:nvContentPartPr>
            <p14:xfrm>
              <a:off x="7058087" y="3557880"/>
              <a:ext cx="6480" cy="30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EB7CA56-123F-6CC3-5494-FF7377AD0F8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49447" y="3549240"/>
                <a:ext cx="24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3502D82-F4A8-E1D9-3F0B-87455B825BAC}"/>
                  </a:ext>
                </a:extLst>
              </p14:cNvPr>
              <p14:cNvContentPartPr/>
              <p14:nvPr/>
            </p14:nvContentPartPr>
            <p14:xfrm>
              <a:off x="7053767" y="3641760"/>
              <a:ext cx="3600" cy="20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3502D82-F4A8-E1D9-3F0B-87455B825BA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45127" y="3633120"/>
                <a:ext cx="21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32A704A-832A-2342-4B88-C1A534061DA8}"/>
                  </a:ext>
                </a:extLst>
              </p14:cNvPr>
              <p14:cNvContentPartPr/>
              <p14:nvPr/>
            </p14:nvContentPartPr>
            <p14:xfrm>
              <a:off x="6896087" y="3300480"/>
              <a:ext cx="11160" cy="45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32A704A-832A-2342-4B88-C1A534061DA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87447" y="3291480"/>
                <a:ext cx="28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AC946CF-5BD9-4165-850B-DEC901EBCC59}"/>
                  </a:ext>
                </a:extLst>
              </p14:cNvPr>
              <p14:cNvContentPartPr/>
              <p14:nvPr/>
            </p14:nvContentPartPr>
            <p14:xfrm>
              <a:off x="6886007" y="3412440"/>
              <a:ext cx="7200" cy="302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AC946CF-5BD9-4165-850B-DEC901EBCC5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77367" y="3403440"/>
                <a:ext cx="24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B0DBFC9-584B-AB07-60DD-4D5BAE998B6D}"/>
                  </a:ext>
                </a:extLst>
              </p14:cNvPr>
              <p14:cNvContentPartPr/>
              <p14:nvPr/>
            </p14:nvContentPartPr>
            <p14:xfrm>
              <a:off x="6588287" y="3503880"/>
              <a:ext cx="57600" cy="142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B0DBFC9-584B-AB07-60DD-4D5BAE998B6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579287" y="3495240"/>
                <a:ext cx="7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DFFE92A-A1B1-593E-6E4C-A89B5FA2BA9C}"/>
                  </a:ext>
                </a:extLst>
              </p14:cNvPr>
              <p14:cNvContentPartPr/>
              <p14:nvPr/>
            </p14:nvContentPartPr>
            <p14:xfrm>
              <a:off x="6588287" y="3549960"/>
              <a:ext cx="84240" cy="31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DFFE92A-A1B1-593E-6E4C-A89B5FA2BA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79287" y="3540960"/>
                <a:ext cx="10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7F5CE42-ACB1-F316-A05C-23F8353B2AF5}"/>
                  </a:ext>
                </a:extLst>
              </p14:cNvPr>
              <p14:cNvContentPartPr/>
              <p14:nvPr/>
            </p14:nvContentPartPr>
            <p14:xfrm>
              <a:off x="6590807" y="3651120"/>
              <a:ext cx="17640" cy="38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7F5CE42-ACB1-F316-A05C-23F8353B2AF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582167" y="3642480"/>
                <a:ext cx="35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DE3BF3B-16BA-6260-5EE9-B087F6933332}"/>
                  </a:ext>
                </a:extLst>
              </p14:cNvPr>
              <p14:cNvContentPartPr/>
              <p14:nvPr/>
            </p14:nvContentPartPr>
            <p14:xfrm>
              <a:off x="6070967" y="3390120"/>
              <a:ext cx="109800" cy="14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DE3BF3B-16BA-6260-5EE9-B087F69333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61967" y="3381120"/>
                <a:ext cx="127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CD30491-2F66-935F-BBF1-69D525DA53F9}"/>
                  </a:ext>
                </a:extLst>
              </p14:cNvPr>
              <p14:cNvContentPartPr/>
              <p14:nvPr/>
            </p14:nvContentPartPr>
            <p14:xfrm>
              <a:off x="6055127" y="3452760"/>
              <a:ext cx="71640" cy="94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CD30491-2F66-935F-BBF1-69D525DA53F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6127" y="3444120"/>
                <a:ext cx="89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5D79159-64AC-90F3-9062-63C7EC9EEEF5}"/>
                  </a:ext>
                </a:extLst>
              </p14:cNvPr>
              <p14:cNvContentPartPr/>
              <p14:nvPr/>
            </p14:nvContentPartPr>
            <p14:xfrm>
              <a:off x="6085367" y="3621240"/>
              <a:ext cx="19800" cy="57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5D79159-64AC-90F3-9062-63C7EC9EEEF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076727" y="3612600"/>
                <a:ext cx="37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7EDFB33-18D6-77A3-4081-AACD38822F62}"/>
                  </a:ext>
                </a:extLst>
              </p14:cNvPr>
              <p14:cNvContentPartPr/>
              <p14:nvPr/>
            </p14:nvContentPartPr>
            <p14:xfrm>
              <a:off x="6065927" y="3765960"/>
              <a:ext cx="5400" cy="61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7EDFB33-18D6-77A3-4081-AACD38822F6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057287" y="3757320"/>
                <a:ext cx="23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AFC3C16-965C-CB89-15C1-716E5B6A65C9}"/>
                  </a:ext>
                </a:extLst>
              </p14:cNvPr>
              <p14:cNvContentPartPr/>
              <p14:nvPr/>
            </p14:nvContentPartPr>
            <p14:xfrm>
              <a:off x="6047207" y="3920040"/>
              <a:ext cx="17640" cy="53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AFC3C16-965C-CB89-15C1-716E5B6A65C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038207" y="3911040"/>
                <a:ext cx="35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60C9788-C737-8F79-C804-DEA181A9406C}"/>
                  </a:ext>
                </a:extLst>
              </p14:cNvPr>
              <p14:cNvContentPartPr/>
              <p14:nvPr/>
            </p14:nvContentPartPr>
            <p14:xfrm>
              <a:off x="5854247" y="3617640"/>
              <a:ext cx="131040" cy="5140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60C9788-C737-8F79-C804-DEA181A9406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845247" y="3608640"/>
                <a:ext cx="1486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C4F3EA5-A75E-5F60-7519-FDAD6BDF42A3}"/>
                  </a:ext>
                </a:extLst>
              </p14:cNvPr>
              <p14:cNvContentPartPr/>
              <p14:nvPr/>
            </p14:nvContentPartPr>
            <p14:xfrm>
              <a:off x="5773247" y="3815640"/>
              <a:ext cx="78480" cy="1673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C4F3EA5-A75E-5F60-7519-FDAD6BDF42A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64247" y="3806640"/>
                <a:ext cx="9612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37FEEB9-475F-AE5A-E86F-63B587A09CD0}"/>
                  </a:ext>
                </a:extLst>
              </p14:cNvPr>
              <p14:cNvContentPartPr/>
              <p14:nvPr/>
            </p14:nvContentPartPr>
            <p14:xfrm>
              <a:off x="5535287" y="5660280"/>
              <a:ext cx="117360" cy="236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37FEEB9-475F-AE5A-E86F-63B587A09CD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26647" y="5651640"/>
                <a:ext cx="135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67D6818-1E25-320F-7D1D-F5F4010D9324}"/>
                  </a:ext>
                </a:extLst>
              </p14:cNvPr>
              <p14:cNvContentPartPr/>
              <p14:nvPr/>
            </p14:nvContentPartPr>
            <p14:xfrm>
              <a:off x="5736527" y="5703840"/>
              <a:ext cx="109080" cy="110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67D6818-1E25-320F-7D1D-F5F4010D932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27527" y="5695200"/>
                <a:ext cx="1267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C9F266A-1262-DF63-35CC-15235AA1E72B}"/>
                  </a:ext>
                </a:extLst>
              </p14:cNvPr>
              <p14:cNvContentPartPr/>
              <p14:nvPr/>
            </p14:nvContentPartPr>
            <p14:xfrm>
              <a:off x="5898887" y="5625360"/>
              <a:ext cx="129240" cy="165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C9F266A-1262-DF63-35CC-15235AA1E72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890247" y="5616360"/>
                <a:ext cx="146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E064D44-DA60-437F-E637-DD427FF0B4A1}"/>
                  </a:ext>
                </a:extLst>
              </p14:cNvPr>
              <p14:cNvContentPartPr/>
              <p14:nvPr/>
            </p14:nvContentPartPr>
            <p14:xfrm>
              <a:off x="6102287" y="5613480"/>
              <a:ext cx="14400" cy="110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E064D44-DA60-437F-E637-DD427FF0B4A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93287" y="5604480"/>
                <a:ext cx="32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50B1A08-61CC-99CB-EC46-DD1009B91F20}"/>
                  </a:ext>
                </a:extLst>
              </p14:cNvPr>
              <p14:cNvContentPartPr/>
              <p14:nvPr/>
            </p14:nvContentPartPr>
            <p14:xfrm>
              <a:off x="6126047" y="5497200"/>
              <a:ext cx="34560" cy="20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50B1A08-61CC-99CB-EC46-DD1009B91F2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117047" y="5488560"/>
                <a:ext cx="52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88B8708-335A-C9C9-CD0A-F42BF063D705}"/>
                  </a:ext>
                </a:extLst>
              </p14:cNvPr>
              <p14:cNvContentPartPr/>
              <p14:nvPr/>
            </p14:nvContentPartPr>
            <p14:xfrm>
              <a:off x="6216047" y="5499000"/>
              <a:ext cx="135720" cy="2322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88B8708-335A-C9C9-CD0A-F42BF063D70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047" y="5490000"/>
                <a:ext cx="1533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53E0BE4-BBA8-5849-38D3-FAE6249D5CCE}"/>
                  </a:ext>
                </a:extLst>
              </p14:cNvPr>
              <p14:cNvContentPartPr/>
              <p14:nvPr/>
            </p14:nvContentPartPr>
            <p14:xfrm>
              <a:off x="6448247" y="5648400"/>
              <a:ext cx="93240" cy="91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53E0BE4-BBA8-5849-38D3-FAE6249D5CC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439607" y="5639760"/>
                <a:ext cx="1108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09E5E7D-6B85-9237-EB6E-8DF2CA0B0C3B}"/>
                  </a:ext>
                </a:extLst>
              </p14:cNvPr>
              <p14:cNvContentPartPr/>
              <p14:nvPr/>
            </p14:nvContentPartPr>
            <p14:xfrm>
              <a:off x="6627887" y="5639760"/>
              <a:ext cx="86400" cy="1036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09E5E7D-6B85-9237-EB6E-8DF2CA0B0C3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618887" y="5630760"/>
                <a:ext cx="10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5231A16-B86B-9C3C-D0B4-B652D83565E7}"/>
                  </a:ext>
                </a:extLst>
              </p14:cNvPr>
              <p14:cNvContentPartPr/>
              <p14:nvPr/>
            </p14:nvContentPartPr>
            <p14:xfrm>
              <a:off x="6795287" y="5500080"/>
              <a:ext cx="39960" cy="236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5231A16-B86B-9C3C-D0B4-B652D83565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786287" y="5491080"/>
                <a:ext cx="576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B61F75F-8990-7D15-E1B2-B176B19154A6}"/>
              </a:ext>
            </a:extLst>
          </p:cNvPr>
          <p:cNvGrpSpPr/>
          <p:nvPr/>
        </p:nvGrpSpPr>
        <p:grpSpPr>
          <a:xfrm>
            <a:off x="6257807" y="5896800"/>
            <a:ext cx="828000" cy="215280"/>
            <a:chOff x="6257807" y="5896800"/>
            <a:chExt cx="8280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6132E2-B0FE-9748-E0B2-2119E92996EF}"/>
                    </a:ext>
                  </a:extLst>
                </p14:cNvPr>
                <p14:cNvContentPartPr/>
                <p14:nvPr/>
              </p14:nvContentPartPr>
              <p14:xfrm>
                <a:off x="6257807" y="5910480"/>
                <a:ext cx="189360" cy="185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6132E2-B0FE-9748-E0B2-2119E92996E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48807" y="5901840"/>
                  <a:ext cx="207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41B0C64-297E-A2CF-50C8-489DF8211DFD}"/>
                    </a:ext>
                  </a:extLst>
                </p14:cNvPr>
                <p14:cNvContentPartPr/>
                <p14:nvPr/>
              </p14:nvContentPartPr>
              <p14:xfrm>
                <a:off x="6486047" y="5950080"/>
                <a:ext cx="95040" cy="112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41B0C64-297E-A2CF-50C8-489DF8211D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77047" y="594108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A91BDB-DE4F-8A3E-3EA2-92E4815E9B32}"/>
                    </a:ext>
                  </a:extLst>
                </p14:cNvPr>
                <p14:cNvContentPartPr/>
                <p14:nvPr/>
              </p14:nvContentPartPr>
              <p14:xfrm>
                <a:off x="6636167" y="5896800"/>
                <a:ext cx="59400" cy="215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A91BDB-DE4F-8A3E-3EA2-92E4815E9B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27527" y="5888160"/>
                  <a:ext cx="77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D90B56-F444-99DE-4223-1CC282BEAF81}"/>
                    </a:ext>
                  </a:extLst>
                </p14:cNvPr>
                <p14:cNvContentPartPr/>
                <p14:nvPr/>
              </p14:nvContentPartPr>
              <p14:xfrm>
                <a:off x="6781247" y="6006600"/>
                <a:ext cx="156960" cy="91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D90B56-F444-99DE-4223-1CC282BEAF8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72247" y="5997960"/>
                  <a:ext cx="174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8F1C93D-0B21-E936-A2E6-5ABD9964A02F}"/>
                    </a:ext>
                  </a:extLst>
                </p14:cNvPr>
                <p14:cNvContentPartPr/>
                <p14:nvPr/>
              </p14:nvContentPartPr>
              <p14:xfrm>
                <a:off x="6979967" y="5938560"/>
                <a:ext cx="105840" cy="137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8F1C93D-0B21-E936-A2E6-5ABD9964A02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70967" y="5929920"/>
                  <a:ext cx="1234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060FF0-9C4F-573B-F637-B3B40BB80219}"/>
              </a:ext>
            </a:extLst>
          </p:cNvPr>
          <p:cNvGrpSpPr/>
          <p:nvPr/>
        </p:nvGrpSpPr>
        <p:grpSpPr>
          <a:xfrm>
            <a:off x="6456887" y="4861800"/>
            <a:ext cx="376920" cy="379080"/>
            <a:chOff x="6456887" y="4861800"/>
            <a:chExt cx="3769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5D5EB84-0BDA-81A9-05B5-08482983A418}"/>
                    </a:ext>
                  </a:extLst>
                </p14:cNvPr>
                <p14:cNvContentPartPr/>
                <p14:nvPr/>
              </p14:nvContentPartPr>
              <p14:xfrm>
                <a:off x="6573167" y="4875840"/>
                <a:ext cx="165240" cy="201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5D5EB84-0BDA-81A9-05B5-08482983A41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55167" y="4857840"/>
                  <a:ext cx="200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ABDB73-B357-8601-1B38-FAB1C9420F90}"/>
                    </a:ext>
                  </a:extLst>
                </p14:cNvPr>
                <p14:cNvContentPartPr/>
                <p14:nvPr/>
              </p14:nvContentPartPr>
              <p14:xfrm>
                <a:off x="6590447" y="4937760"/>
                <a:ext cx="122400" cy="118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ABDB73-B357-8601-1B38-FAB1C9420F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72447" y="4920120"/>
                  <a:ext cx="15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ACEE8BB-186A-EBD5-169F-EF00D31C6FF9}"/>
                    </a:ext>
                  </a:extLst>
                </p14:cNvPr>
                <p14:cNvContentPartPr/>
                <p14:nvPr/>
              </p14:nvContentPartPr>
              <p14:xfrm>
                <a:off x="6456887" y="4861800"/>
                <a:ext cx="376920" cy="379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ACEE8BB-186A-EBD5-169F-EF00D31C6F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38887" y="4844160"/>
                  <a:ext cx="41256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4279A85-6941-A1C5-966B-761DA843C81B}"/>
              </a:ext>
            </a:extLst>
          </p:cNvPr>
          <p:cNvGrpSpPr/>
          <p:nvPr/>
        </p:nvGrpSpPr>
        <p:grpSpPr>
          <a:xfrm>
            <a:off x="84167" y="1443240"/>
            <a:ext cx="5450760" cy="3063240"/>
            <a:chOff x="84167" y="1443240"/>
            <a:chExt cx="5450760" cy="30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2C3B7C-884A-1E7D-12DB-451A1D214EAF}"/>
                    </a:ext>
                  </a:extLst>
                </p14:cNvPr>
                <p14:cNvContentPartPr/>
                <p14:nvPr/>
              </p14:nvContentPartPr>
              <p14:xfrm>
                <a:off x="2455127" y="1667160"/>
                <a:ext cx="563760" cy="51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2C3B7C-884A-1E7D-12DB-451A1D214E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37127" y="1649520"/>
                  <a:ext cx="5994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50D6C6-F80E-A7C2-7A95-8F3BD5652293}"/>
                    </a:ext>
                  </a:extLst>
                </p14:cNvPr>
                <p14:cNvContentPartPr/>
                <p14:nvPr/>
              </p14:nvContentPartPr>
              <p14:xfrm>
                <a:off x="3128327" y="1897560"/>
                <a:ext cx="273240" cy="20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50D6C6-F80E-A7C2-7A95-8F3BD565229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10687" y="1879920"/>
                  <a:ext cx="308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AA3D08-479F-954F-2CF8-41797F7BB0B9}"/>
                    </a:ext>
                  </a:extLst>
                </p14:cNvPr>
                <p14:cNvContentPartPr/>
                <p14:nvPr/>
              </p14:nvContentPartPr>
              <p14:xfrm>
                <a:off x="3543047" y="1888200"/>
                <a:ext cx="127440" cy="18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AA3D08-479F-954F-2CF8-41797F7BB0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25407" y="1870560"/>
                  <a:ext cx="163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8B8395-1382-C4EF-C698-C59857B81CF3}"/>
                    </a:ext>
                  </a:extLst>
                </p14:cNvPr>
                <p14:cNvContentPartPr/>
                <p14:nvPr/>
              </p14:nvContentPartPr>
              <p14:xfrm>
                <a:off x="3818807" y="1926720"/>
                <a:ext cx="316800" cy="17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8B8395-1382-C4EF-C698-C59857B81CF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01167" y="1908720"/>
                  <a:ext cx="352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BF5BDC-E726-703C-DC80-105F94ECF57B}"/>
                    </a:ext>
                  </a:extLst>
                </p14:cNvPr>
                <p14:cNvContentPartPr/>
                <p14:nvPr/>
              </p14:nvContentPartPr>
              <p14:xfrm>
                <a:off x="4265207" y="1920600"/>
                <a:ext cx="108000" cy="19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BF5BDC-E726-703C-DC80-105F94ECF5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47207" y="1902600"/>
                  <a:ext cx="14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522DE1-5954-556A-E826-9B1CB3BA31B1}"/>
                    </a:ext>
                  </a:extLst>
                </p14:cNvPr>
                <p14:cNvContentPartPr/>
                <p14:nvPr/>
              </p14:nvContentPartPr>
              <p14:xfrm>
                <a:off x="4509287" y="1663560"/>
                <a:ext cx="61920" cy="38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522DE1-5954-556A-E826-9B1CB3BA31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491287" y="1645920"/>
                  <a:ext cx="97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571AE8-1DC6-AC19-EFA5-13A73EFA9A19}"/>
                    </a:ext>
                  </a:extLst>
                </p14:cNvPr>
                <p14:cNvContentPartPr/>
                <p14:nvPr/>
              </p14:nvContentPartPr>
              <p14:xfrm>
                <a:off x="4721327" y="1946160"/>
                <a:ext cx="16200" cy="9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571AE8-1DC6-AC19-EFA5-13A73EFA9A1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03687" y="1928160"/>
                  <a:ext cx="5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6A4154-FE7A-DC19-E1F3-29E76A35E323}"/>
                    </a:ext>
                  </a:extLst>
                </p14:cNvPr>
                <p14:cNvContentPartPr/>
                <p14:nvPr/>
              </p14:nvContentPartPr>
              <p14:xfrm>
                <a:off x="4771007" y="1779840"/>
                <a:ext cx="37800" cy="6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6A4154-FE7A-DC19-E1F3-29E76A35E3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53367" y="1761840"/>
                  <a:ext cx="73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869D05-F0A8-384E-8F61-8A2054A16CFF}"/>
                    </a:ext>
                  </a:extLst>
                </p14:cNvPr>
                <p14:cNvContentPartPr/>
                <p14:nvPr/>
              </p14:nvContentPartPr>
              <p14:xfrm>
                <a:off x="4974047" y="1443240"/>
                <a:ext cx="97920" cy="61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869D05-F0A8-384E-8F61-8A2054A16CF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56047" y="1425240"/>
                  <a:ext cx="1335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6A1669-7C20-2E6B-B3A8-BF91337D7C8A}"/>
                    </a:ext>
                  </a:extLst>
                </p14:cNvPr>
                <p14:cNvContentPartPr/>
                <p14:nvPr/>
              </p14:nvContentPartPr>
              <p14:xfrm>
                <a:off x="4898087" y="1816560"/>
                <a:ext cx="256320" cy="6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6A1669-7C20-2E6B-B3A8-BF91337D7C8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80087" y="1798560"/>
                  <a:ext cx="291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427AE3-A643-31DF-E58D-F983B297A66F}"/>
                    </a:ext>
                  </a:extLst>
                </p14:cNvPr>
                <p14:cNvContentPartPr/>
                <p14:nvPr/>
              </p14:nvContentPartPr>
              <p14:xfrm>
                <a:off x="5187527" y="1859760"/>
                <a:ext cx="347400" cy="49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427AE3-A643-31DF-E58D-F983B297A66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69887" y="1841760"/>
                  <a:ext cx="383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00D496-EC7C-63A2-9B7A-8790009B19F7}"/>
                    </a:ext>
                  </a:extLst>
                </p14:cNvPr>
                <p14:cNvContentPartPr/>
                <p14:nvPr/>
              </p14:nvContentPartPr>
              <p14:xfrm>
                <a:off x="1732607" y="1563120"/>
                <a:ext cx="38880" cy="66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00D496-EC7C-63A2-9B7A-8790009B19F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14607" y="1545480"/>
                  <a:ext cx="745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40FFB9-90D4-0687-F04D-C3FB95AA870B}"/>
                    </a:ext>
                  </a:extLst>
                </p14:cNvPr>
                <p14:cNvContentPartPr/>
                <p14:nvPr/>
              </p14:nvContentPartPr>
              <p14:xfrm>
                <a:off x="1428767" y="1447200"/>
                <a:ext cx="689760" cy="92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40FFB9-90D4-0687-F04D-C3FB95AA870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10767" y="1429200"/>
                  <a:ext cx="72540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DD713D-F30D-92E5-E61F-67959AA05EE8}"/>
                    </a:ext>
                  </a:extLst>
                </p14:cNvPr>
                <p14:cNvContentPartPr/>
                <p14:nvPr/>
              </p14:nvContentPartPr>
              <p14:xfrm>
                <a:off x="1377287" y="3514320"/>
                <a:ext cx="36000" cy="86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DD713D-F30D-92E5-E61F-67959AA05E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359287" y="3496320"/>
                  <a:ext cx="71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35F168-8BC9-A36E-C207-6521575564E2}"/>
                    </a:ext>
                  </a:extLst>
                </p14:cNvPr>
                <p14:cNvContentPartPr/>
                <p14:nvPr/>
              </p14:nvContentPartPr>
              <p14:xfrm>
                <a:off x="1363247" y="3506040"/>
                <a:ext cx="133560" cy="38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35F168-8BC9-A36E-C207-6521575564E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45607" y="3488400"/>
                  <a:ext cx="169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39523A-57C0-BD9E-0FA7-7C45BEED821B}"/>
                    </a:ext>
                  </a:extLst>
                </p14:cNvPr>
                <p14:cNvContentPartPr/>
                <p14:nvPr/>
              </p14:nvContentPartPr>
              <p14:xfrm>
                <a:off x="1079207" y="3020040"/>
                <a:ext cx="82800" cy="1486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39523A-57C0-BD9E-0FA7-7C45BEED82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1207" y="3002040"/>
                  <a:ext cx="118440" cy="15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B379B4-B753-9CF9-7655-F0FBB1078DFD}"/>
                    </a:ext>
                  </a:extLst>
                </p14:cNvPr>
                <p14:cNvContentPartPr/>
                <p14:nvPr/>
              </p14:nvContentPartPr>
              <p14:xfrm>
                <a:off x="174887" y="4328640"/>
                <a:ext cx="914400" cy="144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B379B4-B753-9CF9-7655-F0FBB1078DF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6887" y="4311000"/>
                  <a:ext cx="95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CA3C93-5C23-AA4A-6DF4-0FFE227A9CA9}"/>
                    </a:ext>
                  </a:extLst>
                </p14:cNvPr>
                <p14:cNvContentPartPr/>
                <p14:nvPr/>
              </p14:nvContentPartPr>
              <p14:xfrm>
                <a:off x="811007" y="4131000"/>
                <a:ext cx="295560" cy="25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CA3C93-5C23-AA4A-6DF4-0FFE227A9CA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3007" y="4113360"/>
                  <a:ext cx="33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17C102-6C75-08B7-2EBD-34474998C2C7}"/>
                    </a:ext>
                  </a:extLst>
                </p14:cNvPr>
                <p14:cNvContentPartPr/>
                <p14:nvPr/>
              </p14:nvContentPartPr>
              <p14:xfrm>
                <a:off x="535607" y="3783600"/>
                <a:ext cx="528120" cy="282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17C102-6C75-08B7-2EBD-34474998C2C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7967" y="3765960"/>
                  <a:ext cx="563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FA1DD3-1761-F5F7-94F7-268BF6F84EE3}"/>
                    </a:ext>
                  </a:extLst>
                </p14:cNvPr>
                <p14:cNvContentPartPr/>
                <p14:nvPr/>
              </p14:nvContentPartPr>
              <p14:xfrm>
                <a:off x="343007" y="3292560"/>
                <a:ext cx="838080" cy="47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FA1DD3-1761-F5F7-94F7-268BF6F84EE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5007" y="3274560"/>
                  <a:ext cx="8737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A67833-7022-5961-3540-B9BB66ED767D}"/>
                    </a:ext>
                  </a:extLst>
                </p14:cNvPr>
                <p14:cNvContentPartPr/>
                <p14:nvPr/>
              </p14:nvContentPartPr>
              <p14:xfrm>
                <a:off x="84167" y="2841480"/>
                <a:ext cx="1125000" cy="419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A67833-7022-5961-3540-B9BB66ED767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167" y="2823480"/>
                  <a:ext cx="11606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97E5F5A-7057-7A5B-B359-8D1E10E20124}"/>
                    </a:ext>
                  </a:extLst>
                </p14:cNvPr>
                <p14:cNvContentPartPr/>
                <p14:nvPr/>
              </p14:nvContentPartPr>
              <p14:xfrm>
                <a:off x="557567" y="2723400"/>
                <a:ext cx="532800" cy="179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97E5F5A-7057-7A5B-B359-8D1E10E201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567" y="2705760"/>
                  <a:ext cx="56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05FB14-2755-1F68-94C7-F3EFFC021DCD}"/>
                    </a:ext>
                  </a:extLst>
                </p14:cNvPr>
                <p14:cNvContentPartPr/>
                <p14:nvPr/>
              </p14:nvContentPartPr>
              <p14:xfrm>
                <a:off x="790127" y="2458080"/>
                <a:ext cx="316080" cy="266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05FB14-2755-1F68-94C7-F3EFFC021D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2127" y="2440440"/>
                  <a:ext cx="351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0797F6-3B1F-4DF5-ECDC-63D5D30CE1F2}"/>
                    </a:ext>
                  </a:extLst>
                </p14:cNvPr>
                <p14:cNvContentPartPr/>
                <p14:nvPr/>
              </p14:nvContentPartPr>
              <p14:xfrm>
                <a:off x="1113767" y="2228040"/>
                <a:ext cx="37440" cy="77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0797F6-3B1F-4DF5-ECDC-63D5D30CE1F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5767" y="2210400"/>
                  <a:ext cx="730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76AE6A-1138-76EA-B32F-D7C73F745253}"/>
                    </a:ext>
                  </a:extLst>
                </p14:cNvPr>
                <p14:cNvContentPartPr/>
                <p14:nvPr/>
              </p14:nvContentPartPr>
              <p14:xfrm>
                <a:off x="931607" y="2218320"/>
                <a:ext cx="231840" cy="212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76AE6A-1138-76EA-B32F-D7C73F7452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3607" y="2200680"/>
                  <a:ext cx="26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F0BDA40-730F-C98C-9566-FAB90A786F6D}"/>
                    </a:ext>
                  </a:extLst>
                </p14:cNvPr>
                <p14:cNvContentPartPr/>
                <p14:nvPr/>
              </p14:nvContentPartPr>
              <p14:xfrm>
                <a:off x="5137487" y="3673800"/>
                <a:ext cx="173160" cy="133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F0BDA40-730F-C98C-9566-FAB90A786F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119487" y="3656160"/>
                  <a:ext cx="20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92B3D19-C1D2-AAF9-71B8-5C506EBDB01B}"/>
                    </a:ext>
                  </a:extLst>
                </p14:cNvPr>
                <p14:cNvContentPartPr/>
                <p14:nvPr/>
              </p14:nvContentPartPr>
              <p14:xfrm>
                <a:off x="5242247" y="3681720"/>
                <a:ext cx="141840" cy="36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92B3D19-C1D2-AAF9-71B8-5C506EBDB01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224607" y="3664080"/>
                  <a:ext cx="177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71887A9-37BA-9AF1-0B1E-8931554DA05A}"/>
                    </a:ext>
                  </a:extLst>
                </p14:cNvPr>
                <p14:cNvContentPartPr/>
                <p14:nvPr/>
              </p14:nvContentPartPr>
              <p14:xfrm>
                <a:off x="5008967" y="3539880"/>
                <a:ext cx="475920" cy="532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71887A9-37BA-9AF1-0B1E-8931554DA0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91327" y="3521880"/>
                  <a:ext cx="5115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24E3F2-90D8-0867-7FBA-91A35797D083}"/>
                    </a:ext>
                  </a:extLst>
                </p14:cNvPr>
                <p14:cNvContentPartPr/>
                <p14:nvPr/>
              </p14:nvContentPartPr>
              <p14:xfrm>
                <a:off x="330047" y="1582200"/>
                <a:ext cx="303840" cy="860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24E3F2-90D8-0867-7FBA-91A35797D08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2047" y="1564200"/>
                  <a:ext cx="339480" cy="89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803B96B-E6E7-F9E4-B57B-1326AD8EEB12}"/>
              </a:ext>
            </a:extLst>
          </p:cNvPr>
          <p:cNvGrpSpPr/>
          <p:nvPr/>
        </p:nvGrpSpPr>
        <p:grpSpPr>
          <a:xfrm>
            <a:off x="6065567" y="3074040"/>
            <a:ext cx="536760" cy="1571400"/>
            <a:chOff x="6065567" y="3074040"/>
            <a:chExt cx="53676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2BB044E-70D6-E9EB-AB1D-CF35311C4BB7}"/>
                    </a:ext>
                  </a:extLst>
                </p14:cNvPr>
                <p14:cNvContentPartPr/>
                <p14:nvPr/>
              </p14:nvContentPartPr>
              <p14:xfrm>
                <a:off x="6150887" y="3574080"/>
                <a:ext cx="62640" cy="406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2BB044E-70D6-E9EB-AB1D-CF35311C4B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32887" y="3556440"/>
                  <a:ext cx="98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80329C8-F240-1476-B26F-86F6750012B5}"/>
                    </a:ext>
                  </a:extLst>
                </p14:cNvPr>
                <p14:cNvContentPartPr/>
                <p14:nvPr/>
              </p14:nvContentPartPr>
              <p14:xfrm>
                <a:off x="6568487" y="3886560"/>
                <a:ext cx="33840" cy="160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80329C8-F240-1476-B26F-86F6750012B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50847" y="3868920"/>
                  <a:ext cx="6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CBF7D34-7C8A-4365-B20E-A48E9FF12219}"/>
                    </a:ext>
                  </a:extLst>
                </p14:cNvPr>
                <p14:cNvContentPartPr/>
                <p14:nvPr/>
              </p14:nvContentPartPr>
              <p14:xfrm>
                <a:off x="6065567" y="3074040"/>
                <a:ext cx="335880" cy="1571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CBF7D34-7C8A-4365-B20E-A48E9FF1221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47567" y="3056400"/>
                  <a:ext cx="371520" cy="160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50E744D-35D0-8769-099A-E19107108AA6}"/>
              </a:ext>
            </a:extLst>
          </p:cNvPr>
          <p:cNvGrpSpPr/>
          <p:nvPr/>
        </p:nvGrpSpPr>
        <p:grpSpPr>
          <a:xfrm>
            <a:off x="6775127" y="2764440"/>
            <a:ext cx="551520" cy="1420920"/>
            <a:chOff x="6775127" y="2764440"/>
            <a:chExt cx="551520" cy="14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D19A838-E2B1-334C-49B1-57A257ABB92D}"/>
                    </a:ext>
                  </a:extLst>
                </p14:cNvPr>
                <p14:cNvContentPartPr/>
                <p14:nvPr/>
              </p14:nvContentPartPr>
              <p14:xfrm>
                <a:off x="6775127" y="2893680"/>
                <a:ext cx="327240" cy="1291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D19A838-E2B1-334C-49B1-57A257ABB92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57487" y="2875680"/>
                  <a:ext cx="362880" cy="13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2B2E2DF-4D06-75A3-E261-FEA28055DD91}"/>
                    </a:ext>
                  </a:extLst>
                </p14:cNvPr>
                <p14:cNvContentPartPr/>
                <p14:nvPr/>
              </p14:nvContentPartPr>
              <p14:xfrm>
                <a:off x="7231247" y="2835360"/>
                <a:ext cx="7200" cy="7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2B2E2DF-4D06-75A3-E261-FEA28055DD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13247" y="2817360"/>
                  <a:ext cx="4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B86539E-E51A-B9B9-5B36-DD533BE26891}"/>
                    </a:ext>
                  </a:extLst>
                </p14:cNvPr>
                <p14:cNvContentPartPr/>
                <p14:nvPr/>
              </p14:nvContentPartPr>
              <p14:xfrm>
                <a:off x="7102007" y="2764440"/>
                <a:ext cx="224640" cy="1125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B86539E-E51A-B9B9-5B36-DD533BE2689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84367" y="2746800"/>
                  <a:ext cx="260280" cy="11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0C6DEF2-9F56-3510-B8C8-EBC123947374}"/>
              </a:ext>
            </a:extLst>
          </p:cNvPr>
          <p:cNvGrpSpPr/>
          <p:nvPr/>
        </p:nvGrpSpPr>
        <p:grpSpPr>
          <a:xfrm>
            <a:off x="9429767" y="5058000"/>
            <a:ext cx="199800" cy="237600"/>
            <a:chOff x="9429767" y="5058000"/>
            <a:chExt cx="199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7D92C8D-F830-4953-7593-2FDE9A641155}"/>
                    </a:ext>
                  </a:extLst>
                </p14:cNvPr>
                <p14:cNvContentPartPr/>
                <p14:nvPr/>
              </p14:nvContentPartPr>
              <p14:xfrm>
                <a:off x="9429767" y="5058000"/>
                <a:ext cx="199800" cy="237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7D92C8D-F830-4953-7593-2FDE9A64115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11767" y="5040360"/>
                  <a:ext cx="235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99C6ED-5CEB-64D0-D9AE-8A27E5FDA05F}"/>
                    </a:ext>
                  </a:extLst>
                </p14:cNvPr>
                <p14:cNvContentPartPr/>
                <p14:nvPr/>
              </p14:nvContentPartPr>
              <p14:xfrm>
                <a:off x="9487007" y="5212080"/>
                <a:ext cx="113760" cy="58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99C6ED-5CEB-64D0-D9AE-8A27E5FDA0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69007" y="5194440"/>
                  <a:ext cx="14940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319A3AB-EEEA-E393-9AB6-FAA49AE96885}"/>
                  </a:ext>
                </a:extLst>
              </p14:cNvPr>
              <p14:cNvContentPartPr/>
              <p14:nvPr/>
            </p14:nvContentPartPr>
            <p14:xfrm>
              <a:off x="10588247" y="5017680"/>
              <a:ext cx="203400" cy="3142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319A3AB-EEEA-E393-9AB6-FAA49AE9688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570607" y="4999680"/>
                <a:ext cx="2390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6F8ACB7-E7BA-26FE-FA99-DA9848BFCD6E}"/>
                  </a:ext>
                </a:extLst>
              </p14:cNvPr>
              <p14:cNvContentPartPr/>
              <p14:nvPr/>
            </p14:nvContentPartPr>
            <p14:xfrm>
              <a:off x="10587167" y="3938760"/>
              <a:ext cx="148680" cy="23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6F8ACB7-E7BA-26FE-FA99-DA9848BFCD6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569527" y="3921120"/>
                <a:ext cx="18432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D6FDD57-14CD-798B-ED53-473A395F1236}"/>
              </a:ext>
            </a:extLst>
          </p:cNvPr>
          <p:cNvGrpSpPr/>
          <p:nvPr/>
        </p:nvGrpSpPr>
        <p:grpSpPr>
          <a:xfrm>
            <a:off x="8399087" y="3487680"/>
            <a:ext cx="322200" cy="475200"/>
            <a:chOff x="8399087" y="3487680"/>
            <a:chExt cx="32220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C0D8E9E-1E4C-ADBD-02D7-D1423479ED96}"/>
                    </a:ext>
                  </a:extLst>
                </p14:cNvPr>
                <p14:cNvContentPartPr/>
                <p14:nvPr/>
              </p14:nvContentPartPr>
              <p14:xfrm>
                <a:off x="8507807" y="3581280"/>
                <a:ext cx="102240" cy="165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C0D8E9E-1E4C-ADBD-02D7-D1423479ED9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89807" y="3563640"/>
                  <a:ext cx="137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FB62A7C-87DD-7CF4-E4E6-4D341EF33C30}"/>
                    </a:ext>
                  </a:extLst>
                </p14:cNvPr>
                <p14:cNvContentPartPr/>
                <p14:nvPr/>
              </p14:nvContentPartPr>
              <p14:xfrm>
                <a:off x="8583047" y="3656880"/>
                <a:ext cx="86400" cy="267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FB62A7C-87DD-7CF4-E4E6-4D341EF33C3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65407" y="3639240"/>
                  <a:ext cx="122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7B3341-168D-3681-FA5A-18674757C503}"/>
                    </a:ext>
                  </a:extLst>
                </p14:cNvPr>
                <p14:cNvContentPartPr/>
                <p14:nvPr/>
              </p14:nvContentPartPr>
              <p14:xfrm>
                <a:off x="8399087" y="3487680"/>
                <a:ext cx="322200" cy="475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7B3341-168D-3681-FA5A-18674757C5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1447" y="3470040"/>
                  <a:ext cx="357840" cy="51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DAF1C14-B1F5-6304-DF5B-FB9432DAAEE3}"/>
              </a:ext>
            </a:extLst>
          </p:cNvPr>
          <p:cNvGrpSpPr/>
          <p:nvPr/>
        </p:nvGrpSpPr>
        <p:grpSpPr>
          <a:xfrm>
            <a:off x="10610927" y="4121280"/>
            <a:ext cx="335880" cy="362520"/>
            <a:chOff x="10610927" y="4121280"/>
            <a:chExt cx="3358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007FB44-9277-1BC3-6592-F763E9139100}"/>
                    </a:ext>
                  </a:extLst>
                </p14:cNvPr>
                <p14:cNvContentPartPr/>
                <p14:nvPr/>
              </p14:nvContentPartPr>
              <p14:xfrm>
                <a:off x="10639007" y="4165200"/>
                <a:ext cx="6840" cy="48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007FB44-9277-1BC3-6592-F763E913910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621367" y="4147560"/>
                  <a:ext cx="42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C05A0F8-22E3-67F6-98C3-9C1856AC32FC}"/>
                    </a:ext>
                  </a:extLst>
                </p14:cNvPr>
                <p14:cNvContentPartPr/>
                <p14:nvPr/>
              </p14:nvContentPartPr>
              <p14:xfrm>
                <a:off x="10610927" y="4121280"/>
                <a:ext cx="335880" cy="362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C05A0F8-22E3-67F6-98C3-9C1856AC32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93287" y="4103640"/>
                  <a:ext cx="37152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DC8383D-F3F8-35D1-B9B0-5914E96DCE04}"/>
                  </a:ext>
                </a:extLst>
              </p14:cNvPr>
              <p14:cNvContentPartPr/>
              <p14:nvPr/>
            </p14:nvContentPartPr>
            <p14:xfrm>
              <a:off x="9438047" y="3362400"/>
              <a:ext cx="372600" cy="3528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DC8383D-F3F8-35D1-B9B0-5914E96DCE0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420047" y="3344760"/>
                <a:ext cx="408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C4050E7-04AC-75E1-93CD-A46BEBF1B58F}"/>
                  </a:ext>
                </a:extLst>
              </p14:cNvPr>
              <p14:cNvContentPartPr/>
              <p14:nvPr/>
            </p14:nvContentPartPr>
            <p14:xfrm>
              <a:off x="9046367" y="2723040"/>
              <a:ext cx="340560" cy="1732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C4050E7-04AC-75E1-93CD-A46BEBF1B58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037727" y="2714040"/>
                <a:ext cx="35820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6E9BE13-35B9-57BA-6514-2DF6CC890FFC}"/>
                  </a:ext>
                </a:extLst>
              </p14:cNvPr>
              <p14:cNvContentPartPr/>
              <p14:nvPr/>
            </p14:nvContentPartPr>
            <p14:xfrm>
              <a:off x="10016207" y="3426480"/>
              <a:ext cx="456120" cy="1647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6E9BE13-35B9-57BA-6514-2DF6CC890FF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007207" y="3417480"/>
                <a:ext cx="47376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042C1D8-7C10-E6D8-C3E9-D916E1A73BDA}"/>
                  </a:ext>
                </a:extLst>
              </p14:cNvPr>
              <p14:cNvContentPartPr/>
              <p14:nvPr/>
            </p14:nvContentPartPr>
            <p14:xfrm>
              <a:off x="8965007" y="5752440"/>
              <a:ext cx="2089800" cy="797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042C1D8-7C10-E6D8-C3E9-D916E1A73BD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947007" y="5734440"/>
                <a:ext cx="21254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C1CC5BC-5697-186D-26B9-098D59A1F030}"/>
                  </a:ext>
                </a:extLst>
              </p14:cNvPr>
              <p14:cNvContentPartPr/>
              <p14:nvPr/>
            </p14:nvContentPartPr>
            <p14:xfrm>
              <a:off x="9276047" y="6777720"/>
              <a:ext cx="47520" cy="55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C1CC5BC-5697-186D-26B9-098D59A1F03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58407" y="6759720"/>
                <a:ext cx="831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C2B808F-D250-E398-2B37-9FFCBDE15089}"/>
              </a:ext>
            </a:extLst>
          </p:cNvPr>
          <p:cNvGrpSpPr/>
          <p:nvPr/>
        </p:nvGrpSpPr>
        <p:grpSpPr>
          <a:xfrm>
            <a:off x="10305287" y="6619680"/>
            <a:ext cx="265680" cy="271080"/>
            <a:chOff x="10305287" y="6619680"/>
            <a:chExt cx="265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4CCCEC6-68C2-8D80-1BF6-29AC9D44FDAC}"/>
                    </a:ext>
                  </a:extLst>
                </p14:cNvPr>
                <p14:cNvContentPartPr/>
                <p14:nvPr/>
              </p14:nvContentPartPr>
              <p14:xfrm>
                <a:off x="10305287" y="6619680"/>
                <a:ext cx="265680" cy="271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4CCCEC6-68C2-8D80-1BF6-29AC9D44FDA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87287" y="6602040"/>
                  <a:ext cx="301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2048889-0493-F49A-3A81-485389273339}"/>
                    </a:ext>
                  </a:extLst>
                </p14:cNvPr>
                <p14:cNvContentPartPr/>
                <p14:nvPr/>
              </p14:nvContentPartPr>
              <p14:xfrm>
                <a:off x="10407167" y="6756480"/>
                <a:ext cx="126360" cy="57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2048889-0493-F49A-3A81-48538927333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89527" y="6738480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3316E45-ECA6-92CE-DFDC-205EFC026BF0}"/>
                  </a:ext>
                </a:extLst>
              </p14:cNvPr>
              <p14:cNvContentPartPr/>
              <p14:nvPr/>
            </p14:nvContentPartPr>
            <p14:xfrm>
              <a:off x="9287927" y="6670080"/>
              <a:ext cx="194040" cy="220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3316E45-ECA6-92CE-DFDC-205EFC026BF0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270287" y="6652080"/>
                <a:ext cx="229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38F5381-DC23-1666-1B23-9FC517946F56}"/>
                  </a:ext>
                </a:extLst>
              </p14:cNvPr>
              <p14:cNvContentPartPr/>
              <p14:nvPr/>
            </p14:nvContentPartPr>
            <p14:xfrm>
              <a:off x="9026927" y="5738760"/>
              <a:ext cx="2087280" cy="6638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38F5381-DC23-1666-1B23-9FC517946F5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018287" y="5730120"/>
                <a:ext cx="2104920" cy="68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30D47B6-3205-AD7E-ABD6-E7F53B57F66A}"/>
              </a:ext>
            </a:extLst>
          </p:cNvPr>
          <p:cNvGrpSpPr/>
          <p:nvPr/>
        </p:nvGrpSpPr>
        <p:grpSpPr>
          <a:xfrm>
            <a:off x="8562527" y="5393160"/>
            <a:ext cx="1442520" cy="583920"/>
            <a:chOff x="8562527" y="5393160"/>
            <a:chExt cx="144252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FBA4E98-4C50-552C-AF34-449DD1CC1BF5}"/>
                    </a:ext>
                  </a:extLst>
                </p14:cNvPr>
                <p14:cNvContentPartPr/>
                <p14:nvPr/>
              </p14:nvContentPartPr>
              <p14:xfrm>
                <a:off x="8562527" y="5849640"/>
                <a:ext cx="186480" cy="127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FBA4E98-4C50-552C-AF34-449DD1CC1BF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553527" y="5840640"/>
                  <a:ext cx="204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3A4548A-CC8D-5626-E611-7FF0ED9DD49E}"/>
                    </a:ext>
                  </a:extLst>
                </p14:cNvPr>
                <p14:cNvContentPartPr/>
                <p14:nvPr/>
              </p14:nvContentPartPr>
              <p14:xfrm>
                <a:off x="8597447" y="5659920"/>
                <a:ext cx="102240" cy="191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3A4548A-CC8D-5626-E611-7FF0ED9DD49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88447" y="5650920"/>
                  <a:ext cx="119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F08A881-AFB1-FF75-2E0A-AD513C0D08AD}"/>
                    </a:ext>
                  </a:extLst>
                </p14:cNvPr>
                <p14:cNvContentPartPr/>
                <p14:nvPr/>
              </p14:nvContentPartPr>
              <p14:xfrm>
                <a:off x="8794727" y="5520960"/>
                <a:ext cx="136440" cy="95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F08A881-AFB1-FF75-2E0A-AD513C0D08A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86087" y="5512320"/>
                  <a:ext cx="15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E347C55-D9B8-A2A1-4955-1447F3DE6ADF}"/>
                    </a:ext>
                  </a:extLst>
                </p14:cNvPr>
                <p14:cNvContentPartPr/>
                <p14:nvPr/>
              </p14:nvContentPartPr>
              <p14:xfrm>
                <a:off x="8967887" y="5393160"/>
                <a:ext cx="178200" cy="173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E347C55-D9B8-A2A1-4955-1447F3DE6AD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59247" y="5384160"/>
                  <a:ext cx="195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68A3DF2-0A82-EDE6-437A-75910942B7D5}"/>
                    </a:ext>
                  </a:extLst>
                </p14:cNvPr>
                <p14:cNvContentPartPr/>
                <p14:nvPr/>
              </p14:nvContentPartPr>
              <p14:xfrm>
                <a:off x="9291887" y="5502240"/>
                <a:ext cx="131040" cy="86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68A3DF2-0A82-EDE6-437A-75910942B7D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282887" y="5493240"/>
                  <a:ext cx="148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9B81CA4-3043-0B3D-AD8C-69B7DCDCB05A}"/>
                    </a:ext>
                  </a:extLst>
                </p14:cNvPr>
                <p14:cNvContentPartPr/>
                <p14:nvPr/>
              </p14:nvContentPartPr>
              <p14:xfrm>
                <a:off x="9469727" y="5500440"/>
                <a:ext cx="87120" cy="116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9B81CA4-3043-0B3D-AD8C-69B7DCDCB0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460727" y="5491440"/>
                  <a:ext cx="104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26AB543-8059-818C-865D-5614E7991575}"/>
                    </a:ext>
                  </a:extLst>
                </p14:cNvPr>
                <p14:cNvContentPartPr/>
                <p14:nvPr/>
              </p14:nvContentPartPr>
              <p14:xfrm>
                <a:off x="9634967" y="5437440"/>
                <a:ext cx="38520" cy="213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26AB543-8059-818C-865D-5614E79915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626327" y="5428440"/>
                  <a:ext cx="5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A8B7BF-90C1-9E14-FF6F-43D209206757}"/>
                    </a:ext>
                  </a:extLst>
                </p14:cNvPr>
                <p14:cNvContentPartPr/>
                <p14:nvPr/>
              </p14:nvContentPartPr>
              <p14:xfrm>
                <a:off x="9721727" y="5538960"/>
                <a:ext cx="129600" cy="154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A8B7BF-90C1-9E14-FF6F-43D20920675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13087" y="5529960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3C56C7E-0843-9024-F6E6-CA168199699C}"/>
                    </a:ext>
                  </a:extLst>
                </p14:cNvPr>
                <p14:cNvContentPartPr/>
                <p14:nvPr/>
              </p14:nvContentPartPr>
              <p14:xfrm>
                <a:off x="9867167" y="5569560"/>
                <a:ext cx="137880" cy="251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3C56C7E-0843-9024-F6E6-CA168199699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58167" y="5560920"/>
                  <a:ext cx="1555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A748765-B07C-EC37-A728-628C1B2E9BDF}"/>
              </a:ext>
            </a:extLst>
          </p:cNvPr>
          <p:cNvGrpSpPr/>
          <p:nvPr/>
        </p:nvGrpSpPr>
        <p:grpSpPr>
          <a:xfrm>
            <a:off x="7985087" y="3866040"/>
            <a:ext cx="1215360" cy="800280"/>
            <a:chOff x="7985087" y="3866040"/>
            <a:chExt cx="1215360" cy="8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62264EE-780A-1C87-3CAF-C29C904316BE}"/>
                    </a:ext>
                  </a:extLst>
                </p14:cNvPr>
                <p14:cNvContentPartPr/>
                <p14:nvPr/>
              </p14:nvContentPartPr>
              <p14:xfrm>
                <a:off x="8768447" y="3866040"/>
                <a:ext cx="424080" cy="439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62264EE-780A-1C87-3CAF-C29C904316B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59807" y="3857040"/>
                  <a:ext cx="441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E4DD80B-E257-12D7-A6AA-038105664C79}"/>
                    </a:ext>
                  </a:extLst>
                </p14:cNvPr>
                <p14:cNvContentPartPr/>
                <p14:nvPr/>
              </p14:nvContentPartPr>
              <p14:xfrm>
                <a:off x="7985087" y="4488840"/>
                <a:ext cx="150480" cy="177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E4DD80B-E257-12D7-A6AA-038105664C7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976447" y="4479840"/>
                  <a:ext cx="16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D697B35-9F5C-0249-3BC1-7913B69E835F}"/>
                    </a:ext>
                  </a:extLst>
                </p14:cNvPr>
                <p14:cNvContentPartPr/>
                <p14:nvPr/>
              </p14:nvContentPartPr>
              <p14:xfrm>
                <a:off x="8205407" y="4479120"/>
                <a:ext cx="128520" cy="143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D697B35-9F5C-0249-3BC1-7913B69E835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196767" y="4470120"/>
                  <a:ext cx="146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DC941F2-E658-E8C0-DD66-2E45626FE85C}"/>
                    </a:ext>
                  </a:extLst>
                </p14:cNvPr>
                <p14:cNvContentPartPr/>
                <p14:nvPr/>
              </p14:nvContentPartPr>
              <p14:xfrm>
                <a:off x="8338967" y="4462200"/>
                <a:ext cx="150480" cy="166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DC941F2-E658-E8C0-DD66-2E45626FE85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329967" y="4453200"/>
                  <a:ext cx="168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43F0FB1-4F16-BAF4-B2FD-8F74B6FC41A2}"/>
                    </a:ext>
                  </a:extLst>
                </p14:cNvPr>
                <p14:cNvContentPartPr/>
                <p14:nvPr/>
              </p14:nvContentPartPr>
              <p14:xfrm>
                <a:off x="8547767" y="4521600"/>
                <a:ext cx="43200" cy="95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43F0FB1-4F16-BAF4-B2FD-8F74B6FC41A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539127" y="4512960"/>
                  <a:ext cx="6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FE9935-D4A5-4C08-E5F2-BD31E565B936}"/>
                    </a:ext>
                  </a:extLst>
                </p14:cNvPr>
                <p14:cNvContentPartPr/>
                <p14:nvPr/>
              </p14:nvContentPartPr>
              <p14:xfrm>
                <a:off x="8563607" y="4419000"/>
                <a:ext cx="21960" cy="43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FE9935-D4A5-4C08-E5F2-BD31E565B93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54967" y="4410360"/>
                  <a:ext cx="39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A6C4886-49C3-2584-3C2A-560F975B3C6A}"/>
                    </a:ext>
                  </a:extLst>
                </p14:cNvPr>
                <p14:cNvContentPartPr/>
                <p14:nvPr/>
              </p14:nvContentPartPr>
              <p14:xfrm>
                <a:off x="8629487" y="4352400"/>
                <a:ext cx="133920" cy="268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A6C4886-49C3-2584-3C2A-560F975B3C6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20487" y="4343400"/>
                  <a:ext cx="151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BDEE2E7-AFA7-A8C8-FD30-9A1497E402C5}"/>
                    </a:ext>
                  </a:extLst>
                </p14:cNvPr>
                <p14:cNvContentPartPr/>
                <p14:nvPr/>
              </p14:nvContentPartPr>
              <p14:xfrm>
                <a:off x="8781767" y="4443480"/>
                <a:ext cx="237960" cy="213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BDEE2E7-AFA7-A8C8-FD30-9A1497E402C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773127" y="4434480"/>
                  <a:ext cx="255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C9EBE39-A1F2-BCBE-12B7-77A7E448A669}"/>
                    </a:ext>
                  </a:extLst>
                </p14:cNvPr>
                <p14:cNvContentPartPr/>
                <p14:nvPr/>
              </p14:nvContentPartPr>
              <p14:xfrm>
                <a:off x="8966807" y="4428360"/>
                <a:ext cx="233640" cy="182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C9EBE39-A1F2-BCBE-12B7-77A7E448A66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957807" y="4419360"/>
                  <a:ext cx="2512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CBE9210-EA4D-780E-A53C-88EC9CC92B5E}"/>
              </a:ext>
            </a:extLst>
          </p:cNvPr>
          <p:cNvGrpSpPr/>
          <p:nvPr/>
        </p:nvGrpSpPr>
        <p:grpSpPr>
          <a:xfrm>
            <a:off x="9550727" y="3731400"/>
            <a:ext cx="106560" cy="646560"/>
            <a:chOff x="9550727" y="3731400"/>
            <a:chExt cx="10656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980390D-A489-29C4-CA42-8A6E53CD148D}"/>
                    </a:ext>
                  </a:extLst>
                </p14:cNvPr>
                <p14:cNvContentPartPr/>
                <p14:nvPr/>
              </p14:nvContentPartPr>
              <p14:xfrm>
                <a:off x="9623447" y="3731400"/>
                <a:ext cx="18360" cy="100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980390D-A489-29C4-CA42-8A6E53CD148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614447" y="3722760"/>
                  <a:ext cx="36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178F39C-B3B8-54DF-A965-AB1FB87BA260}"/>
                    </a:ext>
                  </a:extLst>
                </p14:cNvPr>
                <p14:cNvContentPartPr/>
                <p14:nvPr/>
              </p14:nvContentPartPr>
              <p14:xfrm>
                <a:off x="9614447" y="3925800"/>
                <a:ext cx="18000" cy="84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178F39C-B3B8-54DF-A965-AB1FB87BA26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5447" y="3917160"/>
                  <a:ext cx="35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746650D-BAA0-1A7C-0AB6-0A915DF5E293}"/>
                    </a:ext>
                  </a:extLst>
                </p14:cNvPr>
                <p14:cNvContentPartPr/>
                <p14:nvPr/>
              </p14:nvContentPartPr>
              <p14:xfrm>
                <a:off x="9601847" y="4081320"/>
                <a:ext cx="16200" cy="68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746650D-BAA0-1A7C-0AB6-0A915DF5E29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593207" y="4072680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C77BB95-414C-BD59-DC9C-72D35D745A6D}"/>
                    </a:ext>
                  </a:extLst>
                </p14:cNvPr>
                <p14:cNvContentPartPr/>
                <p14:nvPr/>
              </p14:nvContentPartPr>
              <p14:xfrm>
                <a:off x="9559367" y="4245840"/>
                <a:ext cx="97920" cy="114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C77BB95-414C-BD59-DC9C-72D35D745A6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550367" y="4236840"/>
                  <a:ext cx="115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FEB0EF-3046-50DA-C621-60006FE3805F}"/>
                    </a:ext>
                  </a:extLst>
                </p14:cNvPr>
                <p14:cNvContentPartPr/>
                <p14:nvPr/>
              </p14:nvContentPartPr>
              <p14:xfrm>
                <a:off x="9550727" y="4241520"/>
                <a:ext cx="78840" cy="136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FEB0EF-3046-50DA-C621-60006FE3805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41727" y="4232520"/>
                  <a:ext cx="964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2E4FB8D-3C4E-B2AB-4744-33E5DAE46998}"/>
              </a:ext>
            </a:extLst>
          </p:cNvPr>
          <p:cNvGrpSpPr/>
          <p:nvPr/>
        </p:nvGrpSpPr>
        <p:grpSpPr>
          <a:xfrm>
            <a:off x="10757447" y="4497840"/>
            <a:ext cx="158040" cy="425880"/>
            <a:chOff x="10757447" y="4497840"/>
            <a:chExt cx="1580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447DB55-98D9-11F5-84C3-3BB452EE6619}"/>
                    </a:ext>
                  </a:extLst>
                </p14:cNvPr>
                <p14:cNvContentPartPr/>
                <p14:nvPr/>
              </p14:nvContentPartPr>
              <p14:xfrm>
                <a:off x="10797407" y="4497840"/>
                <a:ext cx="23760" cy="88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447DB55-98D9-11F5-84C3-3BB452EE661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788407" y="4489200"/>
                  <a:ext cx="41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04E597-13CF-79AC-1DF6-29735E114D4E}"/>
                    </a:ext>
                  </a:extLst>
                </p14:cNvPr>
                <p14:cNvContentPartPr/>
                <p14:nvPr/>
              </p14:nvContentPartPr>
              <p14:xfrm>
                <a:off x="10785887" y="4664520"/>
                <a:ext cx="18360" cy="72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04E597-13CF-79AC-1DF6-29735E114D4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76887" y="4655520"/>
                  <a:ext cx="36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B0D065B-48A1-8951-8F74-C258703E1C71}"/>
                    </a:ext>
                  </a:extLst>
                </p14:cNvPr>
                <p14:cNvContentPartPr/>
                <p14:nvPr/>
              </p14:nvContentPartPr>
              <p14:xfrm>
                <a:off x="10757447" y="4796280"/>
                <a:ext cx="117000" cy="118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B0D065B-48A1-8951-8F74-C258703E1C7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48447" y="4787280"/>
                  <a:ext cx="134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31B7380-57BE-67B8-FB38-63B7086D9A2E}"/>
                    </a:ext>
                  </a:extLst>
                </p14:cNvPr>
                <p14:cNvContentPartPr/>
                <p14:nvPr/>
              </p14:nvContentPartPr>
              <p14:xfrm>
                <a:off x="10776167" y="4787640"/>
                <a:ext cx="139320" cy="136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31B7380-57BE-67B8-FB38-63B7086D9A2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767527" y="4778640"/>
                  <a:ext cx="15696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5C368AB-71FE-DE9C-0567-6B1A9F508E59}"/>
                  </a:ext>
                </a:extLst>
              </p14:cNvPr>
              <p14:cNvContentPartPr/>
              <p14:nvPr/>
            </p14:nvContentPartPr>
            <p14:xfrm>
              <a:off x="2778047" y="-192960"/>
              <a:ext cx="6004440" cy="1748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5C368AB-71FE-DE9C-0567-6B1A9F508E59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2769047" y="-201960"/>
                <a:ext cx="602208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00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6125F-69E9-4699-DCDB-DA19EC58C842}"/>
              </a:ext>
            </a:extLst>
          </p:cNvPr>
          <p:cNvGrpSpPr/>
          <p:nvPr/>
        </p:nvGrpSpPr>
        <p:grpSpPr>
          <a:xfrm>
            <a:off x="1256327" y="435240"/>
            <a:ext cx="939240" cy="858240"/>
            <a:chOff x="1256327" y="435240"/>
            <a:chExt cx="93924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10DECF-84A4-456D-2F20-F630544A16C5}"/>
                    </a:ext>
                  </a:extLst>
                </p14:cNvPr>
                <p14:cNvContentPartPr/>
                <p14:nvPr/>
              </p14:nvContentPartPr>
              <p14:xfrm>
                <a:off x="1431647" y="592200"/>
                <a:ext cx="447480" cy="416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10DECF-84A4-456D-2F20-F630544A16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3647" y="574200"/>
                  <a:ext cx="483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508-5F07-A20A-5447-964C2A51576C}"/>
                    </a:ext>
                  </a:extLst>
                </p14:cNvPr>
                <p14:cNvContentPartPr/>
                <p14:nvPr/>
              </p14:nvContentPartPr>
              <p14:xfrm>
                <a:off x="1256327" y="435240"/>
                <a:ext cx="939240" cy="85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508-5F07-A20A-5447-964C2A5157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687" y="417600"/>
                  <a:ext cx="974880" cy="89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B22884-7169-76D7-2E5F-55AF2F610AC2}"/>
              </a:ext>
            </a:extLst>
          </p:cNvPr>
          <p:cNvGrpSpPr/>
          <p:nvPr/>
        </p:nvGrpSpPr>
        <p:grpSpPr>
          <a:xfrm>
            <a:off x="2869847" y="244440"/>
            <a:ext cx="4455720" cy="757440"/>
            <a:chOff x="2869847" y="244440"/>
            <a:chExt cx="445572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327E30-C80C-46E0-6E6C-49452C91F797}"/>
                    </a:ext>
                  </a:extLst>
                </p14:cNvPr>
                <p14:cNvContentPartPr/>
                <p14:nvPr/>
              </p14:nvContentPartPr>
              <p14:xfrm>
                <a:off x="2989367" y="440280"/>
                <a:ext cx="37080" cy="44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327E30-C80C-46E0-6E6C-49452C91F7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1367" y="422280"/>
                  <a:ext cx="72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B20EF0-D207-4604-A25C-08D5DC7EF9C6}"/>
                    </a:ext>
                  </a:extLst>
                </p14:cNvPr>
                <p14:cNvContentPartPr/>
                <p14:nvPr/>
              </p14:nvContentPartPr>
              <p14:xfrm>
                <a:off x="2869847" y="369360"/>
                <a:ext cx="362160" cy="8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B20EF0-D207-4604-A25C-08D5DC7EF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207" y="351720"/>
                  <a:ext cx="39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B3C26F-A56C-A1A4-9F5F-511AB75D9B06}"/>
                    </a:ext>
                  </a:extLst>
                </p14:cNvPr>
                <p14:cNvContentPartPr/>
                <p14:nvPr/>
              </p14:nvContentPartPr>
              <p14:xfrm>
                <a:off x="2887127" y="875520"/>
                <a:ext cx="184680" cy="5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B3C26F-A56C-A1A4-9F5F-511AB75D9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9127" y="857520"/>
                  <a:ext cx="22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7F432D-59D0-ED08-3BE0-D2CCF96C06B8}"/>
                    </a:ext>
                  </a:extLst>
                </p14:cNvPr>
                <p14:cNvContentPartPr/>
                <p14:nvPr/>
              </p14:nvContentPartPr>
              <p14:xfrm>
                <a:off x="3378527" y="656280"/>
                <a:ext cx="25056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7F432D-59D0-ED08-3BE0-D2CCF96C06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0887" y="638640"/>
                  <a:ext cx="286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158A43-BCB5-87BE-8FA4-A83EA16840AC}"/>
                    </a:ext>
                  </a:extLst>
                </p14:cNvPr>
                <p14:cNvContentPartPr/>
                <p14:nvPr/>
              </p14:nvContentPartPr>
              <p14:xfrm>
                <a:off x="3772367" y="383040"/>
                <a:ext cx="254160" cy="49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158A43-BCB5-87BE-8FA4-A83EA16840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4727" y="365400"/>
                  <a:ext cx="2898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6AC088-8A11-F8C1-04C9-2E20F1FB155B}"/>
                    </a:ext>
                  </a:extLst>
                </p14:cNvPr>
                <p14:cNvContentPartPr/>
                <p14:nvPr/>
              </p14:nvContentPartPr>
              <p14:xfrm>
                <a:off x="4130567" y="623880"/>
                <a:ext cx="225000" cy="21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6AC088-8A11-F8C1-04C9-2E20F1FB15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2567" y="605880"/>
                  <a:ext cx="260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826FAD-0C31-12A6-E49E-982DC0466288}"/>
                    </a:ext>
                  </a:extLst>
                </p14:cNvPr>
                <p14:cNvContentPartPr/>
                <p14:nvPr/>
              </p14:nvContentPartPr>
              <p14:xfrm>
                <a:off x="4490207" y="579960"/>
                <a:ext cx="237960" cy="42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826FAD-0C31-12A6-E49E-982DC04662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2207" y="562320"/>
                  <a:ext cx="273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5464A-42AC-3EBF-4262-6004AA15ECB8}"/>
                    </a:ext>
                  </a:extLst>
                </p14:cNvPr>
                <p14:cNvContentPartPr/>
                <p14:nvPr/>
              </p14:nvContentPartPr>
              <p14:xfrm>
                <a:off x="4853087" y="615600"/>
                <a:ext cx="181800" cy="17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5464A-42AC-3EBF-4262-6004AA15EC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5447" y="597960"/>
                  <a:ext cx="21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D493CC-487E-D658-4388-1D1CF1236299}"/>
                    </a:ext>
                  </a:extLst>
                </p14:cNvPr>
                <p14:cNvContentPartPr/>
                <p14:nvPr/>
              </p14:nvContentPartPr>
              <p14:xfrm>
                <a:off x="5107607" y="656640"/>
                <a:ext cx="230400" cy="21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D493CC-487E-D658-4388-1D1CF1236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9967" y="638640"/>
                  <a:ext cx="266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3A3408-CEC1-8C90-817D-301E016A694A}"/>
                    </a:ext>
                  </a:extLst>
                </p14:cNvPr>
                <p14:cNvContentPartPr/>
                <p14:nvPr/>
              </p14:nvContentPartPr>
              <p14:xfrm>
                <a:off x="5445287" y="244440"/>
                <a:ext cx="349920" cy="60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3A3408-CEC1-8C90-817D-301E016A69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7647" y="226800"/>
                  <a:ext cx="3855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59E35D-F493-CE37-84E0-12538E87F824}"/>
                    </a:ext>
                  </a:extLst>
                </p14:cNvPr>
                <p14:cNvContentPartPr/>
                <p14:nvPr/>
              </p14:nvContentPartPr>
              <p14:xfrm>
                <a:off x="5876927" y="520920"/>
                <a:ext cx="2692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59E35D-F493-CE37-84E0-12538E87F8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8927" y="503280"/>
                  <a:ext cx="304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B24096-4ADA-DA9A-470E-75F44174B759}"/>
                    </a:ext>
                  </a:extLst>
                </p14:cNvPr>
                <p14:cNvContentPartPr/>
                <p14:nvPr/>
              </p14:nvContentPartPr>
              <p14:xfrm>
                <a:off x="6212087" y="565560"/>
                <a:ext cx="180360" cy="23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B24096-4ADA-DA9A-470E-75F44174B7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4447" y="547560"/>
                  <a:ext cx="216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317091-E69E-DA47-0711-1F406EF908E7}"/>
                    </a:ext>
                  </a:extLst>
                </p14:cNvPr>
                <p14:cNvContentPartPr/>
                <p14:nvPr/>
              </p14:nvContentPartPr>
              <p14:xfrm>
                <a:off x="6557687" y="596880"/>
                <a:ext cx="318600" cy="18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317091-E69E-DA47-0711-1F406EF908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0047" y="579240"/>
                  <a:ext cx="35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F80B4-CCE9-35C7-AD69-E8E803D99203}"/>
                    </a:ext>
                  </a:extLst>
                </p14:cNvPr>
                <p14:cNvContentPartPr/>
                <p14:nvPr/>
              </p14:nvContentPartPr>
              <p14:xfrm>
                <a:off x="6972047" y="465480"/>
                <a:ext cx="353520" cy="30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F80B4-CCE9-35C7-AD69-E8E803D992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4047" y="447840"/>
                  <a:ext cx="38916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8B1D8B-0466-37C0-E0A0-A431BA12C1D9}"/>
              </a:ext>
            </a:extLst>
          </p:cNvPr>
          <p:cNvGrpSpPr/>
          <p:nvPr/>
        </p:nvGrpSpPr>
        <p:grpSpPr>
          <a:xfrm>
            <a:off x="1093607" y="1929960"/>
            <a:ext cx="1979280" cy="3705120"/>
            <a:chOff x="1093607" y="1929960"/>
            <a:chExt cx="1979280" cy="37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DACC22-F723-6FE8-2970-460365C241E9}"/>
                    </a:ext>
                  </a:extLst>
                </p14:cNvPr>
                <p14:cNvContentPartPr/>
                <p14:nvPr/>
              </p14:nvContentPartPr>
              <p14:xfrm>
                <a:off x="1093607" y="1929960"/>
                <a:ext cx="1979280" cy="2934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DACC22-F723-6FE8-2970-460365C241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5967" y="1912320"/>
                  <a:ext cx="2014920" cy="29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DA59DA-3135-93E2-BFEF-1D5EEF61D216}"/>
                    </a:ext>
                  </a:extLst>
                </p14:cNvPr>
                <p14:cNvContentPartPr/>
                <p14:nvPr/>
              </p14:nvContentPartPr>
              <p14:xfrm>
                <a:off x="1795967" y="5148720"/>
                <a:ext cx="44280" cy="48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DA59DA-3135-93E2-BFEF-1D5EEF61D2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78327" y="5131080"/>
                  <a:ext cx="79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066D17-9942-FD5B-8354-932DB38866F3}"/>
                    </a:ext>
                  </a:extLst>
                </p14:cNvPr>
                <p14:cNvContentPartPr/>
                <p14:nvPr/>
              </p14:nvContentPartPr>
              <p14:xfrm>
                <a:off x="1639007" y="5079600"/>
                <a:ext cx="309960" cy="13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066D17-9942-FD5B-8354-932DB38866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1367" y="5061960"/>
                  <a:ext cx="34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D56DCE-08B0-92FF-9CC3-BE7E3E7F34F7}"/>
                    </a:ext>
                  </a:extLst>
                </p14:cNvPr>
                <p14:cNvContentPartPr/>
                <p14:nvPr/>
              </p14:nvContentPartPr>
              <p14:xfrm>
                <a:off x="2217167" y="5126040"/>
                <a:ext cx="32760" cy="50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D56DCE-08B0-92FF-9CC3-BE7E3E7F3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9527" y="5108040"/>
                  <a:ext cx="6840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F21D18-5454-A696-77EF-F191ABF1840C}"/>
              </a:ext>
            </a:extLst>
          </p:cNvPr>
          <p:cNvGrpSpPr/>
          <p:nvPr/>
        </p:nvGrpSpPr>
        <p:grpSpPr>
          <a:xfrm>
            <a:off x="4089527" y="1911600"/>
            <a:ext cx="2195280" cy="3539880"/>
            <a:chOff x="4089527" y="1911600"/>
            <a:chExt cx="2195280" cy="35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4D89C1-2396-0CB4-5B0F-67DE03DC429E}"/>
                    </a:ext>
                  </a:extLst>
                </p14:cNvPr>
                <p14:cNvContentPartPr/>
                <p14:nvPr/>
              </p14:nvContentPartPr>
              <p14:xfrm>
                <a:off x="4089527" y="1911600"/>
                <a:ext cx="2195280" cy="28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4D89C1-2396-0CB4-5B0F-67DE03DC42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1527" y="1893600"/>
                  <a:ext cx="2230920" cy="29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EA40C7-03CB-2D12-14ED-E6D04FF23B90}"/>
                    </a:ext>
                  </a:extLst>
                </p14:cNvPr>
                <p14:cNvContentPartPr/>
                <p14:nvPr/>
              </p14:nvContentPartPr>
              <p14:xfrm>
                <a:off x="4567607" y="4917600"/>
                <a:ext cx="41040" cy="47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EA40C7-03CB-2D12-14ED-E6D04FF23B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9607" y="4899960"/>
                  <a:ext cx="766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8BA3DE-958D-4B38-3AB1-DB0AFC610A6E}"/>
                    </a:ext>
                  </a:extLst>
                </p14:cNvPr>
                <p14:cNvContentPartPr/>
                <p14:nvPr/>
              </p14:nvContentPartPr>
              <p14:xfrm>
                <a:off x="4402007" y="4932360"/>
                <a:ext cx="318600" cy="3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8BA3DE-958D-4B38-3AB1-DB0AFC610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84367" y="4914360"/>
                  <a:ext cx="35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09AF34-3986-A23C-5B63-B668E5A04B2F}"/>
                    </a:ext>
                  </a:extLst>
                </p14:cNvPr>
                <p14:cNvContentPartPr/>
                <p14:nvPr/>
              </p14:nvContentPartPr>
              <p14:xfrm>
                <a:off x="4838687" y="5020200"/>
                <a:ext cx="343440" cy="43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09AF34-3986-A23C-5B63-B668E5A04B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0687" y="5002560"/>
                  <a:ext cx="37908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F93585-50F1-1E30-D922-4B606ED0A39D}"/>
              </a:ext>
            </a:extLst>
          </p:cNvPr>
          <p:cNvGrpSpPr/>
          <p:nvPr/>
        </p:nvGrpSpPr>
        <p:grpSpPr>
          <a:xfrm>
            <a:off x="1725767" y="3569400"/>
            <a:ext cx="1013760" cy="858600"/>
            <a:chOff x="1725767" y="3569400"/>
            <a:chExt cx="1013760" cy="8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6CDC53-A681-871A-D23F-CCAC9F6A98F6}"/>
                    </a:ext>
                  </a:extLst>
                </p14:cNvPr>
                <p14:cNvContentPartPr/>
                <p14:nvPr/>
              </p14:nvContentPartPr>
              <p14:xfrm>
                <a:off x="1738727" y="4086360"/>
                <a:ext cx="56160" cy="34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6CDC53-A681-871A-D23F-CCAC9F6A98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20727" y="4068360"/>
                  <a:ext cx="91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B2B512-D8EA-D3C6-0232-6D2B46E2FFA4}"/>
                    </a:ext>
                  </a:extLst>
                </p14:cNvPr>
                <p14:cNvContentPartPr/>
                <p14:nvPr/>
              </p14:nvContentPartPr>
              <p14:xfrm>
                <a:off x="2041487" y="4111200"/>
                <a:ext cx="11520" cy="22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B2B512-D8EA-D3C6-0232-6D2B46E2FF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3847" y="4093560"/>
                  <a:ext cx="47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E797CB-9A6C-86D0-3D26-A5959759370C}"/>
                    </a:ext>
                  </a:extLst>
                </p14:cNvPr>
                <p14:cNvContentPartPr/>
                <p14:nvPr/>
              </p14:nvContentPartPr>
              <p14:xfrm>
                <a:off x="2237327" y="4118400"/>
                <a:ext cx="23400" cy="27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E797CB-9A6C-86D0-3D26-A595975937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9687" y="4100400"/>
                  <a:ext cx="59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8D17FC-3CB8-D446-6C9A-3A56D49E525B}"/>
                    </a:ext>
                  </a:extLst>
                </p14:cNvPr>
                <p14:cNvContentPartPr/>
                <p14:nvPr/>
              </p14:nvContentPartPr>
              <p14:xfrm>
                <a:off x="2422727" y="4126320"/>
                <a:ext cx="17640" cy="261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8D17FC-3CB8-D446-6C9A-3A56D49E52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5087" y="4108680"/>
                  <a:ext cx="53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B2D50A-78CD-8D1C-2432-28A196D68DE7}"/>
                    </a:ext>
                  </a:extLst>
                </p14:cNvPr>
                <p14:cNvContentPartPr/>
                <p14:nvPr/>
              </p14:nvContentPartPr>
              <p14:xfrm>
                <a:off x="1725767" y="3832920"/>
                <a:ext cx="744120" cy="33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B2D50A-78CD-8D1C-2432-28A196D68D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8127" y="3815280"/>
                  <a:ext cx="77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95938A-3BE7-7A95-A926-CC4A19CDB181}"/>
                    </a:ext>
                  </a:extLst>
                </p14:cNvPr>
                <p14:cNvContentPartPr/>
                <p14:nvPr/>
              </p14:nvContentPartPr>
              <p14:xfrm>
                <a:off x="2440367" y="3701880"/>
                <a:ext cx="206280" cy="19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95938A-3BE7-7A95-A926-CC4A19CDB1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2367" y="3684240"/>
                  <a:ext cx="241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242CEC-DA74-1D26-D080-82CC3C33824F}"/>
                    </a:ext>
                  </a:extLst>
                </p14:cNvPr>
                <p14:cNvContentPartPr/>
                <p14:nvPr/>
              </p14:nvContentPartPr>
              <p14:xfrm>
                <a:off x="2440007" y="3569400"/>
                <a:ext cx="13752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242CEC-DA74-1D26-D080-82CC3C3382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22007" y="3551400"/>
                  <a:ext cx="173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F54121-08F5-5476-ED8F-599A5120BA5F}"/>
                    </a:ext>
                  </a:extLst>
                </p14:cNvPr>
                <p14:cNvContentPartPr/>
                <p14:nvPr/>
              </p14:nvContentPartPr>
              <p14:xfrm>
                <a:off x="2653127" y="3642480"/>
                <a:ext cx="86400" cy="13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F54121-08F5-5476-ED8F-599A5120BA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35127" y="3624480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606150-654A-AC64-6AA9-304214483F66}"/>
              </a:ext>
            </a:extLst>
          </p:cNvPr>
          <p:cNvGrpSpPr/>
          <p:nvPr/>
        </p:nvGrpSpPr>
        <p:grpSpPr>
          <a:xfrm>
            <a:off x="4490207" y="3688200"/>
            <a:ext cx="1101240" cy="857880"/>
            <a:chOff x="4490207" y="3688200"/>
            <a:chExt cx="110124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4DC50-EBDE-1B0B-102D-328934192961}"/>
                    </a:ext>
                  </a:extLst>
                </p14:cNvPr>
                <p14:cNvContentPartPr/>
                <p14:nvPr/>
              </p14:nvContentPartPr>
              <p14:xfrm>
                <a:off x="5313167" y="3820680"/>
                <a:ext cx="188640" cy="19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4DC50-EBDE-1B0B-102D-3289341929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5167" y="3802680"/>
                  <a:ext cx="224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D8EFFE-EAA9-C8DB-6FF9-CB9FE7C664F3}"/>
                    </a:ext>
                  </a:extLst>
                </p14:cNvPr>
                <p14:cNvContentPartPr/>
                <p14:nvPr/>
              </p14:nvContentPartPr>
              <p14:xfrm>
                <a:off x="5413247" y="3690000"/>
                <a:ext cx="3132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D8EFFE-EAA9-C8DB-6FF9-CB9FE7C664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5607" y="3672360"/>
                  <a:ext cx="66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CF3623-B9EC-B2FE-B24B-59BAB02F1192}"/>
                    </a:ext>
                  </a:extLst>
                </p14:cNvPr>
                <p14:cNvContentPartPr/>
                <p14:nvPr/>
              </p14:nvContentPartPr>
              <p14:xfrm>
                <a:off x="5505767" y="3688200"/>
                <a:ext cx="85680" cy="112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CF3623-B9EC-B2FE-B24B-59BAB02F11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8127" y="3670560"/>
                  <a:ext cx="121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89AFE6-F3BD-EA85-0F96-2B22ED897152}"/>
                    </a:ext>
                  </a:extLst>
                </p14:cNvPr>
                <p14:cNvContentPartPr/>
                <p14:nvPr/>
              </p14:nvContentPartPr>
              <p14:xfrm>
                <a:off x="4490207" y="3888000"/>
                <a:ext cx="887760" cy="51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89AFE6-F3BD-EA85-0F96-2B22ED8971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2207" y="3870360"/>
                  <a:ext cx="9234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70B1CF-9126-9E49-9E2C-E87748E93A51}"/>
                    </a:ext>
                  </a:extLst>
                </p14:cNvPr>
                <p14:cNvContentPartPr/>
                <p14:nvPr/>
              </p14:nvContentPartPr>
              <p14:xfrm>
                <a:off x="4651847" y="4323240"/>
                <a:ext cx="63000" cy="22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70B1CF-9126-9E49-9E2C-E87748E93A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33847" y="4305240"/>
                  <a:ext cx="98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D543A2-E6FD-7DD5-3923-9AA3BDB8C5BF}"/>
                    </a:ext>
                  </a:extLst>
                </p14:cNvPr>
                <p14:cNvContentPartPr/>
                <p14:nvPr/>
              </p14:nvContentPartPr>
              <p14:xfrm>
                <a:off x="4856327" y="4388400"/>
                <a:ext cx="30240" cy="13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D543A2-E6FD-7DD5-3923-9AA3BDB8C5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38687" y="4370400"/>
                  <a:ext cx="65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C680E3-59C9-4590-866A-893A81816135}"/>
                    </a:ext>
                  </a:extLst>
                </p14:cNvPr>
                <p14:cNvContentPartPr/>
                <p14:nvPr/>
              </p14:nvContentPartPr>
              <p14:xfrm>
                <a:off x="5108327" y="4285800"/>
                <a:ext cx="64800" cy="23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C680E3-59C9-4590-866A-893A818161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90327" y="4267800"/>
                  <a:ext cx="100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4A4A64-6976-3E32-625C-19946D44F561}"/>
                    </a:ext>
                  </a:extLst>
                </p14:cNvPr>
                <p14:cNvContentPartPr/>
                <p14:nvPr/>
              </p14:nvContentPartPr>
              <p14:xfrm>
                <a:off x="5230367" y="4229640"/>
                <a:ext cx="101520" cy="20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4A4A64-6976-3E32-625C-19946D44F5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12367" y="4211640"/>
                  <a:ext cx="1371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CE8F97-241C-DF73-C97D-49338EB2E1DF}"/>
              </a:ext>
            </a:extLst>
          </p:cNvPr>
          <p:cNvGrpSpPr/>
          <p:nvPr/>
        </p:nvGrpSpPr>
        <p:grpSpPr>
          <a:xfrm>
            <a:off x="403127" y="3958200"/>
            <a:ext cx="700560" cy="391680"/>
            <a:chOff x="403127" y="3958200"/>
            <a:chExt cx="70056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757C45-7B59-181A-9240-D80C8CED9F46}"/>
                    </a:ext>
                  </a:extLst>
                </p14:cNvPr>
                <p14:cNvContentPartPr/>
                <p14:nvPr/>
              </p14:nvContentPartPr>
              <p14:xfrm>
                <a:off x="493487" y="4231080"/>
                <a:ext cx="1080" cy="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757C45-7B59-181A-9240-D80C8CED9F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847" y="4213440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350ACF-B638-E005-79A9-79264E746869}"/>
                    </a:ext>
                  </a:extLst>
                </p14:cNvPr>
                <p14:cNvContentPartPr/>
                <p14:nvPr/>
              </p14:nvContentPartPr>
              <p14:xfrm>
                <a:off x="403127" y="3975840"/>
                <a:ext cx="214560" cy="374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350ACF-B638-E005-79A9-79264E7468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487" y="3957840"/>
                  <a:ext cx="250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F295C2-C400-538C-5621-9E666D98BA77}"/>
                    </a:ext>
                  </a:extLst>
                </p14:cNvPr>
                <p14:cNvContentPartPr/>
                <p14:nvPr/>
              </p14:nvContentPartPr>
              <p14:xfrm>
                <a:off x="465407" y="4121640"/>
                <a:ext cx="128880" cy="41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F295C2-C400-538C-5621-9E666D98BA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7767" y="4103640"/>
                  <a:ext cx="164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7A7FB5-C7CB-0586-FC56-EDC2B2DFE3EA}"/>
                    </a:ext>
                  </a:extLst>
                </p14:cNvPr>
                <p14:cNvContentPartPr/>
                <p14:nvPr/>
              </p14:nvContentPartPr>
              <p14:xfrm>
                <a:off x="649727" y="4081320"/>
                <a:ext cx="60480" cy="14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7A7FB5-C7CB-0586-FC56-EDC2B2DFE3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727" y="4063680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382DD2-EA0C-6465-D875-91B49B48832E}"/>
                    </a:ext>
                  </a:extLst>
                </p14:cNvPr>
                <p14:cNvContentPartPr/>
                <p14:nvPr/>
              </p14:nvContentPartPr>
              <p14:xfrm>
                <a:off x="772487" y="4035240"/>
                <a:ext cx="79560" cy="151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382DD2-EA0C-6465-D875-91B49B4883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4487" y="4017240"/>
                  <a:ext cx="115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9E5BB-43F4-CDC5-5DDC-516F10D1EF7F}"/>
                    </a:ext>
                  </a:extLst>
                </p14:cNvPr>
                <p14:cNvContentPartPr/>
                <p14:nvPr/>
              </p14:nvContentPartPr>
              <p14:xfrm>
                <a:off x="884087" y="4050000"/>
                <a:ext cx="128880" cy="26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9E5BB-43F4-CDC5-5DDC-516F10D1EF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6087" y="4032360"/>
                  <a:ext cx="164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A1C499-E62F-52FF-D549-E279909C6E0D}"/>
                    </a:ext>
                  </a:extLst>
                </p14:cNvPr>
                <p14:cNvContentPartPr/>
                <p14:nvPr/>
              </p14:nvContentPartPr>
              <p14:xfrm>
                <a:off x="1020527" y="3958200"/>
                <a:ext cx="83160" cy="11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A1C499-E62F-52FF-D549-E279909C6E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2527" y="3940200"/>
                  <a:ext cx="1188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E03B43-BF0D-83A5-D4DC-8F36235BA7B1}"/>
              </a:ext>
            </a:extLst>
          </p:cNvPr>
          <p:cNvGrpSpPr/>
          <p:nvPr/>
        </p:nvGrpSpPr>
        <p:grpSpPr>
          <a:xfrm>
            <a:off x="458207" y="2984040"/>
            <a:ext cx="599400" cy="448560"/>
            <a:chOff x="458207" y="2984040"/>
            <a:chExt cx="59940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ADEE27-0529-1EFB-DA4D-30631415BA61}"/>
                    </a:ext>
                  </a:extLst>
                </p14:cNvPr>
                <p14:cNvContentPartPr/>
                <p14:nvPr/>
              </p14:nvContentPartPr>
              <p14:xfrm>
                <a:off x="458207" y="3024360"/>
                <a:ext cx="272160" cy="40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ADEE27-0529-1EFB-DA4D-30631415BA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0207" y="3006720"/>
                  <a:ext cx="307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546276-536F-25C0-A1BB-ADF8B6A833E2}"/>
                    </a:ext>
                  </a:extLst>
                </p14:cNvPr>
                <p14:cNvContentPartPr/>
                <p14:nvPr/>
              </p14:nvContentPartPr>
              <p14:xfrm>
                <a:off x="794087" y="3032280"/>
                <a:ext cx="13680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546276-536F-25C0-A1BB-ADF8B6A833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447" y="3014640"/>
                  <a:ext cx="172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CA88D1-C598-EC02-D1A8-4609C11A8BE8}"/>
                    </a:ext>
                  </a:extLst>
                </p14:cNvPr>
                <p14:cNvContentPartPr/>
                <p14:nvPr/>
              </p14:nvContentPartPr>
              <p14:xfrm>
                <a:off x="947447" y="2984040"/>
                <a:ext cx="110160" cy="24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CA88D1-C598-EC02-D1A8-4609C11A8B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9447" y="2966400"/>
                  <a:ext cx="14580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F09EDDA-1540-AE91-286E-AF0BFC73DCB7}"/>
                  </a:ext>
                </a:extLst>
              </p14:cNvPr>
              <p14:cNvContentPartPr/>
              <p14:nvPr/>
            </p14:nvContentPartPr>
            <p14:xfrm>
              <a:off x="1941047" y="2891160"/>
              <a:ext cx="269280" cy="330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F09EDDA-1540-AE91-286E-AF0BFC73DC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23047" y="2873160"/>
                <a:ext cx="3049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C19C80-2532-5EDF-E3FB-7936D8504A3E}"/>
                  </a:ext>
                </a:extLst>
              </p14:cNvPr>
              <p14:cNvContentPartPr/>
              <p14:nvPr/>
            </p14:nvContentPartPr>
            <p14:xfrm>
              <a:off x="2795687" y="3063960"/>
              <a:ext cx="109080" cy="54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C19C80-2532-5EDF-E3FB-7936D8504A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77687" y="3045960"/>
                <a:ext cx="1447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F9B55DD-F027-2689-DE0A-4AF14A33D168}"/>
              </a:ext>
            </a:extLst>
          </p:cNvPr>
          <p:cNvGrpSpPr/>
          <p:nvPr/>
        </p:nvGrpSpPr>
        <p:grpSpPr>
          <a:xfrm>
            <a:off x="3413807" y="2949840"/>
            <a:ext cx="929880" cy="151560"/>
            <a:chOff x="3413807" y="2949840"/>
            <a:chExt cx="929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B0151A-7A74-B372-D20F-AF58C68BCBB4}"/>
                    </a:ext>
                  </a:extLst>
                </p14:cNvPr>
                <p14:cNvContentPartPr/>
                <p14:nvPr/>
              </p14:nvContentPartPr>
              <p14:xfrm>
                <a:off x="3413807" y="3003840"/>
                <a:ext cx="139320" cy="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B0151A-7A74-B372-D20F-AF58C68BCB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95807" y="2985840"/>
                  <a:ext cx="174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8B4C49-5EFA-5723-8373-6630C6A0E874}"/>
                    </a:ext>
                  </a:extLst>
                </p14:cNvPr>
                <p14:cNvContentPartPr/>
                <p14:nvPr/>
              </p14:nvContentPartPr>
              <p14:xfrm>
                <a:off x="3851207" y="2949840"/>
                <a:ext cx="492480" cy="15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8B4C49-5EFA-5723-8373-6630C6A0E8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33567" y="2931840"/>
                  <a:ext cx="5281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A4E30D-F819-44CC-7BCA-96AEEF2B6036}"/>
              </a:ext>
            </a:extLst>
          </p:cNvPr>
          <p:cNvGrpSpPr/>
          <p:nvPr/>
        </p:nvGrpSpPr>
        <p:grpSpPr>
          <a:xfrm>
            <a:off x="4776047" y="2961720"/>
            <a:ext cx="525240" cy="357840"/>
            <a:chOff x="4776047" y="2961720"/>
            <a:chExt cx="52524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BEC462-CE1C-E006-2E22-DB4158CBAFC6}"/>
                    </a:ext>
                  </a:extLst>
                </p14:cNvPr>
                <p14:cNvContentPartPr/>
                <p14:nvPr/>
              </p14:nvContentPartPr>
              <p14:xfrm>
                <a:off x="4870007" y="2961720"/>
                <a:ext cx="431280" cy="35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BEC462-CE1C-E006-2E22-DB4158CBAF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2367" y="2943720"/>
                  <a:ext cx="466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BCA950-AACD-8FD7-EBD1-779D1FAEE5E3}"/>
                    </a:ext>
                  </a:extLst>
                </p14:cNvPr>
                <p14:cNvContentPartPr/>
                <p14:nvPr/>
              </p14:nvContentPartPr>
              <p14:xfrm>
                <a:off x="4776047" y="3014640"/>
                <a:ext cx="21600" cy="4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BCA950-AACD-8FD7-EBD1-779D1FAEE5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8047" y="2996640"/>
                  <a:ext cx="5724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9D5F9C-0D33-F402-714C-FA1EC96EAC08}"/>
                  </a:ext>
                </a:extLst>
              </p14:cNvPr>
              <p14:cNvContentPartPr/>
              <p14:nvPr/>
            </p14:nvContentPartPr>
            <p14:xfrm>
              <a:off x="2779127" y="3976200"/>
              <a:ext cx="26280" cy="15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9D5F9C-0D33-F402-714C-FA1EC96EAC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61127" y="3958200"/>
                <a:ext cx="619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34230CF-7D72-4E95-E043-5548063C4C83}"/>
              </a:ext>
            </a:extLst>
          </p:cNvPr>
          <p:cNvGrpSpPr/>
          <p:nvPr/>
        </p:nvGrpSpPr>
        <p:grpSpPr>
          <a:xfrm>
            <a:off x="3277007" y="4033800"/>
            <a:ext cx="896400" cy="100440"/>
            <a:chOff x="3277007" y="4033800"/>
            <a:chExt cx="89640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6BBDA5-AC2A-1D7A-93C9-C4B83E969035}"/>
                    </a:ext>
                  </a:extLst>
                </p14:cNvPr>
                <p14:cNvContentPartPr/>
                <p14:nvPr/>
              </p14:nvContentPartPr>
              <p14:xfrm>
                <a:off x="3277007" y="4033800"/>
                <a:ext cx="629280" cy="10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6BBDA5-AC2A-1D7A-93C9-C4B83E9690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59367" y="4016160"/>
                  <a:ext cx="664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B271D8-A194-0368-D7EC-D55819A700E9}"/>
                    </a:ext>
                  </a:extLst>
                </p14:cNvPr>
                <p14:cNvContentPartPr/>
                <p14:nvPr/>
              </p14:nvContentPartPr>
              <p14:xfrm>
                <a:off x="4153607" y="4048560"/>
                <a:ext cx="19800" cy="39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B271D8-A194-0368-D7EC-D55819A700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35967" y="4030560"/>
                  <a:ext cx="5544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2B82BA3-DEE4-3F82-D60F-28A3E6271ACA}"/>
                  </a:ext>
                </a:extLst>
              </p14:cNvPr>
              <p14:cNvContentPartPr/>
              <p14:nvPr/>
            </p14:nvContentPartPr>
            <p14:xfrm>
              <a:off x="6126047" y="3121200"/>
              <a:ext cx="748800" cy="1346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2B82BA3-DEE4-3F82-D60F-28A3E6271A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08047" y="3103560"/>
                <a:ext cx="78444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35E3CC-3FCF-94BA-3AAE-A2F2F744EB5F}"/>
                  </a:ext>
                </a:extLst>
              </p14:cNvPr>
              <p14:cNvContentPartPr/>
              <p14:nvPr/>
            </p14:nvContentPartPr>
            <p14:xfrm>
              <a:off x="6109127" y="4231440"/>
              <a:ext cx="395280" cy="302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35E3CC-3FCF-94BA-3AAE-A2F2F744EB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91487" y="4213800"/>
                <a:ext cx="4309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739185C-DFD8-2897-9626-0EC8B1B4921C}"/>
                  </a:ext>
                </a:extLst>
              </p14:cNvPr>
              <p14:cNvContentPartPr/>
              <p14:nvPr/>
            </p14:nvContentPartPr>
            <p14:xfrm>
              <a:off x="6105527" y="3020040"/>
              <a:ext cx="379080" cy="401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739185C-DFD8-2897-9626-0EC8B1B4921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87527" y="3002040"/>
                <a:ext cx="41472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42C1F8B-94E3-F3F5-B232-8F8BAA6F08B3}"/>
              </a:ext>
            </a:extLst>
          </p:cNvPr>
          <p:cNvGrpSpPr/>
          <p:nvPr/>
        </p:nvGrpSpPr>
        <p:grpSpPr>
          <a:xfrm>
            <a:off x="7184807" y="2959560"/>
            <a:ext cx="2989440" cy="808200"/>
            <a:chOff x="7184807" y="2959560"/>
            <a:chExt cx="298944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BB6ABD-9771-5FBC-C228-30DCB085E445}"/>
                    </a:ext>
                  </a:extLst>
                </p14:cNvPr>
                <p14:cNvContentPartPr/>
                <p14:nvPr/>
              </p14:nvContentPartPr>
              <p14:xfrm>
                <a:off x="7240967" y="3470400"/>
                <a:ext cx="38160" cy="27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BB6ABD-9771-5FBC-C228-30DCB085E44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22967" y="3452760"/>
                  <a:ext cx="73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A4A516-383E-2175-13B4-EED86F5BF68B}"/>
                    </a:ext>
                  </a:extLst>
                </p14:cNvPr>
                <p14:cNvContentPartPr/>
                <p14:nvPr/>
              </p14:nvContentPartPr>
              <p14:xfrm>
                <a:off x="7184807" y="3265920"/>
                <a:ext cx="44280" cy="3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A4A516-383E-2175-13B4-EED86F5BF6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66807" y="3247920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8871E9-DE81-CD34-58F9-11A9ACA7627D}"/>
                    </a:ext>
                  </a:extLst>
                </p14:cNvPr>
                <p14:cNvContentPartPr/>
                <p14:nvPr/>
              </p14:nvContentPartPr>
              <p14:xfrm>
                <a:off x="7369487" y="3498840"/>
                <a:ext cx="185040" cy="166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8871E9-DE81-CD34-58F9-11A9ACA762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51487" y="3480840"/>
                  <a:ext cx="220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48523B-042F-985F-7FB4-D3EEF2B211D4}"/>
                    </a:ext>
                  </a:extLst>
                </p14:cNvPr>
                <p14:cNvContentPartPr/>
                <p14:nvPr/>
              </p14:nvContentPartPr>
              <p14:xfrm>
                <a:off x="7612847" y="3340080"/>
                <a:ext cx="470520" cy="303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48523B-042F-985F-7FB4-D3EEF2B211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94847" y="3322080"/>
                  <a:ext cx="506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65D772-7EE3-8EC3-CEEF-9E5B0D1CEB56}"/>
                    </a:ext>
                  </a:extLst>
                </p14:cNvPr>
                <p14:cNvContentPartPr/>
                <p14:nvPr/>
              </p14:nvContentPartPr>
              <p14:xfrm>
                <a:off x="8184887" y="3418920"/>
                <a:ext cx="234720" cy="348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65D772-7EE3-8EC3-CEEF-9E5B0D1CEB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67247" y="3401280"/>
                  <a:ext cx="270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B5FCF0-5573-9619-ED75-4A152B4C50D2}"/>
                    </a:ext>
                  </a:extLst>
                </p14:cNvPr>
                <p14:cNvContentPartPr/>
                <p14:nvPr/>
              </p14:nvContentPartPr>
              <p14:xfrm>
                <a:off x="8483327" y="3427560"/>
                <a:ext cx="171000" cy="126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B5FCF0-5573-9619-ED75-4A152B4C50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5327" y="3409560"/>
                  <a:ext cx="20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141602-4783-A859-B420-40F06B6B44FC}"/>
                    </a:ext>
                  </a:extLst>
                </p14:cNvPr>
                <p14:cNvContentPartPr/>
                <p14:nvPr/>
              </p14:nvContentPartPr>
              <p14:xfrm>
                <a:off x="8734247" y="3363480"/>
                <a:ext cx="258480" cy="18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141602-4783-A859-B420-40F06B6B44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16607" y="3345840"/>
                  <a:ext cx="294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6941A6-BB54-352D-4C9C-6BEB1488E25F}"/>
                    </a:ext>
                  </a:extLst>
                </p14:cNvPr>
                <p14:cNvContentPartPr/>
                <p14:nvPr/>
              </p14:nvContentPartPr>
              <p14:xfrm>
                <a:off x="9136007" y="3192480"/>
                <a:ext cx="41400" cy="37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6941A6-BB54-352D-4C9C-6BEB1488E2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18367" y="3174480"/>
                  <a:ext cx="77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85DF02-8B9B-DBF9-A8E2-297BB6F68832}"/>
                    </a:ext>
                  </a:extLst>
                </p14:cNvPr>
                <p14:cNvContentPartPr/>
                <p14:nvPr/>
              </p14:nvContentPartPr>
              <p14:xfrm>
                <a:off x="9162647" y="3407400"/>
                <a:ext cx="69480" cy="1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85DF02-8B9B-DBF9-A8E2-297BB6F688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45007" y="3389400"/>
                  <a:ext cx="10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6640CB-5BF5-D01F-AE60-2726EFE75CAF}"/>
                    </a:ext>
                  </a:extLst>
                </p14:cNvPr>
                <p14:cNvContentPartPr/>
                <p14:nvPr/>
              </p14:nvContentPartPr>
              <p14:xfrm>
                <a:off x="9175247" y="2959560"/>
                <a:ext cx="176400" cy="56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6640CB-5BF5-D01F-AE60-2726EFE75C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57247" y="2941560"/>
                  <a:ext cx="212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C08087-F077-12F8-982B-B42ECEBC32B1}"/>
                    </a:ext>
                  </a:extLst>
                </p14:cNvPr>
                <p14:cNvContentPartPr/>
                <p14:nvPr/>
              </p14:nvContentPartPr>
              <p14:xfrm>
                <a:off x="9443807" y="3306960"/>
                <a:ext cx="163800" cy="16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C08087-F077-12F8-982B-B42ECEBC32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5807" y="3289320"/>
                  <a:ext cx="199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34978A-9850-6CF7-0E2E-2C8EFE3440C9}"/>
                    </a:ext>
                  </a:extLst>
                </p14:cNvPr>
                <p14:cNvContentPartPr/>
                <p14:nvPr/>
              </p14:nvContentPartPr>
              <p14:xfrm>
                <a:off x="9625607" y="3337560"/>
                <a:ext cx="215280" cy="124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34978A-9850-6CF7-0E2E-2C8EFE3440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07967" y="3319920"/>
                  <a:ext cx="250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05E528-F68C-1DB0-E1DD-B049D899CD6D}"/>
                    </a:ext>
                  </a:extLst>
                </p14:cNvPr>
                <p14:cNvContentPartPr/>
                <p14:nvPr/>
              </p14:nvContentPartPr>
              <p14:xfrm>
                <a:off x="9901007" y="3004200"/>
                <a:ext cx="273240" cy="38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05E528-F68C-1DB0-E1DD-B049D899CD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367" y="2986560"/>
                  <a:ext cx="3088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9CE0BBA-21F0-21B3-570E-8DF0FA6A22E6}"/>
              </a:ext>
            </a:extLst>
          </p:cNvPr>
          <p:cNvGrpSpPr/>
          <p:nvPr/>
        </p:nvGrpSpPr>
        <p:grpSpPr>
          <a:xfrm>
            <a:off x="2366927" y="4471920"/>
            <a:ext cx="2528640" cy="1692360"/>
            <a:chOff x="2366927" y="4471920"/>
            <a:chExt cx="252864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70ED65-13D6-A608-67B2-F150BEE162B0}"/>
                    </a:ext>
                  </a:extLst>
                </p14:cNvPr>
                <p14:cNvContentPartPr/>
                <p14:nvPr/>
              </p14:nvContentPartPr>
              <p14:xfrm>
                <a:off x="2369087" y="4485600"/>
                <a:ext cx="2119680" cy="73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70ED65-13D6-A608-67B2-F150BEE162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0087" y="4476600"/>
                  <a:ext cx="213732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4A1EC4-B0B6-8642-A22F-9ACED948ECA6}"/>
                    </a:ext>
                  </a:extLst>
                </p14:cNvPr>
                <p14:cNvContentPartPr/>
                <p14:nvPr/>
              </p14:nvContentPartPr>
              <p14:xfrm>
                <a:off x="2366927" y="4471920"/>
                <a:ext cx="513720" cy="42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4A1EC4-B0B6-8642-A22F-9ACED948EC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57927" y="4463280"/>
                  <a:ext cx="531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733C33-08B3-DD83-2273-3EE42EF8121E}"/>
                    </a:ext>
                  </a:extLst>
                </p14:cNvPr>
                <p14:cNvContentPartPr/>
                <p14:nvPr/>
              </p14:nvContentPartPr>
              <p14:xfrm>
                <a:off x="2971367" y="5367600"/>
                <a:ext cx="301680" cy="27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733C33-08B3-DD83-2273-3EE42EF812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62367" y="5358960"/>
                  <a:ext cx="319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724733-3BAF-8971-0213-501CC1C01912}"/>
                    </a:ext>
                  </a:extLst>
                </p14:cNvPr>
                <p14:cNvContentPartPr/>
                <p14:nvPr/>
              </p14:nvContentPartPr>
              <p14:xfrm>
                <a:off x="3334607" y="5382720"/>
                <a:ext cx="125640" cy="21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724733-3BAF-8971-0213-501CC1C019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25607" y="5373720"/>
                  <a:ext cx="143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5DF2B2-F9BA-C24D-5500-8D8E984FC699}"/>
                    </a:ext>
                  </a:extLst>
                </p14:cNvPr>
                <p14:cNvContentPartPr/>
                <p14:nvPr/>
              </p14:nvContentPartPr>
              <p14:xfrm>
                <a:off x="3556727" y="5292000"/>
                <a:ext cx="20520" cy="237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5DF2B2-F9BA-C24D-5500-8D8E984FC6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47727" y="5283360"/>
                  <a:ext cx="38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B73591-3C21-6D4D-7DA1-F025459B7B35}"/>
                    </a:ext>
                  </a:extLst>
                </p14:cNvPr>
                <p14:cNvContentPartPr/>
                <p14:nvPr/>
              </p14:nvContentPartPr>
              <p14:xfrm>
                <a:off x="3555647" y="5420160"/>
                <a:ext cx="104040" cy="33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B73591-3C21-6D4D-7DA1-F025459B7B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47007" y="5411160"/>
                  <a:ext cx="121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B5FE2B-2915-1806-7F2A-44A0EB44FC58}"/>
                    </a:ext>
                  </a:extLst>
                </p14:cNvPr>
                <p14:cNvContentPartPr/>
                <p14:nvPr/>
              </p14:nvContentPartPr>
              <p14:xfrm>
                <a:off x="2832407" y="5899320"/>
                <a:ext cx="21960" cy="153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B5FE2B-2915-1806-7F2A-44A0EB44FC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3767" y="5890320"/>
                  <a:ext cx="39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A15D89-3CAF-9526-C893-FF4022EA3EAA}"/>
                    </a:ext>
                  </a:extLst>
                </p14:cNvPr>
                <p14:cNvContentPartPr/>
                <p14:nvPr/>
              </p14:nvContentPartPr>
              <p14:xfrm>
                <a:off x="2803967" y="5789520"/>
                <a:ext cx="6480" cy="1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A15D89-3CAF-9526-C893-FF4022EA3E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4967" y="5780880"/>
                  <a:ext cx="24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E67D71-A266-05A7-47D4-1D62743E8DD0}"/>
                    </a:ext>
                  </a:extLst>
                </p14:cNvPr>
                <p14:cNvContentPartPr/>
                <p14:nvPr/>
              </p14:nvContentPartPr>
              <p14:xfrm>
                <a:off x="2968847" y="5863320"/>
                <a:ext cx="16308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E67D71-A266-05A7-47D4-1D62743E8D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9847" y="5854320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066432-40CD-AD32-7B2F-9B48F07C212C}"/>
                    </a:ext>
                  </a:extLst>
                </p14:cNvPr>
                <p14:cNvContentPartPr/>
                <p14:nvPr/>
              </p14:nvContentPartPr>
              <p14:xfrm>
                <a:off x="3200327" y="5698080"/>
                <a:ext cx="381960" cy="341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066432-40CD-AD32-7B2F-9B48F07C21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91687" y="5689080"/>
                  <a:ext cx="399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E3965C-E917-8B6E-518B-CC028E8784C9}"/>
                    </a:ext>
                  </a:extLst>
                </p14:cNvPr>
                <p14:cNvContentPartPr/>
                <p14:nvPr/>
              </p14:nvContentPartPr>
              <p14:xfrm>
                <a:off x="3633767" y="5867640"/>
                <a:ext cx="153360" cy="29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E3965C-E917-8B6E-518B-CC028E8784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24767" y="5859000"/>
                  <a:ext cx="171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D9BB46-15F6-06AE-3C8D-EF6DA3B41B36}"/>
                    </a:ext>
                  </a:extLst>
                </p14:cNvPr>
                <p14:cNvContentPartPr/>
                <p14:nvPr/>
              </p14:nvContentPartPr>
              <p14:xfrm>
                <a:off x="3867407" y="5875560"/>
                <a:ext cx="293040" cy="151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D9BB46-15F6-06AE-3C8D-EF6DA3B41B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8767" y="5866560"/>
                  <a:ext cx="310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CD417C-816B-D0A0-6723-8376E73ABB0D}"/>
                    </a:ext>
                  </a:extLst>
                </p14:cNvPr>
                <p14:cNvContentPartPr/>
                <p14:nvPr/>
              </p14:nvContentPartPr>
              <p14:xfrm>
                <a:off x="4170887" y="5762520"/>
                <a:ext cx="285120" cy="248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CD417C-816B-D0A0-6723-8376E73ABB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62247" y="5753880"/>
                  <a:ext cx="302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1D0DE7-AA54-65AC-3FE5-15E247E3E979}"/>
                    </a:ext>
                  </a:extLst>
                </p14:cNvPr>
                <p14:cNvContentPartPr/>
                <p14:nvPr/>
              </p14:nvContentPartPr>
              <p14:xfrm>
                <a:off x="4534127" y="5774400"/>
                <a:ext cx="258480" cy="21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1D0DE7-AA54-65AC-3FE5-15E247E3E9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25127" y="5765760"/>
                  <a:ext cx="27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02C1FA-FAF1-B631-CCCE-2CAC7584D796}"/>
                    </a:ext>
                  </a:extLst>
                </p14:cNvPr>
                <p14:cNvContentPartPr/>
                <p14:nvPr/>
              </p14:nvContentPartPr>
              <p14:xfrm>
                <a:off x="4782887" y="5788440"/>
                <a:ext cx="112680" cy="24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02C1FA-FAF1-B631-CCCE-2CAC7584D7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4247" y="5779800"/>
                  <a:ext cx="1303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3CD6BB3-A80A-5F3D-7652-5886D964D8BC}"/>
                  </a:ext>
                </a:extLst>
              </p14:cNvPr>
              <p14:cNvContentPartPr/>
              <p14:nvPr/>
            </p14:nvContentPartPr>
            <p14:xfrm>
              <a:off x="7469567" y="1209960"/>
              <a:ext cx="320040" cy="738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3CD6BB3-A80A-5F3D-7652-5886D964D8B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51567" y="1192320"/>
                <a:ext cx="3556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F03CC43-31E2-D015-D4C9-94DBC7C1880C}"/>
                  </a:ext>
                </a:extLst>
              </p14:cNvPr>
              <p14:cNvContentPartPr/>
              <p14:nvPr/>
            </p14:nvContentPartPr>
            <p14:xfrm>
              <a:off x="7940447" y="1271880"/>
              <a:ext cx="240120" cy="432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F03CC43-31E2-D015-D4C9-94DBC7C1880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22447" y="1253880"/>
                <a:ext cx="2757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249CD1D-7CC8-1C5D-8E1B-CB1BACAB8BDA}"/>
                  </a:ext>
                </a:extLst>
              </p14:cNvPr>
              <p14:cNvContentPartPr/>
              <p14:nvPr/>
            </p14:nvContentPartPr>
            <p14:xfrm>
              <a:off x="8290367" y="1335600"/>
              <a:ext cx="296640" cy="291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249CD1D-7CC8-1C5D-8E1B-CB1BACAB8BD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72727" y="1317960"/>
                <a:ext cx="332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2F8374F-49FD-FB3B-C9E1-0FF3A4036BF8}"/>
                  </a:ext>
                </a:extLst>
              </p14:cNvPr>
              <p14:cNvContentPartPr/>
              <p14:nvPr/>
            </p14:nvContentPartPr>
            <p14:xfrm>
              <a:off x="8656847" y="1416960"/>
              <a:ext cx="199800" cy="208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2F8374F-49FD-FB3B-C9E1-0FF3A4036BF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638847" y="1399320"/>
                <a:ext cx="235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6DE7DCD-8FE9-F58F-A12D-015146B1C97C}"/>
                  </a:ext>
                </a:extLst>
              </p14:cNvPr>
              <p14:cNvContentPartPr/>
              <p14:nvPr/>
            </p14:nvContentPartPr>
            <p14:xfrm>
              <a:off x="8972567" y="1222560"/>
              <a:ext cx="272160" cy="389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6DE7DCD-8FE9-F58F-A12D-015146B1C97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54927" y="1204920"/>
                <a:ext cx="3078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FF9014E-F47D-AABC-52F1-2D4477985386}"/>
                  </a:ext>
                </a:extLst>
              </p14:cNvPr>
              <p14:cNvContentPartPr/>
              <p14:nvPr/>
            </p14:nvContentPartPr>
            <p14:xfrm>
              <a:off x="9349847" y="1393920"/>
              <a:ext cx="355680" cy="209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FF9014E-F47D-AABC-52F1-2D447798538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31847" y="1376280"/>
                <a:ext cx="391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5CA3AAA-0D9F-325E-911C-F55CD882C1A8}"/>
                  </a:ext>
                </a:extLst>
              </p14:cNvPr>
              <p14:cNvContentPartPr/>
              <p14:nvPr/>
            </p14:nvContentPartPr>
            <p14:xfrm>
              <a:off x="9961127" y="1397880"/>
              <a:ext cx="229320" cy="20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5CA3AAA-0D9F-325E-911C-F55CD882C1A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43127" y="1379880"/>
                <a:ext cx="2649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84B24E4-4C3B-C5A8-A3FD-435A596E50F1}"/>
              </a:ext>
            </a:extLst>
          </p:cNvPr>
          <p:cNvGrpSpPr/>
          <p:nvPr/>
        </p:nvGrpSpPr>
        <p:grpSpPr>
          <a:xfrm>
            <a:off x="8122247" y="1853640"/>
            <a:ext cx="3309480" cy="557280"/>
            <a:chOff x="8122247" y="1853640"/>
            <a:chExt cx="33094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7AB90D-A6CE-3CA9-AC91-08B38A6AB8B4}"/>
                    </a:ext>
                  </a:extLst>
                </p14:cNvPr>
                <p14:cNvContentPartPr/>
                <p14:nvPr/>
              </p14:nvContentPartPr>
              <p14:xfrm>
                <a:off x="8122247" y="2050200"/>
                <a:ext cx="194760" cy="27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7AB90D-A6CE-3CA9-AC91-08B38A6AB8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04607" y="2032560"/>
                  <a:ext cx="230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D33641-88B5-F924-0372-6CA62E607030}"/>
                    </a:ext>
                  </a:extLst>
                </p14:cNvPr>
                <p14:cNvContentPartPr/>
                <p14:nvPr/>
              </p14:nvContentPartPr>
              <p14:xfrm>
                <a:off x="8398007" y="2075400"/>
                <a:ext cx="202680" cy="26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D33641-88B5-F924-0372-6CA62E6070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67" y="2057400"/>
                  <a:ext cx="238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637A9B4-053B-FFEB-48CB-6FA1FE4F91B1}"/>
                    </a:ext>
                  </a:extLst>
                </p14:cNvPr>
                <p14:cNvContentPartPr/>
                <p14:nvPr/>
              </p14:nvContentPartPr>
              <p14:xfrm>
                <a:off x="8721287" y="2007360"/>
                <a:ext cx="302760" cy="40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637A9B4-053B-FFEB-48CB-6FA1FE4F91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3287" y="1989360"/>
                  <a:ext cx="338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9DE486-F560-DF39-3B4F-3AB19547FF05}"/>
                    </a:ext>
                  </a:extLst>
                </p14:cNvPr>
                <p14:cNvContentPartPr/>
                <p14:nvPr/>
              </p14:nvContentPartPr>
              <p14:xfrm>
                <a:off x="9162287" y="1946520"/>
                <a:ext cx="30240" cy="298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9DE486-F560-DF39-3B4F-3AB19547FF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44287" y="1928880"/>
                  <a:ext cx="65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B69D71-39DF-C29D-232F-036DDAA32B6D}"/>
                    </a:ext>
                  </a:extLst>
                </p14:cNvPr>
                <p14:cNvContentPartPr/>
                <p14:nvPr/>
              </p14:nvContentPartPr>
              <p14:xfrm>
                <a:off x="9329687" y="2042280"/>
                <a:ext cx="24120" cy="12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B69D71-39DF-C29D-232F-036DDAA32B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1687" y="2024640"/>
                  <a:ext cx="59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17E6B8-E410-B2A4-ACA1-50DB0E13F67D}"/>
                    </a:ext>
                  </a:extLst>
                </p14:cNvPr>
                <p14:cNvContentPartPr/>
                <p14:nvPr/>
              </p14:nvContentPartPr>
              <p14:xfrm>
                <a:off x="9532727" y="2047680"/>
                <a:ext cx="209160" cy="228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17E6B8-E410-B2A4-ACA1-50DB0E13F6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14727" y="2030040"/>
                  <a:ext cx="244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6E2F00-63EE-C003-0E29-46368A659702}"/>
                    </a:ext>
                  </a:extLst>
                </p14:cNvPr>
                <p14:cNvContentPartPr/>
                <p14:nvPr/>
              </p14:nvContentPartPr>
              <p14:xfrm>
                <a:off x="9877247" y="2051280"/>
                <a:ext cx="158760" cy="20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6E2F00-63EE-C003-0E29-46368A6597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59247" y="2033640"/>
                  <a:ext cx="19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2C6BC6-E357-DB3F-1964-F3DCB20C982B}"/>
                    </a:ext>
                  </a:extLst>
                </p14:cNvPr>
                <p14:cNvContentPartPr/>
                <p14:nvPr/>
              </p14:nvContentPartPr>
              <p14:xfrm>
                <a:off x="10251287" y="1853640"/>
                <a:ext cx="76680" cy="35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2C6BC6-E357-DB3F-1964-F3DCB20C982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33287" y="1836000"/>
                  <a:ext cx="112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F51D38A-0A7F-567D-F929-90DB1E67E180}"/>
                    </a:ext>
                  </a:extLst>
                </p14:cNvPr>
                <p14:cNvContentPartPr/>
                <p14:nvPr/>
              </p14:nvContentPartPr>
              <p14:xfrm>
                <a:off x="10182167" y="2060640"/>
                <a:ext cx="201960" cy="1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F51D38A-0A7F-567D-F929-90DB1E67E1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64167" y="2043000"/>
                  <a:ext cx="237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3079C7-B527-50F8-5400-323897F2EF1C}"/>
                    </a:ext>
                  </a:extLst>
                </p14:cNvPr>
                <p14:cNvContentPartPr/>
                <p14:nvPr/>
              </p14:nvContentPartPr>
              <p14:xfrm>
                <a:off x="10573127" y="1870920"/>
                <a:ext cx="38160" cy="299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3079C7-B527-50F8-5400-323897F2EF1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5487" y="1853280"/>
                  <a:ext cx="73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7EE079-B760-B50C-6BD8-25BAE62AF6AD}"/>
                    </a:ext>
                  </a:extLst>
                </p14:cNvPr>
                <p14:cNvContentPartPr/>
                <p14:nvPr/>
              </p14:nvContentPartPr>
              <p14:xfrm>
                <a:off x="10812167" y="1989720"/>
                <a:ext cx="300600" cy="27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7EE079-B760-B50C-6BD8-25BAE62AF6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94527" y="1972080"/>
                  <a:ext cx="336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1FCA3D-22C9-3471-9F55-DCCE0560FA8B}"/>
                    </a:ext>
                  </a:extLst>
                </p14:cNvPr>
                <p14:cNvContentPartPr/>
                <p14:nvPr/>
              </p14:nvContentPartPr>
              <p14:xfrm>
                <a:off x="11220407" y="2063880"/>
                <a:ext cx="211320" cy="21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1FCA3D-22C9-3471-9F55-DCCE0560FA8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02407" y="2046240"/>
                  <a:ext cx="246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B773A0D-AC20-ADA4-C113-B876B2AE515D}"/>
                    </a:ext>
                  </a:extLst>
                </p14:cNvPr>
                <p14:cNvContentPartPr/>
                <p14:nvPr/>
              </p14:nvContentPartPr>
              <p14:xfrm>
                <a:off x="9323207" y="2194200"/>
                <a:ext cx="27720" cy="195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B773A0D-AC20-ADA4-C113-B876B2AE515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05207" y="2176200"/>
                  <a:ext cx="6336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524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249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25</cp:revision>
  <dcterms:created xsi:type="dcterms:W3CDTF">2022-12-06T10:31:58Z</dcterms:created>
  <dcterms:modified xsi:type="dcterms:W3CDTF">2023-03-29T17:42:34Z</dcterms:modified>
</cp:coreProperties>
</file>