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57" r:id="rId4"/>
    <p:sldId id="312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93" d="100"/>
          <a:sy n="93" d="100"/>
        </p:scale>
        <p:origin x="6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3T07:56:55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3455 224 13391 0 0,'-2'-8'1452'0'0,"0"5"-1451"0"0,0 0 0 0 0,0-1 0 0 0,1 1-1 0 0,0-1 1 0 0,-1 1 0 0 0,1-1 0 0 0,1 1-1 0 0,-1-1 1 0 0,0 0 0 0 0,1 1 0 0 0,0-1 0 0 0,0 0-1 0 0,0 0 1 0 0,0 1 0 0 0,1-1 0 0 0,1-6-1 0 0,0 4 0 0 0,1 0 0 0 0,1 0 0 0 0,-1 0 0 0 0,1 1-1 0 0,0 0 1 0 0,0-1 0 0 0,6-4 0 0 0,-8 7 0 0 0,38-47 0 0 0,-28 34 0 0 0,-9 12 0 0 0,-1 1 0 0 0,-3 4 0 0 0,-21 19 0 0 0,-8-1 0 0 0,6-5 0 0 0,1-2 0 0 0,0 1 0 0 0,3-3 0 0 0,-16 7 91 0 0,33-15-22 0 0,-2-3 423 0 0,0 0 0 0 0,0 0 0 0 0,0 0 0 0 0,0 0 1 0 0,1-1-1 0 0,-1 0 0 0 0,0 0 0 0 0,-5-4 0 0 0,-13-4-22 0 0,11 4-571 0 0,-2 0 1 0 0,1 1-1 0 0,-1 1 0 0 0,1 0 1 0 0,-1 1-1 0 0,0 1 0 0 0,-16-1 1 0 0,-25 5 899 0 0,-31-1 468 0 0,45-2-1535 0 0,-56 8 0 0 0,23-1-541 0 0,-286-6 853 0 0,96-2 1514 0 0,35 1-1757 0 0,-289-41 121 0 0,481 39 258 0 0,-16-1-101 0 0,-1 2 0 0 0,-68 7-1 0 0,-106 29 78 0 0,82-13-137 0 0,92-15-4 0 0,1 2 0 0 0,-95 27 0 0 0,101-16 31 0 0,0 2-1 0 0,-52 31 0 0 0,64-33-94 0 0,2 2 0 0 0,1 2 0 0 0,0 1 0 0 0,2 1-1 0 0,1 1 1 0 0,-41 49 0 0 0,60-64 55 0 0,5-6 33 0 0,0 1-1 0 0,1 0 1 0 0,-5 7-1 0 0,4-6-16 0 0,2-4 0 0 0,0 1 0 0 0,1 0 0 0 0,-1 0 0 0 0,1 0 0 0 0,-3 7 0 0 0,-7 15 72 0 0,9-19 2 0 0,1 1-5 0 0,-7 25-17 0 0,7-24 12 0 0,5 0-28 0 0,10 29-63 0 0,-10-28-74 0 0,4-3-90 0 0,20 22 85 0 0,-20-22-17 0 0,-3 2-215 0 0,19 34 319 0 0,2 2 109 0 0,-20-35 42 0 0,1-4 6 0 0,20 21-11 0 0,-19-20-42 0 0,4 0-12 0 0,32 22-6 0 0,-25-18-16 0 0,23 8-58 0 0,9 0-15 0 0,-2-1 0 0 0,3-2 0 0 0,8 0 0 0 0,1 0-41 0 0,-42-12-14 0 0,-7-1-82 0 0,-1 0 1 0 0,19 8 0 0 0,27 12-397 0 0,3 5-77 0 0,7 2 21 0 0,8 2 397 0 0,-20-8 164 0 0,-27-12-21 0 0,42 15 351 0 0,72 18 1 0 0,476 61 1121 0 0,-311-61-979 0 0,-104-15-445 0 0,215 41 0 0 0,-264-41 77 0 0,2-7 1 0 0,0-7-1 0 0,175-4 0 0 0,113-51 6 0 0,116-73 269 0 0,-477 87-235 0 0,0-3 0 0 0,-2-4 0 0 0,-1-3-1 0 0,109-67 1 0 0,-155 82-162 0 0,-2 0 1 0 0,44-39-1 0 0,-66 51 34 0 0,0 0-1 0 0,0-1 1 0 0,-1 0 0 0 0,-1-1 0 0 0,1 0-1 0 0,-2 0 1 0 0,1 0 0 0 0,-1-1 0 0 0,-1 0-1 0 0,0 0 1 0 0,7-22 0 0 0,-11 22 9 0 0,0 1 1 0 0,0 0-1 0 0,0-1 1 0 0,-1 1-1 0 0,-1-1 1 0 0,0 1-1 0 0,0 0 0 0 0,-1-1 1 0 0,-5-12-1 0 0,-5-14 58 0 0,-19-40-1 0 0,18 46 43 0 0,0-1-48 0 0,-1 1 0 0 0,-2 0-1 0 0,-1 1 1 0 0,-1 1 0 0 0,-1 1-1 0 0,-24-27 1 0 0,25 36-82 0 0,-2 1-1 0 0,1 0 0 0 0,-2 1 1 0 0,-1 1-1 0 0,0 2 1 0 0,-43-23-1 0 0,20 17-10 0 0,-1 2 0 0 0,-84-21 0 0 0,-23 3 68 0 0,-168-18 0 0 0,-143-31 199 0 0,127 18-213 0 0,291 61 17 0 0,0 2-1 0 0,0 2 0 0 0,0 3 1 0 0,0 1-1 0 0,-66 12 1 0 0,37 1-267 0 0,0 4 1 0 0,-104 41-1 0 0,165-55-115 0 0,0 0 0 0 0,0 0-1 0 0,0-2 1 0 0,0 0 0 0 0,-18 2-1 0 0,29-5 50 0 0,-1 0-1 0 0,0 0 1 0 0,1 0-1 0 0,-1 0 0 0 0,1 0 1 0 0,-1-1-1 0 0,1 0 1 0 0,-1 0-1 0 0,1 0 0 0 0,-1 0 1 0 0,1-1-1 0 0,0 1 0 0 0,0-1 1 0 0,-1 0-1 0 0,1 1 1 0 0,0-2-1 0 0,1 1 0 0 0,-1 0 1 0 0,0 0-1 0 0,1-1 1 0 0,-1 0-1 0 0,1 1 0 0 0,0-1 1 0 0,0 0-1 0 0,-3-4 1 0 0,-9-30-4569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FA9A-8890-D5EC-0C1B-6EF03FCFD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048B-F495-D0C7-21BF-138AA1140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490A-F7DC-2029-EC28-6A0AB4FF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5E51-FCCE-FC53-07EA-9CDA760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3272-0ACB-BE18-A02B-58AE818F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CA3A-9B08-C95D-C348-7ADE2753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ABFFB-9843-D9EC-3BA1-AC0A9C5C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0663-BFAB-AA8D-B905-224093B9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077F-E54D-F9CE-AE63-BBBFE34F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9F18-A615-A38B-1808-DC85E62D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4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AF6F2-3DD5-E63C-519B-F14933C82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752D8-FD05-5276-7978-A1ED8DD4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C68D-C241-267F-787E-EBB06C4A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D1CE-BCF1-B5DF-C78B-15B56C1A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3143-85C2-31BA-B6D9-58A6E0B1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9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8AD4-D7FC-3E63-DEF6-021DEB7F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B74-4426-1913-6B59-8D24A31A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535B-2A6C-BAF1-2C13-16FF99D0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89FC-9075-DEFD-3986-DA59790E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827A-DDF9-617C-1481-2B555E7B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4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6F93-C67F-3FE2-B76E-3588BED2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745F-43D8-EF50-1CFE-E3D951906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A319-56EA-94DC-E7FD-73FBD57D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FFCB-C9A2-0FB9-1244-072534A8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A3F4-2A3B-3030-3684-28F2B4D2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7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8EA3-5453-B971-6323-0529E6BE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3759-7317-86B0-7A44-3F5EB59B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8758-E809-6B2E-84D6-CF603D188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14B4C-CF2A-620F-A179-67B2405F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93BD2-F962-B725-596A-5A5D41D9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B47FD-5265-8A45-FF89-2F489E9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DC81-05F6-0B5A-19D9-BFCC9F8E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7E8F-956A-8889-4557-EA3FE01E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5C04-BC37-80BC-20B4-549FAD6F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5BA9C-F2E4-C9A8-E624-24A73120C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1BC02-08FE-3C58-CD13-9CED04E1D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CEC40-9933-16E0-0438-39CB30B5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5A63B-0BA7-8B0A-FADB-5EB0815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A0F0E-0B0F-BB79-A185-79C52FA7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64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D666-ADDF-60CF-103F-90336DB1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4F0B9-6DEC-2298-89D4-518B5EAB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CDA1C-E00D-B7BB-5F3D-DB1852A4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90286-1FD1-4D11-D735-BF34F1BE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9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124C3-3B32-BBE9-E5F9-EF579678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DBC13-D477-23B0-F8AB-499686B4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46D63-2911-4ECC-FF6F-5BDEB6B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838D-1E95-09DA-08D1-44E05F08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69AF-B2DB-84D9-A764-B7E93D86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DC3A5-D942-6820-F3AE-0FA8920C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DCEA4-8E9C-EE17-833B-E507D623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F1E2-82AE-CACC-4115-F04DA7FE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93EF-0479-367E-F71B-819E3228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5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02C2-FBAE-B053-AC8E-12CAD49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E232-2010-C952-F6E1-1E98E2D5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F1490-E769-10D7-A1B0-F931A0DE8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DCD79-C781-290D-A275-A15C746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171A-6785-8CA2-AAD8-D73FDB46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E6D2-57F6-040E-4817-F464B611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3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97206-1D3B-9F29-55B7-88479AE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56CD-A666-6087-5877-D5242F84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E1D4-0FA9-1F71-5506-5FEC25E41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BD39-4744-45CD-90D6-B094F5E9C58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878A-30CA-764C-1A38-5ABD326C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CA08-5379-06FC-26CA-15B7D32B0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E37F-DD1B-4DF0-BB69-E2251465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9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B3A3CA-B15D-ED06-BA87-A220A6C45243}"/>
              </a:ext>
            </a:extLst>
          </p:cNvPr>
          <p:cNvSpPr txBox="1"/>
          <p:nvPr/>
        </p:nvSpPr>
        <p:spPr>
          <a:xfrm>
            <a:off x="991791" y="1840203"/>
            <a:ext cx="6093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Modern statistics knowledge and skills: what you need and how to get it</a:t>
            </a:r>
            <a:endParaRPr lang="en-GB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425C1-E5B2-5021-73B6-F46BF2652554}"/>
              </a:ext>
            </a:extLst>
          </p:cNvPr>
          <p:cNvSpPr txBox="1"/>
          <p:nvPr/>
        </p:nvSpPr>
        <p:spPr>
          <a:xfrm>
            <a:off x="1515662" y="3753981"/>
            <a:ext cx="504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Day 5 Experimental Design and Analysis (EDA: full stats module)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E3236-870D-B4A4-01AE-0A0704BAEFE9}"/>
              </a:ext>
            </a:extLst>
          </p:cNvPr>
          <p:cNvSpPr txBox="1"/>
          <p:nvPr/>
        </p:nvSpPr>
        <p:spPr>
          <a:xfrm>
            <a:off x="196266" y="5782602"/>
            <a:ext cx="3061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 Harris</a:t>
            </a:r>
          </a:p>
          <a:p>
            <a:r>
              <a:rPr lang="en-GB" dirty="0"/>
              <a:t>University of Mpumalanga, ZA</a:t>
            </a:r>
          </a:p>
          <a:p>
            <a:r>
              <a:rPr lang="en-GB" dirty="0"/>
              <a:t>2023-03-23 to 2023-03-30</a:t>
            </a:r>
          </a:p>
        </p:txBody>
      </p:sp>
      <p:pic>
        <p:nvPicPr>
          <p:cNvPr id="8" name="Picture 2" descr="brown alligator on body of water">
            <a:extLst>
              <a:ext uri="{FF2B5EF4-FFF2-40B4-BE49-F238E27FC236}">
                <a16:creationId xmlns:a16="http://schemas.microsoft.com/office/drawing/2014/main" id="{9C1CD197-F846-1998-C487-61D3CF9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54" y="0"/>
            <a:ext cx="457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F9E01-6EE5-B431-6264-3E256233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232" y="86833"/>
            <a:ext cx="1272055" cy="9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00291-D428-B196-FACF-81E0585DF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9" b="13708"/>
          <a:stretch/>
        </p:blipFill>
        <p:spPr>
          <a:xfrm>
            <a:off x="1352764" y="1628454"/>
            <a:ext cx="9144000" cy="5039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AAC1A7-B8A5-266E-759D-E216885CDA64}"/>
                  </a:ext>
                </a:extLst>
              </p14:cNvPr>
              <p14:cNvContentPartPr/>
              <p14:nvPr/>
            </p14:nvContentPartPr>
            <p14:xfrm>
              <a:off x="5051138" y="5737270"/>
              <a:ext cx="1884240" cy="56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AAC1A7-B8A5-266E-759D-E216885CDA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3138" y="5719270"/>
                <a:ext cx="1919880" cy="604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A9164D3-06AF-5F7C-D3E2-ECC26CA31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703" y="161151"/>
            <a:ext cx="5898748" cy="12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E29CD-0E2A-5EF0-9A30-7FD08DA12354}"/>
              </a:ext>
            </a:extLst>
          </p:cNvPr>
          <p:cNvSpPr txBox="1"/>
          <p:nvPr/>
        </p:nvSpPr>
        <p:spPr>
          <a:xfrm>
            <a:off x="624840" y="350520"/>
            <a:ext cx="2447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Last session</a:t>
            </a:r>
          </a:p>
          <a:p>
            <a:endParaRPr lang="en-GB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CB9B3-995F-33EE-ED18-52E5B70CEE0D}"/>
              </a:ext>
            </a:extLst>
          </p:cNvPr>
          <p:cNvSpPr txBox="1"/>
          <p:nvPr/>
        </p:nvSpPr>
        <p:spPr>
          <a:xfrm>
            <a:off x="846029" y="1814917"/>
            <a:ext cx="9700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Review data activity from previous day 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R Stats Bootcamp page 11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T-test, graphing practice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795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E29CD-0E2A-5EF0-9A30-7FD08DA12354}"/>
              </a:ext>
            </a:extLst>
          </p:cNvPr>
          <p:cNvSpPr txBox="1"/>
          <p:nvPr/>
        </p:nvSpPr>
        <p:spPr>
          <a:xfrm>
            <a:off x="624840" y="350520"/>
            <a:ext cx="13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CB9B3-995F-33EE-ED18-52E5B70CEE0D}"/>
              </a:ext>
            </a:extLst>
          </p:cNvPr>
          <p:cNvSpPr txBox="1"/>
          <p:nvPr/>
        </p:nvSpPr>
        <p:spPr>
          <a:xfrm>
            <a:off x="846029" y="1814917"/>
            <a:ext cx="9700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/>
              <a:t>Invitation to HARUG!</a:t>
            </a:r>
            <a:endParaRPr lang="en-GB" sz="2400" dirty="0"/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Overview of EDA Experimental Design and Analysis module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Talks: overview and graphics 1</a:t>
            </a:r>
          </a:p>
          <a:p>
            <a:pPr marL="342900" indent="-342900">
              <a:buFontTx/>
              <a:buChar char="-"/>
            </a:pP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Lab: Graphs 1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7942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E8E5C-B05A-00F6-C8CE-A4D7801776B0}"/>
              </a:ext>
            </a:extLst>
          </p:cNvPr>
          <p:cNvSpPr txBox="1"/>
          <p:nvPr/>
        </p:nvSpPr>
        <p:spPr>
          <a:xfrm>
            <a:off x="1255485" y="994619"/>
            <a:ext cx="95794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highlight>
                  <a:srgbClr val="FFFF00"/>
                </a:highlight>
              </a:rPr>
              <a:t>https://hauum-2023.github.io/website/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80E4F6-AF1C-75B7-DF5E-41B34712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43" y="2024742"/>
            <a:ext cx="3598761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EC4A6-69DF-3BD5-F187-91DB8F417445}"/>
              </a:ext>
            </a:extLst>
          </p:cNvPr>
          <p:cNvSpPr txBox="1"/>
          <p:nvPr/>
        </p:nvSpPr>
        <p:spPr>
          <a:xfrm>
            <a:off x="5929086" y="2677886"/>
            <a:ext cx="5123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HAUUM</a:t>
            </a:r>
            <a:r>
              <a:rPr lang="en-GB" sz="4000" dirty="0"/>
              <a:t> = </a:t>
            </a:r>
            <a:r>
              <a:rPr lang="en-GB" sz="4000" b="1" dirty="0"/>
              <a:t>H</a:t>
            </a:r>
            <a:r>
              <a:rPr lang="en-GB" sz="4000" dirty="0"/>
              <a:t>arper </a:t>
            </a:r>
            <a:r>
              <a:rPr lang="en-GB" sz="4000" b="1" dirty="0"/>
              <a:t>A</a:t>
            </a:r>
            <a:r>
              <a:rPr lang="en-GB" sz="4000" dirty="0"/>
              <a:t>dams </a:t>
            </a:r>
            <a:r>
              <a:rPr lang="en-GB" sz="4000" b="1" dirty="0"/>
              <a:t>U</a:t>
            </a:r>
            <a:r>
              <a:rPr lang="en-GB" sz="4000" dirty="0"/>
              <a:t>niversity – </a:t>
            </a:r>
            <a:r>
              <a:rPr lang="en-GB" sz="4000" b="1" dirty="0"/>
              <a:t>U</a:t>
            </a:r>
            <a:r>
              <a:rPr lang="en-GB" sz="4000" dirty="0"/>
              <a:t>niversity of </a:t>
            </a:r>
            <a:r>
              <a:rPr lang="en-GB" sz="4000" b="1" dirty="0"/>
              <a:t>M</a:t>
            </a:r>
            <a:r>
              <a:rPr lang="en-GB" sz="4000" dirty="0"/>
              <a:t>pumalanga</a:t>
            </a:r>
          </a:p>
        </p:txBody>
      </p:sp>
    </p:spTree>
    <p:extLst>
      <p:ext uri="{BB962C8B-B14F-4D97-AF65-F5344CB8AC3E}">
        <p14:creationId xmlns:p14="http://schemas.microsoft.com/office/powerpoint/2010/main" val="1595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96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27</cp:revision>
  <dcterms:created xsi:type="dcterms:W3CDTF">2022-12-06T10:31:58Z</dcterms:created>
  <dcterms:modified xsi:type="dcterms:W3CDTF">2023-03-30T05:22:23Z</dcterms:modified>
</cp:coreProperties>
</file>