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257" r:id="rId4"/>
    <p:sldId id="312" r:id="rId5"/>
    <p:sldId id="31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69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7:56:55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3455 224 13391 0 0,'-2'-8'1452'0'0,"0"5"-1451"0"0,0 0 0 0 0,0-1 0 0 0,1 1-1 0 0,0-1 1 0 0,-1 1 0 0 0,1-1 0 0 0,1 1-1 0 0,-1-1 1 0 0,0 0 0 0 0,1 1 0 0 0,0-1 0 0 0,0 0-1 0 0,0 0 1 0 0,0 1 0 0 0,1-1 0 0 0,1-6-1 0 0,0 4 0 0 0,1 0 0 0 0,1 0 0 0 0,-1 0 0 0 0,1 1-1 0 0,0 0 1 0 0,0-1 0 0 0,6-4 0 0 0,-8 7 0 0 0,38-47 0 0 0,-28 34 0 0 0,-9 12 0 0 0,-1 1 0 0 0,-3 4 0 0 0,-21 19 0 0 0,-8-1 0 0 0,6-5 0 0 0,1-2 0 0 0,0 1 0 0 0,3-3 0 0 0,-16 7 91 0 0,33-15-22 0 0,-2-3 423 0 0,0 0 0 0 0,0 0 0 0 0,0 0 0 0 0,0 0 1 0 0,1-1-1 0 0,-1 0 0 0 0,0 0 0 0 0,-5-4 0 0 0,-13-4-22 0 0,11 4-571 0 0,-2 0 1 0 0,1 1-1 0 0,-1 1 0 0 0,1 0 1 0 0,-1 1-1 0 0,0 1 0 0 0,-16-1 1 0 0,-25 5 899 0 0,-31-1 468 0 0,45-2-1535 0 0,-56 8 0 0 0,23-1-541 0 0,-286-6 853 0 0,96-2 1514 0 0,35 1-1757 0 0,-289-41 121 0 0,481 39 258 0 0,-16-1-101 0 0,-1 2 0 0 0,-68 7-1 0 0,-106 29 78 0 0,82-13-137 0 0,92-15-4 0 0,1 2 0 0 0,-95 27 0 0 0,101-16 31 0 0,0 2-1 0 0,-52 31 0 0 0,64-33-94 0 0,2 2 0 0 0,1 2 0 0 0,0 1 0 0 0,2 1-1 0 0,1 1 1 0 0,-41 49 0 0 0,60-64 55 0 0,5-6 33 0 0,0 1-1 0 0,1 0 1 0 0,-5 7-1 0 0,4-6-16 0 0,2-4 0 0 0,0 1 0 0 0,1 0 0 0 0,-1 0 0 0 0,1 0 0 0 0,-3 7 0 0 0,-7 15 72 0 0,9-19 2 0 0,1 1-5 0 0,-7 25-17 0 0,7-24 12 0 0,5 0-28 0 0,10 29-63 0 0,-10-28-74 0 0,4-3-90 0 0,20 22 85 0 0,-20-22-17 0 0,-3 2-215 0 0,19 34 319 0 0,2 2 109 0 0,-20-35 42 0 0,1-4 6 0 0,20 21-11 0 0,-19-20-42 0 0,4 0-12 0 0,32 22-6 0 0,-25-18-16 0 0,23 8-58 0 0,9 0-15 0 0,-2-1 0 0 0,3-2 0 0 0,8 0 0 0 0,1 0-41 0 0,-42-12-14 0 0,-7-1-82 0 0,-1 0 1 0 0,19 8 0 0 0,27 12-397 0 0,3 5-77 0 0,7 2 21 0 0,8 2 397 0 0,-20-8 164 0 0,-27-12-21 0 0,42 15 351 0 0,72 18 1 0 0,476 61 1121 0 0,-311-61-979 0 0,-104-15-445 0 0,215 41 0 0 0,-264-41 77 0 0,2-7 1 0 0,0-7-1 0 0,175-4 0 0 0,113-51 6 0 0,116-73 269 0 0,-477 87-235 0 0,0-3 0 0 0,-2-4 0 0 0,-1-3-1 0 0,109-67 1 0 0,-155 82-162 0 0,-2 0 1 0 0,44-39-1 0 0,-66 51 34 0 0,0 0-1 0 0,0-1 1 0 0,-1 0 0 0 0,-1-1 0 0 0,1 0-1 0 0,-2 0 1 0 0,1 0 0 0 0,-1-1 0 0 0,-1 0-1 0 0,0 0 1 0 0,7-22 0 0 0,-11 22 9 0 0,0 1 1 0 0,0 0-1 0 0,0-1 1 0 0,-1 1-1 0 0,-1-1 1 0 0,0 1-1 0 0,0 0 0 0 0,-1-1 1 0 0,-5-12-1 0 0,-5-14 58 0 0,-19-40-1 0 0,18 46 43 0 0,0-1-48 0 0,-1 1 0 0 0,-2 0-1 0 0,-1 1 1 0 0,-1 1 0 0 0,-1 1-1 0 0,-24-27 1 0 0,25 36-82 0 0,-2 1-1 0 0,1 0 0 0 0,-2 1 1 0 0,-1 1-1 0 0,0 2 1 0 0,-43-23-1 0 0,20 17-10 0 0,-1 2 0 0 0,-84-21 0 0 0,-23 3 68 0 0,-168-18 0 0 0,-143-31 199 0 0,127 18-213 0 0,291 61 17 0 0,0 2-1 0 0,0 2 0 0 0,0 3 1 0 0,0 1-1 0 0,-66 12 1 0 0,37 1-267 0 0,0 4 1 0 0,-104 41-1 0 0,165-55-115 0 0,0 0 0 0 0,0 0-1 0 0,0-2 1 0 0,0 0 0 0 0,-18 2-1 0 0,29-5 50 0 0,-1 0-1 0 0,0 0 1 0 0,1 0-1 0 0,-1 0 0 0 0,1 0 1 0 0,-1-1-1 0 0,1 0 1 0 0,-1 0-1 0 0,1 0 0 0 0,-1 0 1 0 0,1-1-1 0 0,0 1 0 0 0,0-1 1 0 0,-1 0-1 0 0,1 1 1 0 0,0-2-1 0 0,1 1 0 0 0,-1 0 1 0 0,0 0-1 0 0,1-1 1 0 0,-1 0-1 0 0,1 1 0 0 0,0-1 1 0 0,0 0-1 0 0,-3-4 1 0 0,-9-30-4569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3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9215 0 0,'0'0'2996'0'0,"10"5"-1886"0"0,32 14-49 0 0,-22-12-238 0 0,39 10 602 0 0,5 0-584 0 0,-14-2-794 0 0,-28-6-160 0 0,13 10-79 0 0,-27-15-22 0 0,0 5-151 0 0,21 24 226 0 0,-22-25 3 0 0,-6-1 23 0 0,4 21 80 0 0,-5-16-10 0 0,-3-1-36 0 0,-1 0 1 0 0,0 0-1 0 0,-1-1 1 0 0,0 1-1 0 0,-9 12 1 0 0,-41 54-1235 0 0,28-41 524 0 0,-3 5-46 0 0,-44 64 1142 0 0,64-89 418 0 0,0 1-1 0 0,2 0 0 0 0,0 1 1 0 0,-9 29-1 0 0,15-36 156 0 0,0 1 0 0 0,-1 13 0 0 0,5-13-22 0 0,6 18-180 0 0,-7-29-614 0 0,-1 1 1 0 0,0-1-1 0 0,1 0 0 0 0,-1 1 1 0 0,1-1-1 0 0,-1 0 0 0 0,1 0 0 0 0,0 1 1 0 0,1 1-1 0 0,17 25 501 0 0,-14-21-288 0 0,5 1-127 0 0,30 25-22 0 0,-39-32-119 0 0,0 0 0 0 0,1 0 0 0 0,-1 1 1 0 0,1-1-1 0 0,-1 0 0 0 0,1-1 0 0 0,-1 1 1 0 0,1 0-1 0 0,0 0 0 0 0,2 0 0 0 0,41 12 22 0 0,-34-11-25 0 0,1-1 0 0 0,0 0 0 0 0,12 0 0 0 0,28-6-97 0 0,-43 5-95 0 0,0-2-1 0 0,0 1 1 0 0,16-6-1 0 0,-12 4-848 0 0,-2 0-6472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3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19807 0 0,'-16'20'1760'0'0,"2"-4"-1408"0"0,5-4-280 0 0,3 3 288 0 0,-1-1 56 0 0,-8 13 16 0 0,-9 15 0 0 0,-5 15-112 0 0,1 4-32 0 0,2 1 0 0 0,4-5 0 0 0,5-8-288 0 0,1-4-160 0 0,1-1 24 0 0,1-8-9688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3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45 8287 0 0,'-18'21'7642'0'0,"27"-17"-6654"0"0,28 11-27 0 0,-36-15-895 0 0,1 1 0 0 0,-1-1 0 0 0,0 1 1 0 0,1-1-1 0 0,-1 0 0 0 0,1 1 0 0 0,-1-1 0 0 0,0 0 0 0 0,1 0 0 0 0,-1 0 1 0 0,1 0-1 0 0,1 0 0 0 0,38-1 402 0 0,-18-1-168 0 0,176-43 92 0 0,-167 36-487 0 0,-6 2-104 0 0,0 1 0 0 0,40-5 0 0 0,-12 5-48 0 0,-29 5-137 0 0,23 4-572 0 0,-26 1-253 0 0,19 8-51 0 0,-39-11 1166 0 0,-1-1-1 0 0,0 0 1 0 0,1 1 0 0 0,-1-1-1 0 0,0 1 1 0 0,1-1 0 0 0,-1 1-1 0 0,0 0 1 0 0,0 0 0 0 0,0-1-1 0 0,3 3 1 0 0,24 20-457 0 0,-27-22 529 0 0,0-1-1 0 0,0 1 0 0 0,-1 0 1 0 0,1 0-1 0 0,0 0 0 0 0,0 0 1 0 0,0 0-1 0 0,-1 0 0 0 0,1 0 1 0 0,0 0-1 0 0,-1 0 0 0 0,2 2 1 0 0,14 30-222 0 0,-16-32 228 0 0,1 0 0 0 0,0 1 0 0 0,-1-1 0 0 0,1 0 0 0 0,-1 1 0 0 0,0-1 0 0 0,1 0 0 0 0,-1 1 0 0 0,0-1 0 0 0,0 2 0 0 0,1 1 11 0 0,0 4 36 0 0,-1-1-1 0 0,0 0 1 0 0,0 1-1 0 0,0-1 1 0 0,-1 1-1 0 0,0-1 1 0 0,-2 9 0 0 0,-4 3 132 0 0,-1-1 1 0 0,0 1-1 0 0,-1-1 1 0 0,-20 29-1 0 0,-55 63 1202 0 0,18-35-245 0 0,-42 55 1278 0 0,99-116-1994 0 0,0 0 0 0 0,0 1-1 0 0,1 0 1 0 0,1 1 0 0 0,0-1 0 0 0,1 2-1 0 0,-6 26 1 0 0,10-34-240 0 0,1-7-116 0 0,0 1 1 0 0,1-1-1 0 0,-1 0 1 0 0,1 1-1 0 0,0-1 1 0 0,0 0-1 0 0,0 1 1 0 0,0-1-1 0 0,0 1 0 0 0,0-1 1 0 0,1 4-1 0 0,3 30 243 0 0,0-20-23 0 0,7 14-84 0 0,-3-15-37 0 0,10 13-10 0 0,-17-27-124 0 0,0 1-1 0 0,0-1 1 0 0,0 1 0 0 0,0-1-1 0 0,1 1 1 0 0,-1-1-1 0 0,0 0 1 0 0,4 3-1 0 0,7 5-16 0 0,0 0-1 0 0,16 8 0 0 0,-15-10-63 0 0,1-1 1 0 0,17 4-1 0 0,-31-10 68 0 0,12 4-304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3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5527 0 0,'0'0'7470'0'0,"10"0"-5852"0"0,32 1-76 0 0,-19-3-20 0 0,126-32 1145 0 0,35-10-1615 0 0,-133 36-1009 0 0,9 1-119 0 0,-36 6-75 0 0,30 3-248 0 0,-45 2-67 0 0,29 13-101 0 0,-28-13-17 0 0,-8 5-161 0 0,8 26-651 0 0,-9-34 1266 0 0,-1 0 1 0 0,1 0 0 0 0,-1 0 0 0 0,0 0-1 0 0,0 1 1 0 0,0-1 0 0 0,1 0 0 0 0,-1 0 0 0 0,0 0-1 0 0,-1 0 1 0 0,1 0 0 0 0,0 2 0 0 0,-2 9-657 0 0,0-1 1 0 0,-1 1 0 0 0,-1 0-1 0 0,1-1 1 0 0,-10 19 0 0 0,1-12 252 0 0,0 0-1 0 0,-1-1 1 0 0,-1 0 0 0 0,-29 27 0 0 0,-73 53 4158 0 0,6-6 536 0 0,80-62-2238 0 0,-33 41 1 0 0,50-52-1205 0 0,0 0 0 0 0,0 0 0 0 0,-17 38 0 0 0,27-42-309 0 0,-3 23-48 0 0,5-18-162 0 0,4 23-68 0 0,1-19-17 0 0,3-1-96 0 0,1 0-1 0 0,1-1 1 0 0,1 0 0 0 0,0 0-1 0 0,14 19 1 0 0,-14-27-43 0 0,0 0 0 0 0,1-1 0 0 0,1 0 1 0 0,0-1-1 0 0,0 0 0 0 0,1-1 0 0 0,0 0 0 0 0,1-1 0 0 0,0-1 0 0 0,0 0 0 0 0,1-1 1 0 0,0-1-1 0 0,1 0 0 0 0,-1-1 0 0 0,1 0 0 0 0,0-1 0 0 0,0-1 0 0 0,0-1 0 0 0,1 0 0 0 0,-1-1 1 0 0,0-1-1 0 0,20-2 0 0 0,-9-1-650 0 0,1-1 0 0 0,45-12 1 0 0,-13-4-6981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4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1 11975 0 0,'-3'2'344'0'0,"-13"13"2606"0"0,14-13-2613 0 0,0 2 954 0 0,-20 35 1559 0 0,19-35-1042 0 0,11 2-1676 0 0,-3-1-105 0 0,1 0 0 0 0,1 0-1 0 0,12 7 1 0 0,-12-9-24 0 0,0 0 1 0 0,0-1-1 0 0,0 0 1 0 0,0-1 0 0 0,11 1-1 0 0,52 7-24 0 0,11 1-85 0 0,132 13-736 0 0,-151-18 486 0 0,311 37-2983 0 0,-345-36 3183 0 0,-14-3 158 0 0,41 13 219 0 0,-19-4-40 0 0,-27-9 83 0 0,-1 1 336 0 0,27 11 147 0 0,-26-11 1744 0 0,-2 1-2065 0 0,20 16-43 0 0,-20-16 74 0 0,-4 3-364 0 0,13 30-74 0 0,-13-27-25 0 0,-1-6-12 0 0,-1 0 1 0 0,0 0-1 0 0,0 0 0 0 0,0 0 0 0 0,-1 1 0 0 0,1 8 0 0 0,0 30-275 0 0,-3 4-95 0 0,-3 5-120 0 0,-1 3 130 0 0,4-44 342 0 0,-3 37-126 0 0,1 5 100 0 0,-4 24 451 0 0,-25 114 1 0 0,-36 74 562 0 0,27-109-725 0 0,13-47-81 0 0,-72 178 0 0 0,88-256-134 0 0,-4 9-12 0 0,4-8 0 0 0,3-8-11 0 0,9-20-42 0 0,9-6-2307 0 0,2 2 2011 0 0,5-2 146 0 0,8-3-5458 0 0,5-2 5148 0 0,-21 5 1311 0 0,1 5-19 0 0,22 11 28 0 0,-23-12 3887 0 0,-10-1-4382 0 0,-54 17 509 0 0,-220 60-354 0 0,221-67-466 0 0,-882 194 225 0 0,869-189-670 0 0,-107 43 1 0 0,153-50-7417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4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3679 0 0,'0'4'273'0'0,"-1"0"0"0"0,1 1 0 0 0,0-1 0 0 0,0 0 0 0 0,0 0 0 0 0,0 0 0 0 0,1 1 0 0 0,-1-1 0 0 0,1 0 0 0 0,0 0 0 0 0,1 0-1 0 0,1 4 1 0 0,-2-6 506 0 0,3 11-19 0 0,21 66 672 0 0,-9-28-1061 0 0,-9-26-137 0 0,-2-10-165 0 0,-1-1 32 0 0,-1 0-1 0 0,2 16 1 0 0,4 29-68 0 0,-2 8-33 0 0,1 143 143 0 0,0 9 92 0 0,57 515 1411 0 0,-55-605-1630 0 0,-9-90-16 0 0,0-24 12 0 0,0 70-39 0 0,-2-73 55 0 0,0 0 0 0 0,0 0 0 0 0,-1-1 0 0 0,-1 1-1 0 0,-5 14 1 0 0,8-26-3 0 0,0 0-1 0 0,0 0 1 0 0,0 0-1 0 0,0 0 0 0 0,0-1 1 0 0,0 1-1 0 0,0 0 1 0 0,0 0-1 0 0,0 0 1 0 0,0 0-1 0 0,0 0 0 0 0,0 0 1 0 0,0 0-1 0 0,0 0 1 0 0,0 0-1 0 0,0 0 0 0 0,0 0 1 0 0,0 0-1 0 0,-1 0 1 0 0,1 0-1 0 0,0 0 1 0 0,0 0-1 0 0,0-1 0 0 0,0 1 1 0 0,0 0-1 0 0,0 0 1 0 0,0 0-1 0 0,0 0 1 0 0,0 0-1 0 0,0 0 0 0 0,-1 0 1 0 0,1 0-1 0 0,0 0 1 0 0,0 0-1 0 0,0 0 0 0 0,0 0 1 0 0,0 0-1 0 0,0 0 1 0 0,0 0-1 0 0,0 1 1 0 0,0-1-1 0 0,0 0 0 0 0,-1 0 1 0 0,1 0-1 0 0,0 0 1 0 0,0 0-1 0 0,0 0 1 0 0,0 0-1 0 0,0 0 0 0 0,0 0 1 0 0,0 0-1 0 0,0 0 1 0 0,0 0-1 0 0,0 0 1 0 0,0 0-1 0 0,0 0 0 0 0,0 0 1 0 0,0 1-1 0 0,0-1 1 0 0,0 0-1 0 0,0 0 0 0 0,0 0 1 0 0,-4-14 792 0 0,1-17-174 0 0,3-60-551 0 0,0 65-372 0 0,1 9 211 0 0,-1 0 0 0 0,-1 1 0 0 0,-4-29 0 0 0,4 41 70 0 0,0 0 0 0 0,0 0 0 0 0,0 0-1 0 0,-1 0 1 0 0,0 0 0 0 0,1 1 0 0 0,-1-1 0 0 0,0 0-1 0 0,-1 1 1 0 0,1 0 0 0 0,-1 0 0 0 0,1-1 0 0 0,-1 1 0 0 0,0 1-1 0 0,0-1 1 0 0,0 0 0 0 0,-1 1 0 0 0,1-1 0 0 0,-1 1-1 0 0,-4-2 1 0 0,-4-1-279 0 0,0 1 0 0 0,-1 0 0 0 0,0 1 0 0 0,0 0-1 0 0,0 1 1 0 0,0 0 0 0 0,0 1 0 0 0,0 1 0 0 0,0 0-1 0 0,-26 3 1 0 0,38-2 274 0 0,-1-1 0 0 0,1 0-1 0 0,0 1 1 0 0,-1-1-1 0 0,1 0 1 0 0,0 1 0 0 0,-1 0-1 0 0,1-1 1 0 0,0 1 0 0 0,-2 1-1 0 0,2-1 19 0 0,1-1 0 0 0,0 0-1 0 0,-1 1 1 0 0,1-1 0 0 0,0 1 0 0 0,0-1-1 0 0,-1 1 1 0 0,1-1 0 0 0,0 0 0 0 0,0 1-1 0 0,0-1 1 0 0,0 1 0 0 0,0-1-1 0 0,-1 1 1 0 0,1-1 0 0 0,0 1 0 0 0,0-1-1 0 0,0 1 1 0 0,0-1 0 0 0,0 1 0 0 0,1-1-1 0 0,-1 1 1 0 0,0-1 0 0 0,0 1 0 0 0,0-1-1 0 0,0 1 1 0 0,0-1 0 0 0,1 0 0 0 0,0 3 963 0 0,11 5-629 0 0,35 25 4 0 0,-36-25 0 0 0,2-2-46 0 0,50 21-200 0 0,11 0-83 0 0,-2-2 33 0 0,-2-2 8 0 0,-2 2-51 0 0,-8 0-23 0 0,-48-19-46 0 0,-2 2-8 0 0,27 26 62 0 0,-36-32 2 0 0,1-1 0 0 0,-1 0-1 0 0,0 1 1 0 0,0-1 0 0 0,0 1 0 0 0,0 0-1 0 0,0-1 1 0 0,0 1 0 0 0,0 0 0 0 0,-1-1-1 0 0,2 4 1 0 0,-2-4 55 0 0,0 0 0 0 0,0-1-1 0 0,0 1 1 0 0,0-1 0 0 0,0 1 0 0 0,0 0 0 0 0,0-1 0 0 0,0 1-1 0 0,0-1 1 0 0,0 1 0 0 0,0 0 0 0 0,0-1 0 0 0,-1 1-1 0 0,1-1 1 0 0,0 1 0 0 0,0-1 0 0 0,-1 1 0 0 0,1-1-1 0 0,0 1 1 0 0,-1-1 0 0 0,1 1 0 0 0,-1 0 0 0 0,1-1 10 0 0,-1 0 0 0 0,1 1 1 0 0,-1-1-1 0 0,1 0 0 0 0,-1 0 0 0 0,1 0 1 0 0,0 1-1 0 0,-1-1 0 0 0,1 0 0 0 0,-1 0 1 0 0,1 0-1 0 0,-1 0 0 0 0,1 0 1 0 0,-1 0-1 0 0,1 0 0 0 0,-1 0 0 0 0,1 0 1 0 0,0 0-1 0 0,-1 0 0 0 0,1 0 0 0 0,-1 0 1 0 0,1-1-1 0 0,-1 1 0 0 0,0 0 0 0 0,0-1-3 0 0,0 1 0 0 0,1-1-1 0 0,-1 1 1 0 0,0-1 0 0 0,1 0-1 0 0,-1 0 1 0 0,0 1 0 0 0,1-1-1 0 0,-1 0 1 0 0,1 0-1 0 0,-1 1 1 0 0,1-1 0 0 0,-1 0-1 0 0,1 0 1 0 0,0 0 0 0 0,-1 0-1 0 0,1-1 1 0 0,-1-3 51 0 0,0 1 1 0 0,1-1-1 0 0,0 1 1 0 0,0-1-1 0 0,0 1 0 0 0,0-1 1 0 0,1 1-1 0 0,0-1 1 0 0,0 1-1 0 0,0-1 1 0 0,0 1-1 0 0,1 0 0 0 0,2-7 1 0 0,4-5 100 0 0,21-31 0 0 0,-24 40-121 0 0,30-42 147 0 0,55-59 0 0 0,14-16-3206 0 0,-84 97-4052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4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5983 0 0,'-1'3'439'0'0,"0"0"-1"0"0,0 0 0 0 0,0 0 0 0 0,0 0 1 0 0,0 0-1 0 0,1 0 0 0 0,-1 1 0 0 0,1-1 0 0 0,0 5 1 0 0,-1 7 114 0 0,-21 100 2105 0 0,14-82-2375 0 0,2 0-1 0 0,1 1 1 0 0,-2 62-1 0 0,12-20 630 0 0,23 119-1 0 0,32 72 563 0 0,-6-35-1108 0 0,-44-177-719 0 0,-2 1 1 0 0,-3 1-1 0 0,-2-1 0 0 0,-3 1 1 0 0,-11 89-1 0 0,-1-66-6 0 0,-24 81-1 0 0,-35 74 1626 0 0,58-196-545 0 0,2 0 0 0 0,1 0 1 0 0,2 1-1 0 0,-4 81 0 0 0,14-103-274 0 0,6 28-51 0 0,-3-26-191 0 0,10 15-79 0 0,-11-26-20 0 0,4 1-19 0 0,25 31-86 0 0,-24-31-77 0 0,-2-2 0 0 0,24 23-48 0 0,-23-23-218 0 0,-1 0-1076 0 0,19 25 684 0 0,-20-25-98 0 0,-7-5-1378 0 0,0-1 2155 0 0,0-1 0 0 0,1 0 0 0 0,-1 0 0 0 0,0 0-1 0 0,0 0 1 0 0,1 0 0 0 0,-1 0 0 0 0,0 0 0 0 0,0 0 0 0 0,0 0-1 0 0,0 0 1 0 0,0-1 0 0 0,0 1 0 0 0,-1 0 0 0 0,0 0 0 0 0,-1 0-7 0 0,0 0 1 0 0,1-1 0 0 0,-1 1-1 0 0,0-1 1 0 0,1 0 0 0 0,-1 0-1 0 0,0 0 1 0 0,-3 0 0 0 0,-59-5 3357 0 0,64 5-3238 0 0,1 0-1 0 0,0 0 1 0 0,-1 0 0 0 0,1 0 0 0 0,0 0 0 0 0,-1 0 0 0 0,1-1 0 0 0,0 1 0 0 0,0 0 0 0 0,-1 0 0 0 0,1 0 0 0 0,0 0 0 0 0,0 0 0 0 0,-1 0 0 0 0,1-1 0 0 0,0 1 0 0 0,0 0 0 0 0,-1 0 0 0 0,1 0 0 0 0,0-1 0 0 0,0 1 0 0 0,0 0 0 0 0,-1 0 0 0 0,1-1 0 0 0,0 1 0 0 0,0 0-1 0 0,0 0 1 0 0,0-1 0 0 0,0 1 0 0 0,-1 0 0 0 0,1 0 0 0 0,0-1 0 0 0,0 1 0 0 0,5-10 884 0 0,12-7-426 0 0,-13 14 5 0 0,-1 4-1922 0 0,-1 5-3203 0 0,3 31 4170 0 0,-5-35 386 0 0,0 0 1 0 0,-1 0-1 0 0,1 0 0 0 0,0 0 0 0 0,-1-1 0 0 0,1 1 0 0 0,-1 0 0 0 0,0 0 1 0 0,1 0-1 0 0,-1 0 0 0 0,0-1 0 0 0,0 1 0 0 0,0 0 0 0 0,0-1 0 0 0,-1 1 0 0 0,-1 1 1 0 0,-3 5-126 0 0,0 1 521 0 0,0 0 1 0 0,0 1 0 0 0,1-1 0 0 0,1 1 0 0 0,0 0 0 0 0,0 0 0 0 0,1 1 0 0 0,0-1 0 0 0,1 1-1 0 0,0-1 1 0 0,-1 16 0 0 0,3-23-210 0 0,0 1 0 0 0,0-1 0 0 0,1 1 1 0 0,-1-1-1 0 0,1 0 0 0 0,1 5 0 0 0,0 0 29 0 0,0-1 496 0 0,2 3-390 0 0,19 37-47 0 0,2 3-214 0 0,-20-39-187 0 0,-1-3-389 0 0,15 26 263 0 0,-14-25 11 0 0,-7 25-633 0 0,2-34 921 0 0,0 1-1 0 0,0-1 0 0 0,0 1 1 0 0,0-1-1 0 0,0 1 0 0 0,0 0 1 0 0,-1-1-1 0 0,1 1 0 0 0,0-1 1 0 0,0 1-1 0 0,0-1 0 0 0,-1 1 1 0 0,1-1-1 0 0,0 0 0 0 0,-1 1 1 0 0,1-1-1 0 0,0 1 0 0 0,-1-1 1 0 0,1 0-1 0 0,0 1 0 0 0,-1-1 1 0 0,1 0-1 0 0,-1 1 0 0 0,1-1 1 0 0,-1 0-1 0 0,1 0 0 0 0,-1 1 1 0 0,1-1-1 0 0,-1 0 0 0 0,1 0 1 0 0,-1 0-1 0 0,1 0 0 0 0,-1 0 1 0 0,1 1-1 0 0,-1-1 0 0 0,1 0 1 0 0,-1 0-1 0 0,0-1 0 0 0,1 1 1 0 0,-1 0-1 0 0,0 0 0 0 0,-17-8 332 0 0,5-3 6 0 0,2 0 1 0 0,-1-1-1 0 0,1 0 0 0 0,1-1 0 0 0,-18-27 1 0 0,15 20-148 0 0,-30-48 365 0 0,-47-104 1 0 0,24 43-403 0 0,61 118-211 0 0,-2 0 0 0 0,1 1 0 0 0,-1 0 0 0 0,-1 0-1 0 0,0 0 1 0 0,-12-10 0 0 0,18 18 26 0 0,-1 0-1 0 0,1 0 1 0 0,0 0 0 0 0,-1 0-1 0 0,0 1 1 0 0,1-1-1 0 0,-1 1 1 0 0,0 0 0 0 0,0 0-1 0 0,1 0 1 0 0,-1 0-1 0 0,0 1 1 0 0,0-1 0 0 0,0 1-1 0 0,0-1 1 0 0,0 1-1 0 0,0 0 1 0 0,0 0 0 0 0,0 0-1 0 0,0 1 1 0 0,0-1-1 0 0,0 1 1 0 0,0 0 0 0 0,0 0-1 0 0,0 0 1 0 0,0 0-1 0 0,1 0 1 0 0,-1 0 0 0 0,0 1-1 0 0,1-1 1 0 0,-4 4 0 0 0,5-4-5 0 0,-1 0 1 0 0,1 0-1 0 0,0 1 1 0 0,-1-1-1 0 0,1 0 1 0 0,0 1-1 0 0,0-1 1 0 0,0 1-1 0 0,0 0 1 0 0,0-1-1 0 0,0 1 1 0 0,1 0-1 0 0,-1-1 1 0 0,0 1-1 0 0,1 0 1 0 0,-1 3-1 0 0,0 0-61 0 0,1 0 0 0 0,0 0 0 0 0,0 0-1 0 0,1 9 1 0 0,7-4 161 0 0,22 30 46 0 0,-23-30 10 0 0,5-1 17 0 0,33 26 61 0 0,-34-27 27 0 0,3 0 7 0 0,43 24-10 0 0,-32-19-49 0 0,-13-6-120 0 0,-3-3 11 0 0,0 1-1 0 0,1-1 1 0 0,13 3-1 0 0,-11-2-14 0 0,-1 0 16 0 0,0-2 1 0 0,16 4 0 0 0,12 3 18 0 0,-29-7-2 0 0,1 0-13 0 0,45 10-43 0 0,-5-4 18 0 0,-51-9-40 0 0,1 0-1 0 0,-1 0 0 0 0,1 0 0 0 0,-1 1 0 0 0,1-1 0 0 0,-1 0 0 0 0,1 0 0 0 0,-1 0 0 0 0,1 0 0 0 0,-1 0 0 0 0,1-1 0 0 0,-1 1 0 0 0,1 0 0 0 0,-1 0 0 0 0,0 0 0 0 0,1 0 0 0 0,-1 0 0 0 0,1-1 0 0 0,-1 1 1 0 0,1 0-1 0 0,-1 0 0 0 0,0-1 0 0 0,1 1 0 0 0,-1 0 0 0 0,1-1 0 0 0,-1 1 0 0 0,0 0 0 0 0,0-1 0 0 0,1 1 0 0 0,-1-1 0 0 0,0 1 0 0 0,1 0 0 0 0,-1-1 0 0 0,0 1 0 0 0,0-2 0 0 0,-1-13 45 0 0,0 12-44 0 0,-1-20 59 0 0,0 0 1 0 0,2-1 0 0 0,2-27-1 0 0,0 36-28 0 0,1 0 0 0 0,0 1 0 0 0,1-1 0 0 0,1 1 0 0 0,0 0 0 0 0,8-16 0 0 0,-3 12-33 0 0,0-1 0 0 0,2 1 0 0 0,0 1 0 0 0,1 0 0 0 0,17-17 0 0 0,-20 24 0 0 0,1 0 0 0 0,1 0 0 0 0,0 1 0 0 0,0 0 0 0 0,0 1 0 0 0,1 1 0 0 0,1 0 0 0 0,14-6 0 0 0,-17 9-7 0 0,-8 2-3 0 0,0 1 0 0 0,0 0 0 0 0,1 0 0 0 0,-1 0 0 0 0,0 0 0 0 0,1 1 1 0 0,-1-1-1 0 0,0 1 0 0 0,5 0 0 0 0,36-4-140 0 0,-23 4-1464 0 0,32 5-5820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5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812 1 6911 0 0,'-69'119'4375'0'0,"61"-101"-3757"0"0,0 0-1 0 0,1 0 1 0 0,1 1-1 0 0,-7 33 1 0 0,13-38-178 0 0,2 25-52 0 0,1-17-193 0 0,6 24-89 0 0,-2-21-11 0 0,16 49-20 0 0,7 22-75 0 0,50 206-714 0 0,-69-226 478 0 0,-2 1 0 0 0,-4 1 0 0 0,-3-1 0 0 0,-4 1 0 0 0,-3-1 0 0 0,-22 119 0 0 0,14-132 786 0 0,-27 144 2243 0 0,32-151-1075 0 0,-2 89 0 0 0,13-125-1214 0 0,6 36-59 0 0,-3-30-219 0 0,11 22-98 0 0,-7-27-22 0 0,11 17-46 0 0,-16-30-184 0 0,2 2-78 0 0,21 32-20 0 0,-21-32-98 0 0,-3 0-405 0 0,13 32-184 0 0,-16-42 830 0 0,-1 0 0 0 0,1 0 1 0 0,-1 0-1 0 0,1 0 1 0 0,-1 1-1 0 0,0-1 1 0 0,1 0-1 0 0,-1 0 1 0 0,0 1-1 0 0,0-1 0 0 0,0 3 1 0 0,0 2-280 0 0,0 0 1 0 0,-1 0-1 0 0,0-1 1 0 0,0 1-1 0 0,-1 0 0 0 0,1 0 1 0 0,-1 0-1 0 0,0-1 1 0 0,-6 10-1 0 0,2-6-174 0 0,-1 0-1 0 0,0 0 1 0 0,-1-1-1 0 0,0 1 1 0 0,0-2 0 0 0,-1 1-1 0 0,0-1 1 0 0,0-1-1 0 0,-15 8 1 0 0,13-8 914 0 0,-1-1 0 0 0,1 0 1 0 0,-16 4-1 0 0,16-6 604 0 0,1-1-1 0 0,0 0 1 0 0,-1-1 0 0 0,-11 0-1 0 0,7-3 1217 0 0,7-2-568 0 0,8 4-1589 0 0,0 0 1 0 0,0 0-1 0 0,0 0 1 0 0,0 0-1 0 0,0 0 1 0 0,0 0 0 0 0,0 0-1 0 0,0 0 1 0 0,0 0-1 0 0,-1-1 1 0 0,1 1-1 0 0,0 0 1 0 0,0 0 0 0 0,0 0-1 0 0,0 0 1 0 0,0 0-1 0 0,0 0 1 0 0,0-1-1 0 0,0 1 1 0 0,0 0 0 0 0,0 0-1 0 0,0 0 1 0 0,0 0-1 0 0,0 0 1 0 0,0 0-1 0 0,0-1 1 0 0,0 1-1 0 0,0 0 1 0 0,0 0 0 0 0,0 0-1 0 0,0 0 1 0 0,0 0-1 0 0,1 0 1 0 0,-1 0-1 0 0,0-1 1 0 0,0 1 0 0 0,0 0-1 0 0,0 0 1 0 0,0 0-1 0 0,0 0 1 0 0,0 0-1 0 0,0 0 1 0 0,1-1-34 0 0,-1 1 1 0 0,0 0-1 0 0,1 0 0 0 0,-1 0 1 0 0,0 0-1 0 0,0 0 0 0 0,1-1 1 0 0,-1 1-1 0 0,0 0 0 0 0,1 0 1 0 0,-1 0-1 0 0,0 0 0 0 0,1 0 1 0 0,-1 0-1 0 0,0 0 0 0 0,0 0 1 0 0,1 0-1 0 0,-1 0 0 0 0,0 0 1 0 0,1 0-1 0 0,-1 0 0 0 0,0 0 1 0 0,1 0-1 0 0,-1 1 0 0 0,0-1 1 0 0,0 0-1 0 0,1 0 0 0 0,-1 0 1 0 0,0 0-1 0 0,1 1 1 0 0,-1-1-1 0 0,0 0 0 0 0,0 0 1 0 0,0 0-1 0 0,1 1 0 0 0,-1-1 1 0 0,0 0-1 0 0,0 0 0 0 0,0 1 1 0 0,1-1-1 0 0,-1 0 0 0 0,0 1 1 0 0,0-1-1 0 0,0 0 0 0 0,0 0 1 0 0,0 1-1 0 0,0-1 0 0 0,0 1 1 0 0,4 16-875 0 0,-4-12 557 0 0,-2-1 1 0 0,1 0 0 0 0,-1 1-1 0 0,1-1 1 0 0,-1 0 0 0 0,0 0 0 0 0,-1 0-1 0 0,1 0 1 0 0,-1 0 0 0 0,1-1-1 0 0,-1 1 1 0 0,0-1 0 0 0,-6 6-1 0 0,-4 2-282 0 0,-1 0-1 0 0,-18 11 0 0 0,21-15 1292 0 0,-1 1 0 0 0,1 1 1 0 0,0 0-1 0 0,1 0 1 0 0,-17 20-1 0 0,23-24-405 0 0,1-1 0 0 0,-1 0 0 0 0,0 0-1 0 0,0 0 1 0 0,0-1 0 0 0,0 0 0 0 0,-6 4 0 0 0,8-6-273 0 0,-1 0 1 0 0,1 0-1 0 0,-1 0 0 0 0,1 0 1 0 0,-1 0-1 0 0,0-1 1 0 0,1 1-1 0 0,-1-1 1 0 0,0 0-1 0 0,1 0 1 0 0,-1 0-1 0 0,0 0 0 0 0,1 0 1 0 0,-1-1-1 0 0,0 1 1 0 0,-3-2-1 0 0,-20-6-2 0 0,1-2 0 0 0,0-1 0 0 0,1-1-1 0 0,0-1 1 0 0,1-1 0 0 0,0-1 0 0 0,1-1 0 0 0,1-1-1 0 0,1 0 1 0 0,0-2 0 0 0,1-1 0 0 0,-20-27-1 0 0,24 27 5 0 0,1-1-1 0 0,-21-41 0 0 0,29 49-18 0 0,1 1 0 0 0,0-1 1 0 0,1 0-1 0 0,0-1 0 0 0,1 1 1 0 0,-2-26-1 0 0,5 38-9 0 0,-1 0 0 0 0,1 0 0 0 0,0-1 0 0 0,0 1 0 0 0,0 0 0 0 0,0-1 0 0 0,0 1 0 0 0,0 0 0 0 0,0 0 0 0 0,0-1 0 0 0,0 1 0 0 0,0 0 0 0 0,1-1 0 0 0,-1 1 0 0 0,1 0 0 0 0,-1 0 0 0 0,1 0 0 0 0,-1-1 0 0 0,1 1 0 0 0,0 0 0 0 0,-1 0 0 0 0,1 0 0 0 0,0 0 0 0 0,0 0 0 0 0,0 0 0 0 0,1-1 0 0 0,13 3-15 0 0,24 6-59 0 0,-17 0-17 0 0,29 13 16 0 0,-29-9 10 0 0,-10-5 43 0 0,-2-1-27 0 0,0 1 0 0 0,15 11 0 0 0,-13-9 12 0 0,34 25-149 0 0,-34-25 147 0 0,32 29-238 0 0,11 12-167 0 0,-45-40 372 0 0,30 30-170 0 0,-9-7 172 0 0,-23-24 6 0 0,2 2 32 0 0,31 31 136 0 0,-23-24 66 0 0,15 11 12 0 0,-24-21 4 0 0,4 0 6 0 0,39 21 6 0 0,-39-21 2 0 0,-1-3-12 0 0,38 10-49 0 0,-37-11-19 0 0,-3-4-7 0 0,30-6 2 0 0,-25 2 11 0 0,-7 1-68 0 0,-1-1-1 0 0,0 0 1 0 0,0 0-1 0 0,-1 0 1 0 0,1-1-1 0 0,-1 0 1 0 0,0-1-1 0 0,7-9 1 0 0,44-79 597 0 0,51-115 1 0 0,-17 29-1628 0 0,-59 126-1950 0 0,43-61 0 0 0,-43 77-1650 0 0,1 0 1 0 0,50-44-1 0 0,0 11 2221 0 0,1 3 3813 0 0,-40 35-368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5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1 919 0 0,'-19'13'871'0'0,"16"-10"592"0"0,-1 1 1 0 0,1 0 0 0 0,0 0 0 0 0,-5 7-1 0 0,-6 19 5316 0 0,8-11-6869 0 0,5-16 238 0 0,0 1 0 0 0,0-1 0 0 0,0 0 0 0 0,0 1 0 0 0,1-1 0 0 0,0 1 0 0 0,0-1 0 0 0,0 5 0 0 0,0 0 70 0 0,0 10 409 0 0,0-6-433 0 0,1-5-93 0 0,-1 0-1 0 0,1 0 0 0 0,0 0 0 0 0,0 0 1 0 0,3 7-1 0 0,7 34 23 0 0,-4-23-26 0 0,18 42-22 0 0,9 18-61 0 0,-3-11-27 0 0,-18-41-40 0 0,70 187-41 0 0,-54-135-192 0 0,25 121-1 0 0,-46-163 148 0 0,-2 1 0 0 0,-2-1-1 0 0,-2 1 1 0 0,-7 82 0 0 0,-9-32 264 0 0,-28 96 0 0 0,19-100 993 0 0,-12 111 1 0 0,34-187-960 0 0,-3 17 201 0 0,2 0-1 0 0,1 0 1 0 0,1 0-1 0 0,9 57 1 0 0,2-15-168 0 0,2 8-114 0 0,-6-19-87 0 0,-6-53-36 0 0,0 0 0 0 0,-1 0 0 0 0,0 0 0 0 0,-1 9 0 0 0,0-6-15 0 0,-1 8-132 0 0,-1-5-14 0 0,-1 0 0 0 0,-5 14 0 0 0,6-23 13 0 0,1 0-1 0 0,-1 0 1 0 0,0 0 0 0 0,0-1-1 0 0,-1 1 1 0 0,1-1-1 0 0,-1 0 1 0 0,0 0-1 0 0,-7 6 1 0 0,5-7-48 0 0,0 1 0 0 0,0-1-1 0 0,-1 0 1 0 0,-13 6 0 0 0,17-9 305 0 0,0 1 0 0 0,0-1 0 0 0,-1 0 0 0 0,1-1 0 0 0,-1 1 0 0 0,1 0 0 0 0,-1-1 0 0 0,1 0-1 0 0,-1 0 1 0 0,1 0 0 0 0,-1 0 0 0 0,-6-1 0 0 0,10 1 8 0 0,-1 0 0 0 0,0-1 1 0 0,0 1-1 0 0,1 0 0 0 0,-1 0 0 0 0,0-1 0 0 0,0 1 0 0 0,1 0 0 0 0,-1-1 1 0 0,0 1-1 0 0,1-1 0 0 0,-1 1 0 0 0,0-1 0 0 0,1 1 0 0 0,-1-1 0 0 0,1 1 0 0 0,-1-1 1 0 0,1 0-1 0 0,-1 1 0 0 0,1-1 0 0 0,-1 0 0 0 0,1 1 0 0 0,0-1 0 0 0,-1 0 1 0 0,1 1-1 0 0,0-1 0 0 0,-1-1 0 0 0,2 1-24 0 0,-1-1 1 0 0,0 1-1 0 0,0-1 0 0 0,0 1 1 0 0,1-1-1 0 0,-1 1 1 0 0,1-1-1 0 0,-1 1 0 0 0,1 0 1 0 0,0-1-1 0 0,-1 1 0 0 0,1 0 1 0 0,2-2-1 0 0,0-2-70 0 0,2 0 1 0 0,-1 1-1 0 0,0 0 0 0 0,1 0 0 0 0,0 0 0 0 0,6-4 0 0 0,11-5-250 0 0,-21 12 142 0 0,2-1-172 0 0,1 1 251 0 0,-3 0 28 0 0,1 1 1 0 0,-1-1-1 0 0,0 1 0 0 0,0-1 0 0 0,1 0 1 0 0,-1 0-1 0 0,0 1 0 0 0,0-1 0 0 0,2-2 1 0 0,-3 3 14 0 0,0 0 0 0 0,0 0 1 0 0,0 0-1 0 0,0 0 1 0 0,0 0-1 0 0,0 0 1 0 0,0 0-1 0 0,0 0 1 0 0,-1 0-1 0 0,1 0 1 0 0,0 0-1 0 0,0 0 1 0 0,0 0-1 0 0,0 0 1 0 0,0 0-1 0 0,0 0 1 0 0,0 0-1 0 0,0 0 1 0 0,0 0-1 0 0,0 0 1 0 0,0 0-1 0 0,0 0 1 0 0,0 0-1 0 0,0 0 1 0 0,0 0-1 0 0,0 0 1 0 0,0 0-1 0 0,0 0 1 0 0,0 0-1 0 0,0 0 0 0 0,0 0 1 0 0,0 0-1 0 0,0 0 1 0 0,0 0-1 0 0,0 0 1 0 0,0-1-1 0 0,0 1 1 0 0,0 0-1 0 0,0 0 1 0 0,0 0-1 0 0,0 0 1 0 0,0 0-1 0 0,0 0 1 0 0,0 0-1 0 0,0 0 1 0 0,-5 2-321 0 0,-7 5-96 0 0,2 2 480 0 0,1 1 0 0 0,0 0 0 0 0,0 1 0 0 0,1 0 0 0 0,1 1 0 0 0,0-1 0 0 0,0 1 0 0 0,-7 20 0 0 0,13-29 2063 0 0,1-3-2110 0 0,1 0 0 0 0,-1 0 1 0 0,1 0-1 0 0,-1-1 0 0 0,1 1 1 0 0,-1 0-1 0 0,0-1 0 0 0,1 1 0 0 0,-1 0 1 0 0,1 0-1 0 0,-1-1 0 0 0,0 1 0 0 0,1-1 1 0 0,-1 1-1 0 0,0 0 0 0 0,1-1 1 0 0,-1 1-1 0 0,0-1 0 0 0,0 1 0 0 0,1-1 1 0 0,-1 1-1 0 0,0-1 0 0 0,0 1 1 0 0,0-1-1 0 0,0 1 0 0 0,0-1 0 0 0,0 1 1 0 0,0-1-1 0 0,0 1 0 0 0,0-1 0 0 0,0 1 1 0 0,0-1-1 0 0,0 1 0 0 0,0-1 1 0 0,0 1-1 0 0,0-1 0 0 0,0 1 0 0 0,-1-2 1 0 0,-5-20-11 0 0,1 14 1 0 0,0 1 0 0 0,0 0 0 0 0,-1 0 0 0 0,0 1 0 0 0,0-1 0 0 0,0 1 0 0 0,-13-9 0 0 0,-4-5 0 0 0,-11-10 0 0 0,1-2 0 0 0,2-2 0 0 0,-53-73 0 0 0,82 104 0 0 0,-35-59 0 0 0,33 54 0 0 0,1 0 0 0 0,-1-1 0 0 0,1 1 0 0 0,1-1 0 0 0,-3-17 0 0 0,7 4 11 0 0,-1 22 10 0 0,7 4 0 0 0,-8-4-21 0 0,11 6 4 0 0,-1 0 0 0 0,13 11-1 0 0,-12-6-3 0 0,0 0 0 0 0,10 14 0 0 0,-20-23 0 0 0,45 53 0 0 0,8 3 0 0 0,4-10 0 0 0,-39-35 0 0 0,22 11 0 0 0,29 11 0 0 0,5-1-17 0 0,-17-7-65 0 0,-46-22-19 0 0,-1 2-95 0 0,34 18-41 0 0,-34-19-10 0 0,-2-2-631 0 0,26 14 1070 0 0,-26-13 30 0 0,-4-8 102 0 0,0 0-204 0 0,18-11 500 0 0,17-20-114 0 0,-2-2 0 0 0,46-54 0 0 0,10-11-8 0 0,95-71 108 0 0,-164 150-620 0 0,15-13 14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5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29 455 0 0,'-8'2'63'0'0,"5"-1"71"0"0,1-1 1 0 0,0 0-1 0 0,0 1 1 0 0,0-1-1 0 0,0 1 0 0 0,1 0 1 0 0,-1 0-1 0 0,0 0 1 0 0,-3 2 1567 0 0,4-3-1522 0 0,1 0 0 0 0,0 0 0 0 0,-1 0-1 0 0,1 0 1 0 0,0 0 0 0 0,-1 0 0 0 0,1 0 0 0 0,0 0-1 0 0,0 1 1 0 0,-1-1 0 0 0,1 0 0 0 0,0 0 0 0 0,0 0 0 0 0,-1 0-1 0 0,1 0 1 0 0,0 1 0 0 0,0-1 0 0 0,-1 0 0 0 0,1 0-1 0 0,0 1 1 0 0,0-1 0 0 0,0 0 0 0 0,-1 0 0 0 0,1 1-1 0 0,-2 8 604 0 0,2-8-917 0 0,0 0 0 0 0,0 1 0 0 0,1-1 0 0 0,-1 0 0 0 0,0 0 0 0 0,0 1 0 0 0,1-1 0 0 0,-1 0 0 0 0,1 0 0 0 0,-1 0 0 0 0,1 0 0 0 0,1 2 0 0 0,-1-2 184 0 0,-1-1 0 0 0,1 1 0 0 0,0 0 0 0 0,0-1-1 0 0,0 1 1 0 0,1-1 0 0 0,-1 1 0 0 0,0-1 0 0 0,0 0 0 0 0,0 1 0 0 0,0-1 0 0 0,0 0 0 0 0,0 0-1 0 0,1 0 1 0 0,-1 0 0 0 0,0 0 0 0 0,0 0 0 0 0,0 0 0 0 0,1 0 0 0 0,-1 0 0 0 0,2-1 0 0 0,28-10 1648 0 0,-14 3-1178 0 0,25-5 92 0 0,1 1 0 0 0,0 2 0 0 0,83-7 0 0 0,-114 15-562 0 0,-7 1-8 0 0,0 1 0 0 0,1-1 0 0 0,-1 1-1 0 0,0 0 1 0 0,7 2 0 0 0,3-2 9 0 0,0 0 32 0 0,-1 1 0 0 0,16 3 0 0 0,-17-3-38 0 0,-4-1-3 0 0,-1 1-1 0 0,0 0 0 0 0,0 1 1 0 0,12 3-1 0 0,19 5 79 0 0,-19-3-40 0 0,21 10-156 0 0,-31-13-22 0 0,-7 7-842 0 0,5 34 470 0 0,-8-42 422 0 0,-1 0-1 0 0,1 0 1 0 0,-1-1-1 0 0,0 1 1 0 0,0 0-1 0 0,1-1 1 0 0,-2 1-1 0 0,1-1 0 0 0,0 1 1 0 0,0-1-1 0 0,-1 0 1 0 0,0 0-1 0 0,1 1 1 0 0,-1-1-1 0 0,0 0 1 0 0,0 0-1 0 0,0-1 1 0 0,0 1-1 0 0,0 0 0 0 0,-4 2 1 0 0,-2 2-91 0 0,-18 15-138 0 0,-1-1 0 0 0,-52 28 0 0 0,-65 22 2125 0 0,143-70-1826 0 0,-5 3 426 0 0,-1 0 0 0 0,1 0 0 0 0,-7 5 0 0 0,11-7-305 0 0,1 0 1 0 0,0 0-1 0 0,0 0 1 0 0,0 0-1 0 0,0 1 1 0 0,0-1-1 0 0,0 0 1 0 0,0 0-1 0 0,0 1 1 0 0,0-1-1 0 0,1 0 1 0 0,-1 1-1 0 0,0-1 1 0 0,1 0-1 0 0,0 1 1 0 0,-1-1-1 0 0,1 1 1 0 0,0-1-1 0 0,-1 4 1 0 0,1-3 1139 0 0,6 7-863 0 0,18 30-90 0 0,-18-29-11 0 0,2-1-20 0 0,41 47 339 0 0,-7-10-471 0 0,0 0-154 0 0,-34-36-119 0 0,-2 2-48 0 0,17 37-7 0 0,-23-48 149 0 0,1 0 0 0 0,-1 0 0 0 0,1 0 0 0 0,0 0-1 0 0,-1 0 1 0 0,0 0 0 0 0,1 0 0 0 0,-1 0 0 0 0,0 1 0 0 0,1-1 0 0 0,-1 0 0 0 0,0 0 0 0 0,0 0 0 0 0,0 3 0 0 0,-1 4-89 0 0,-1 1 1 0 0,1-1 0 0 0,-1 1 0 0 0,-1-1 0 0 0,0 0 0 0 0,0 1-1 0 0,-5 7 1 0 0,1-4 34 0 0,0-2-1 0 0,-1 1 1 0 0,0-1-1 0 0,-1 0 1 0 0,0-1-1 0 0,-1 0 1 0 0,0-1-1 0 0,0 0 1 0 0,-1 0-1 0 0,0-1 1 0 0,0 0-1 0 0,-1-1 1 0 0,0-1-1 0 0,-15 6 1 0 0,-2-2 401 0 0,0-1 1 0 0,-1-2-1 0 0,0-1 1 0 0,-61 3-1 0 0,74-7-210 0 0,-2-1 151 0 0,0 1 1 0 0,0 1-1 0 0,-37 9 0 0 0,51-9-273 0 0,0-1-1 0 0,0 1 0 0 0,0 1 0 0 0,0-1 0 0 0,0 1 1 0 0,1-1-1 0 0,-1 1 0 0 0,1 1 0 0 0,0-1 0 0 0,0 0 1 0 0,0 1-1 0 0,0 0 0 0 0,1 0 0 0 0,-1 0 0 0 0,1 1 1 0 0,0-1-1 0 0,0 1 0 0 0,-3 8 0 0 0,-13 48-1735 0 0,18-58 842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2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1 8287 0 0,'-3'2'595'0'0,"0"0"0"0"0,1 0 0 0 0,-1 1 0 0 0,1-1 0 0 0,0 1 0 0 0,-1-1 0 0 0,-1 5 0 0 0,-5 4-351 0 0,4-5-223 0 0,-164 183-76 0 0,120-129 434 0 0,-53 87-1 0 0,-112 174 1815 0 0,186-282-2162 0 0,2-1-379 0 0,-62 67-1 0 0,78-96-3430 0 0,1-3-1280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5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7831 0 0,'-1'0'81'0'0,"0"0"-1"0"0,-1 0 1 0 0,1 0 0 0 0,0 0-1 0 0,0 0 1 0 0,0 0-1 0 0,0 0 1 0 0,0 1-1 0 0,-1-1 1 0 0,1 0-1 0 0,0 1 1 0 0,0-1 0 0 0,0 0-1 0 0,0 1 1 0 0,0 0-1 0 0,0-1 1 0 0,0 1-1 0 0,-1 1 1 0 0,0 0 452 0 0,1 1 1 0 0,0 0-1 0 0,0-1 0 0 0,0 1 1 0 0,0 0-1 0 0,0-1 0 0 0,1 1 1 0 0,-1 0-1 0 0,1 3 0 0 0,-7 41 1034 0 0,-23 184 210 0 0,-4 177-79 0 0,34-401-1876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5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1279 8287 0 0,'-234'-89'3602'0'0,"150"60"-2614"0"0,-28-10 279 0 0,-183-70 4396 0 0,293 109-5547 0 0,-1-1 0 0 0,1 0-1 0 0,0 0 1 0 0,0 0-1 0 0,0 0 1 0 0,0 0 0 0 0,1-1-1 0 0,-1 1 1 0 0,0-1 0 0 0,1 1-1 0 0,-1-1 1 0 0,0 0 0 0 0,1 1-1 0 0,0-1 1 0 0,-1 0 0 0 0,-1-4-1 0 0,2 2-131 0 0,0-1-1 0 0,0 1 1 0 0,0-1 0 0 0,0 1-1 0 0,1-1 1 0 0,-1 0-1 0 0,2-5 1 0 0,0-28-962 0 0,2 0 1 0 0,15-72-1 0 0,30-72 293 0 0,-28 113 1008 0 0,68-221 1153 0 0,-43 165-6818 0 0,-9 34-876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8287 0 0,'17'20'2502'0'0,"-2"-2"426"0"0,25 33-2398 0 0,-23-27-64 0 0,9 20-265 0 0,-15-21-117 0 0,9 40-52 0 0,-7-6-326 0 0,-3 2 0 0 0,7 111 1 0 0,-15 8 590 0 0,-2-64-4332 0 0,1-60-433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5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94 2303 0 0,'-1'-2'231'0'0,"0"0"0"0"0,0-1 0 0 0,0 1-1 0 0,0 0 1 0 0,0-1 0 0 0,0 1-1 0 0,0 0 1 0 0,1-1 0 0 0,-1 1 0 0 0,1-1-1 0 0,0 1 1 0 0,0-1 0 0 0,0 0-1 0 0,0 1 1 0 0,0-1 0 0 0,0 1 0 0 0,1-1-1 0 0,-1 1 1 0 0,1 0 0 0 0,0-1-1 0 0,0 1 1 0 0,0-1 0 0 0,0 1 0 0 0,0 0-1 0 0,0 0 1 0 0,1 0 0 0 0,1-3-1 0 0,-2 4-136 0 0,0-1 0 0 0,1 0-1 0 0,-1 1 1 0 0,1-1 0 0 0,-1 1-1 0 0,1-1 1 0 0,0 1-1 0 0,0 0 1 0 0,-1 0 0 0 0,1 0-1 0 0,0 0 1 0 0,0 0 0 0 0,0 0-1 0 0,3 0 1 0 0,1-1-24 0 0,1 1 1 0 0,0 0 0 0 0,0 0-1 0 0,10 1 1 0 0,30 1-57 0 0,21 6-14 0 0,-1 2 0 0 0,12 6 11 0 0,3 5 4 0 0,-12-1-158 0 0,-42-11-93 0 0,27 10-20 0 0,-29-8-39 0 0,22 9-135 0 0,-36-15-61 0 0,0 2-12 0 0,39 19 99 0 0,-38-19 398 0 0,-6 3 187 0 0,18 33 414 0 0,-24-41-518 0 0,0 1 1 0 0,-1 0 0 0 0,1-1 0 0 0,-1 1 0 0 0,1 0-1 0 0,-1 0 1 0 0,0-1 0 0 0,1 1 0 0 0,-1 0-1 0 0,0 0 1 0 0,0 0 0 0 0,0-1 0 0 0,-1 1 0 0 0,1 0-1 0 0,0 0 1 0 0,-1 0 0 0 0,1-1 0 0 0,-1 1-1 0 0,1 0 1 0 0,-1 0 0 0 0,0-1 0 0 0,0 1 0 0 0,0-1-1 0 0,0 1 1 0 0,0-1 0 0 0,-2 3 0 0 0,0 1 206 0 0,-4 5 42 0 0,-1 1 1 0 0,-1-1-1 0 0,0 0 0 0 0,0-1 1 0 0,0 0-1 0 0,-14 10 1 0 0,-69 39-330 0 0,16-10-541 0 0,73-47 591 0 0,1 1-1 0 0,-1 0 1 0 0,1 0-1 0 0,-1 0 0 0 0,1 0 1 0 0,0 0-1 0 0,-1 0 0 0 0,1 1 1 0 0,0-1-1 0 0,1 1 1 0 0,-1-1-1 0 0,0 1 0 0 0,1 0 1 0 0,-2 4-1 0 0,3-5 837 0 0,5 9-390 0 0,18 34 17 0 0,-17-33 54 0 0,4 1 20 0 0,30 39 6 0 0,-22-30-22 0 0,15 17-100 0 0,-16-21-41 0 0,18 15-10 0 0,-26-24-43 0 0,1-1-182 0 0,3 2-152 0 0,-4-4 29 0 0,0 2-1 0 0,12 11 1 0 0,-10-15-209 0 0,35 12-78 0 0,-45-16 201 0 0,0 1 0 0 0,0-1 0 0 0,0 1 0 0 0,0-1 0 0 0,1 0 0 0 0,-1 1 0 0 0,0-1 0 0 0,0 0 0 0 0,0 0 0 0 0,0 0 0 0 0,0 0 0 0 0,1 0 0 0 0,0 0 0 0 0,5-1-7 0 0,0-1 0 0 0,0 0 0 0 0,0 0 0 0 0,0 0 0 0 0,0-1 0 0 0,0 0 0 0 0,-1-1 0 0 0,0 1 0 0 0,12-9 0 0 0,3-8-471 0 0,-1 0-1 0 0,19-26 1 0 0,-17 20-5731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2:1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5 455 0 0,'-1'0'29'0'0,"1"-1"0"0"0,0 1 0 0 0,0 0 0 0 0,-1-1 0 0 0,1 1-1 0 0,0 0 1 0 0,0 0 0 0 0,-1-1 0 0 0,1 1 0 0 0,0 0-1 0 0,-1 0 1 0 0,1-1 0 0 0,0 1 0 0 0,-1 0 0 0 0,1 0-1 0 0,0 0 1 0 0,-1 0 0 0 0,1 0 0 0 0,0 0 0 0 0,-1-1-1 0 0,1 1 1 0 0,0 0 0 0 0,-1 0 0 0 0,1 0 0 0 0,-1 0-1 0 0,1 0 1 0 0,0 0 0 0 0,-1 1 0 0 0,1-1 0 0 0,0 0-1 0 0,-1 0 1 0 0,1 0 0 0 0,0 0 0 0 0,-1 0 0 0 0,1 0-1 0 0,0 1 1 0 0,-1-1 0 0 0,1 0 0 0 0,0 0 0 0 0,-1 0-1 0 0,1 1 1 0 0,0-1 0 0 0,-1 0 0 0 0,1 1 0 0 0,0-1-1 0 0,0 0 1 0 0,0 0 0 0 0,-1 1 0 0 0,1-1 0 0 0,0 1 0 0 0,-17 21 1439 0 0,13-16-1518 0 0,-37 54 735 0 0,26-35 461 0 0,-29 33 1 0 0,44-58-998 0 0,-1 1 0 0 0,1-1 0 0 0,-1 1 0 0 0,1 0 0 0 0,-1-1 1 0 0,1 1-1 0 0,-1-1 0 0 0,1 0 0 0 0,-1 1 0 0 0,1-1 0 0 0,-1 1 0 0 0,0-1 1 0 0,1 0-1 0 0,-1 0 0 0 0,0 1 0 0 0,1-1 0 0 0,-1 0 0 0 0,0 0 0 0 0,1 0 0 0 0,-1 0 1 0 0,0 0-1 0 0,0 0 0 0 0,1 0 0 0 0,-1 0 0 0 0,0 0 0 0 0,1 0 0 0 0,-1 0 1 0 0,0 0-1 0 0,0 0 0 0 0,-1-2 224 0 0,-1 1 0 0 0,1-1 1 0 0,0 1-1 0 0,0-1 0 0 0,1 1 0 0 0,-1-1 1 0 0,-2-2-1 0 0,3 2-196 0 0,-1 0 0 0 0,0 0 0 0 0,1 1 0 0 0,-1-1 0 0 0,0 0 0 0 0,0 1 0 0 0,0-1-1 0 0,0 1 1 0 0,-1 0 0 0 0,-1-1 0 0 0,2 2-95 0 0,0-1-1 0 0,-1 1 0 0 0,1 0 1 0 0,0 0-1 0 0,0 1 0 0 0,0-1 0 0 0,0 0 1 0 0,0 1-1 0 0,0-1 0 0 0,0 1 1 0 0,0 0-1 0 0,0 0 0 0 0,0-1 1 0 0,0 1-1 0 0,0 1 0 0 0,1-1 1 0 0,-1 0-1 0 0,0 0 0 0 0,1 1 1 0 0,-1-1-1 0 0,1 1 0 0 0,-3 2 1 0 0,-3 4 142 0 0,0 1 0 0 0,1 0 1 0 0,-6 10-1 0 0,2-1 29 0 0,1 1 0 0 0,1 0 1 0 0,1 0-1 0 0,-9 36 0 0 0,-7 85 499 0 0,17-73-351 0 0,3 1 1 0 0,2-1 0 0 0,17 124-1 0 0,-15-182-346 0 0,1 0-1 0 0,0 0 1 0 0,4 11-1 0 0,-2-8-27 0 0,-3-4-865 0 0,1-1 0 0 0,1 1-1 0 0,-1-1 1 0 0,6 10-1 0 0,-3-6-1060 0 0,3 7-5087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2:2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212 517 16583 0 0,'-2'0'175'0'0,"-1"0"-1"0"0,0 0 1 0 0,0 0-1 0 0,0 0 1 0 0,0 0-1 0 0,1 1 1 0 0,-1 0-1 0 0,0-1 1 0 0,0 1-1 0 0,1 0 0 0 0,-1 0 1 0 0,0 1-1 0 0,-3 2 1 0 0,2-2 168 0 0,0-1 1 0 0,0 1-1 0 0,0 0 1 0 0,0-1-1 0 0,-6 1 0 0 0,-10 4-71 0 0,-41 21-24 0 0,53-23-368 0 0,0 0 1 0 0,0 1 0 0 0,0 1-1 0 0,1-1 1 0 0,-8 8 0 0 0,14-13 77 0 0,1 1 0 0 0,0-1 1 0 0,-1 0-1 0 0,1 0 0 0 0,0 0 0 0 0,0 1 0 0 0,-1-1 1 0 0,1 0-1 0 0,0 0 0 0 0,0 1 0 0 0,0-1 1 0 0,-1 0-1 0 0,1 0 0 0 0,0 1 0 0 0,0-1 1 0 0,0 0-1 0 0,0 1 0 0 0,0-1 0 0 0,-1 0 0 0 0,1 1 1 0 0,0-1-1 0 0,0 0 0 0 0,0 1 0 0 0,0-1 1 0 0,0 0-1 0 0,0 1 0 0 0,0 0 0 0 0,9 0-735 0 0,15-7 90 0 0,-22 5 660 0 0,97-26-974 0 0,119-39 1028 0 0,-123 26 894 0 0,111-64-1 0 0,80-67 1070 0 0,-269 161-1926 0 0,106-70 596 0 0,28-17-473 0 0,-126 82-433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2:2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70 408 12439 0 0,'-39'34'1344'0'0,"37"-32"-1030"0"0,1 1 0 0 0,-1 0-1 0 0,1-1 1 0 0,0 1-1 0 0,0 0 1 0 0,0 0 0 0 0,-1 4-1 0 0,-1 2 500 0 0,-1 4-512 0 0,1 0 0 0 0,0 0 0 0 0,0 1 0 0 0,1-1 0 0 0,1 0 0 0 0,0 1 0 0 0,1-1 0 0 0,1 1 0 0 0,2 19 0 0 0,-2-29-169 0 0,2 6-4 0 0,10 29 0 0 0,-9-29-10 0 0,1-1-54 0 0,19 29-128 0 0,-23-37-10 0 0,0 1 0 0 0,0-1 0 0 0,0 0 1 0 0,0 1-1 0 0,0-1 0 0 0,0 0 0 0 0,0 1 1 0 0,0-1-1 0 0,1 0 0 0 0,1 1 0 0 0,-3-2 22 0 0,1 0-1 0 0,-1 0 1 0 0,0 0-1 0 0,0 0 1 0 0,0 0-1 0 0,1 0 0 0 0,-1 0 1 0 0,0 0-1 0 0,0 0 1 0 0,0 0-1 0 0,1 0 1 0 0,-1 0-1 0 0,0 0 1 0 0,0 0-1 0 0,0 0 0 0 0,1 0 1 0 0,-1 0-1 0 0,0 0 1 0 0,0 0-1 0 0,0-1 1 0 0,0 1-1 0 0,1 0 1 0 0,-1 0-1 0 0,0 0 1 0 0,0 0-1 0 0,0 0 0 0 0,0-1 1 0 0,0 1-1 0 0,1 0 1 0 0,-1 0-1 0 0,0 0 1 0 0,0-1-1 0 0,0 1 1 0 0,0 0-1 0 0,0 0 0 0 0,0 0 1 0 0,0-1-1 0 0,0 1 1 0 0,0 0-1 0 0,0 0 1 0 0,0-1-1 0 0,1-2-687 0 0,-1 0 0 0 0,0 0 0 0 0,0 0 0 0 0,0 0 0 0 0,0 0 0 0 0,-1-4 0 0 0,-13-48-1903 0 0,4 21 4173 0 0,3-1-1 0 0,-7-55 0 0 0,13 61-348 0 0,1 1 0 0 0,1-1 1 0 0,1 0-1 0 0,8-36 0 0 0,-6 48-944 0 0,1-1 1 0 0,0 1-1 0 0,2 1 1 0 0,0-1 0 0 0,0 1-1 0 0,2 0 1 0 0,0 1 0 0 0,12-16-1 0 0,-10 16-172 0 0,1 1 0 0 0,0 1 0 0 0,0 0-1 0 0,1 1 1 0 0,1 0 0 0 0,0 1 0 0 0,1 0 0 0 0,0 2-1 0 0,1 0 1 0 0,-1 0 0 0 0,2 1 0 0 0,-1 1 0 0 0,1 1-1 0 0,28-7 1 0 0,-2 7 42 0 0,22 7-86 0 0,-39 4-16 0 0,-20-4-39 0 0,0 0-1 0 0,0 0 1 0 0,12 0 0 0 0,-7 5-150 0 0,34 20-1528 0 0,-34-19-6004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2:2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74 108 1607 0 0,'0'-2'113'0'0,"0"1"-1"0"0,0-1 0 0 0,0 1 0 0 0,0-1 0 0 0,-1 1 0 0 0,1-1 0 0 0,-1 1 0 0 0,1-1 0 0 0,-1 1 0 0 0,1 0 0 0 0,-1-1 0 0 0,0 1 0 0 0,0 0 0 0 0,0 0 0 0 0,0 0 0 0 0,0-1 0 0 0,-1 0 0 0 0,1 1 90 0 0,0 1-1 0 0,0-1 1 0 0,1 1 0 0 0,-1-1-1 0 0,0 1 1 0 0,0 0-1 0 0,0-1 1 0 0,1 1 0 0 0,-1 0-1 0 0,0 0 1 0 0,0 0 0 0 0,0 0-1 0 0,0-1 1 0 0,1 1-1 0 0,-1 0 1 0 0,0 0 0 0 0,0 1-1 0 0,0-1 1 0 0,0 0 0 0 0,0 0-1 0 0,1 0 1 0 0,-1 1-1 0 0,0-1 1 0 0,0 0 0 0 0,0 1-1 0 0,1-1 1 0 0,-1 0 0 0 0,0 1-1 0 0,1-1 1 0 0,-1 1-1 0 0,0-1 1 0 0,1 1 0 0 0,-2 0-1 0 0,-1 3 320 0 0,1-1-1 0 0,-1 0 0 0 0,1 1 1 0 0,-1 0-1 0 0,1 0 0 0 0,0 0 1 0 0,1-1-1 0 0,-1 2 0 0 0,1-1 1 0 0,-1 0-1 0 0,0 5 0 0 0,-1 11 704 0 0,-2 20 0 0 0,4-36-989 0 0,0 23 595 0 0,3 27 1 0 0,-2-46-760 0 0,3 6 125 0 0,7 19-31 0 0,-10-32-162 0 0,0-1-1 0 0,0 1 1 0 0,1 0 0 0 0,-1-1-1 0 0,0 1 1 0 0,0 0 0 0 0,1-1-1 0 0,-1 1 1 0 0,0-1-1 0 0,1 1 1 0 0,-1 0 0 0 0,1-1-1 0 0,-1 1 1 0 0,1-1-1 0 0,-1 1 1 0 0,1-1 0 0 0,-1 0-1 0 0,1 1 1 0 0,0-1 0 0 0,-1 1-1 0 0,1-1 1 0 0,-1 0-1 0 0,1 0 1 0 0,0 1 0 0 0,-1-1-1 0 0,1 0 1 0 0,1 0 0 0 0,47 20-3 0 0,-47-20-3 0 0,-1 1 0 0 0,1-1 1 0 0,0 0-1 0 0,0 0 0 0 0,-1 0 1 0 0,1 0-1 0 0,0 0 0 0 0,0 0 1 0 0,-1 0-1 0 0,1 0 0 0 0,0-1 1 0 0,-1 1-1 0 0,1-1 0 0 0,0 0 1 0 0,-1 1-1 0 0,1-1 1 0 0,-1 0-1 0 0,3-1 0 0 0,0-1-14 0 0,-1 0-1 0 0,1 0 1 0 0,-1 0-1 0 0,5-7 1 0 0,-3 3-52 0 0,27-34-1072 0 0,-2-2 1 0 0,45-86 0 0 0,-26 43-2042 0 0,-47 82 2967 0 0,0-1-256 0 0,1 1 0 0 0,0-1-1 0 0,1 1 1 0 0,3-5-1 0 0,-7 9 463 0 0,0 0 0 0 0,0 0 0 0 0,0-1 0 0 0,0 1 0 0 0,0 0 0 0 0,1 0 0 0 0,-1 0 0 0 0,0 0 0 0 0,0 0 0 0 0,0 0 0 0 0,0-1 0 0 0,0 1 0 0 0,0 0 0 0 0,1 0 0 0 0,-1 0 0 0 0,0 0 0 0 0,0 0 0 0 0,0 0 0 0 0,0 0 0 0 0,0 0 0 0 0,1 0 0 0 0,-1 0 0 0 0,0 0 0 0 0,0 0 0 0 0,0 0 0 0 0,0 0 0 0 0,1 0 0 0 0,-1 0-1 0 0,0 0 1 0 0,0 0 0 0 0,0 0 0 0 0,0 0 0 0 0,1 0 0 0 0,-1 0 0 0 0,0 0 0 0 0,0 0 0 0 0,0 0 0 0 0,0 0 0 0 0,0 0 0 0 0,1 0 0 0 0,-1 1 0 0 0,0-1 0 0 0,0 0 0 0 0,0 0 0 0 0,6 18 3901 0 0,-4-9-3221 0 0,9 30 2566 0 0,-8-29-2799 0 0,12 33 1004 0 0,-11-31-1205 0 0,0-1 127 0 0,0 0 0 0 0,9 16 0 0 0,7 14-36 0 0,-15-30-127 0 0,4 0-29 0 0,-9-11-172 0 0,7 9 28 0 0,0 0 0 0 0,0-1 0 0 0,1 0 0 0 0,11 9 0 0 0,-14-14-29 0 0,-1 0 1 0 0,1 0-1 0 0,1-1 0 0 0,-1 1 0 0 0,0-1 0 0 0,1 0 1 0 0,-1-1-1 0 0,1 1 0 0 0,6 0 0 0 0,-10-2-10 0 0,-1 0 1 0 0,1 1-1 0 0,-1-1 0 0 0,1 0 1 0 0,-1 0-1 0 0,1 0 0 0 0,-1-1 1 0 0,1 1-1 0 0,-1 0 0 0 0,1-1 1 0 0,-1 1-1 0 0,1 0 0 0 0,-1-1 1 0 0,0 0-1 0 0,1 1 0 0 0,-1-1 1 0 0,2-1-1 0 0,17-14-265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2:2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19807 0 0,'0'13'518'0'0,"1"-9"-289"0"0,-1 1-1 0 0,1-1 0 0 0,-1 1 0 0 0,1-1 1 0 0,0 1-1 0 0,4 7 0 0 0,8 24-123 0 0,-10-27 247 0 0,6 3 94 0 0,27 35 15 0 0,-15-23-37 0 0,25 25-167 0 0,-45-47-241 0 0,1 0 0 0 0,-1-1-1 0 0,1 1 1 0 0,0 0 0 0 0,0-1-1 0 0,0 0 1 0 0,-1 1 0 0 0,2-1-1 0 0,-1 0 1 0 0,0 0 0 0 0,3 1-1 0 0,49 23 156 0 0,-53-24-164 0 0,0 0 0 0 0,0-1 0 0 0,0 1 0 0 0,0-1 0 0 0,0 1 0 0 0,1-1 0 0 0,-1 1 0 0 0,0-1 0 0 0,0 0 0 0 0,0 0 0 0 0,1 1 0 0 0,-1-1 0 0 0,0 0 0 0 0,0 0 0 0 0,1 0 0 0 0,-1 0 0 0 0,0-1 0 0 0,1 1 0 0 0,0-1 0 0 0,6 0 10 0 0,0 0-16 0 0,0 0 0 0 0,0-1 0 0 0,0 0 0 0 0,-1-1 0 0 0,1 1 1 0 0,0-1-1 0 0,-1-1 0 0 0,0 1 0 0 0,10-8 0 0 0,-8 3-58 0 0,1-1 0 0 0,-2 0 0 0 0,1-1-1 0 0,-1 0 1 0 0,-1 0 0 0 0,1-1 0 0 0,-2 1 0 0 0,7-15-1 0 0,9-23-531 0 0</inkml:trace>
  <inkml:trace contextRef="#ctx0" brushRef="#br0" timeOffset="1">467 222 9359 0 0,'-15'-127'208'0'0,"10"91"287"0"0,1 27-160 0 0,-1 1-405 0 0,3 2 779 0 0,-1 1 0 0 0,-1 0 0 0 0,1 0 0 0 0,-6-6 0 0 0,8 10-506 0 0,1 1 0 0 0,-1-1 1 0 0,0 0-1 0 0,0 0 0 0 0,1 1 1 0 0,-1-1-1 0 0,0 0 0 0 0,0 1 1 0 0,0-1-1 0 0,0 1 0 0 0,0-1 1 0 0,1 1-1 0 0,-1 0 0 0 0,0-1 1 0 0,0 1-1 0 0,0 0 0 0 0,0 0 0 0 0,0 0 1 0 0,0-1-1 0 0,0 1 0 0 0,0 0 1 0 0,0 0-1 0 0,-1 0 0 0 0,1 1 1 0 0,0-1-1 0 0,0 0 0 0 0,0 0 1 0 0,0 0-1 0 0,1 1 0 0 0,-1-1 1 0 0,0 1-1 0 0,0-1 0 0 0,0 1 1 0 0,0-1-1 0 0,-1 1 0 0 0,-1 2-12 0 0,0 0-1 0 0,0 0 1 0 0,0 1-1 0 0,1-1 1 0 0,-1 0-1 0 0,1 1 1 0 0,-1 0-1 0 0,-1 4 1 0 0,-13 35 186 0 0,12-28-169 0 0,-45 129 467 0 0,6 2-1 0 0,-31 189 1 0 0,65-247-583 0 0,10-87-89 0 0,-1 0-1 0 0,1 0 1 0 0,0 0-1 0 0,0 0 1 0 0,1 0-1 0 0,-1 0 1 0 0,0 0-1 0 0,0 0 1 0 0,0 0-1 0 0,1 0 0 0 0,-1 0 1 0 0,0 0-1 0 0,1 0 1 0 0,0 1-1 0 0,14 33-132 0 0,-11-26-100 0 0,5-13-1655 0 0,37-13-6531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2:2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1298 7831 0 0,'8'-5'1034'0'0,"0"0"0"0"0,-1-1 0 0 0,0 0 0 0 0,13-13 0 0 0,-17 15-810 0 0,1 0-1 0 0,-1 0 1 0 0,-1 0-1 0 0,1 0 1 0 0,-1 0-1 0 0,1-1 1 0 0,-1 1-1 0 0,0-1 1 0 0,-1 0-1 0 0,1 1 1 0 0,0-7-1 0 0,-2 8-180 0 0,0-1 0 0 0,0 1 0 0 0,-1-1-1 0 0,1 1 1 0 0,-1-1 0 0 0,0 1 0 0 0,0-1-1 0 0,0 1 1 0 0,0 0 0 0 0,-1-1 0 0 0,1 1-1 0 0,-1 0 1 0 0,0 0 0 0 0,0 0 0 0 0,0 0-1 0 0,-3-3 1 0 0,2 3-3 0 0,1 0 1 0 0,0 0-1 0 0,-1 0 0 0 0,2 0 1 0 0,-1 0-1 0 0,0 0 0 0 0,0-1 1 0 0,1 1-1 0 0,0 0 0 0 0,0-1 1 0 0,0 0-1 0 0,0 1 0 0 0,0-1 1 0 0,1 1-1 0 0,0-8 0 0 0,5-18 691 0 0,1 1 0 0 0,15-39-1 0 0,-7 22-158 0 0,3-14-140 0 0,-2 0 0 0 0,9-87 0 0 0,-21 116-306 0 0,-2 0 1 0 0,-1 0-1 0 0,-1-1 0 0 0,-2 1 1 0 0,-1 0-1 0 0,-15-56 0 0 0,10 57-110 0 0,4 16-7 0 0,1 1 1 0 0,0-1 0 0 0,1-1-1 0 0,-2-14 1 0 0,5 25-6 0 0,0 0 0 0 0,1 0 0 0 0,-1 1 0 0 0,0-1 0 0 0,1 0 0 0 0,0 0 0 0 0,-1 0 0 0 0,1 1 0 0 0,0-1 0 0 0,1 1-1 0 0,-1-1 1 0 0,0 1 0 0 0,1-1 0 0 0,-1 1 0 0 0,1-1 0 0 0,0 1 0 0 0,0 0 0 0 0,0 0 0 0 0,0 0 0 0 0,0 0 0 0 0,0 1 0 0 0,0-1 0 0 0,5-2 0 0 0,5-2 27 0 0,0 0 0 0 0,0 1 1 0 0,25-7-1 0 0,-14 4-35 0 0,-4 2-14 0 0,160-60 140 0 0,-135 47-381 0 0,81-47 0 0 0,-101 49-311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2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26 16583 0 0,'-6'-2'882'0'0,"-1"-2"-173"0"0,7 4-686 0 0,0 0 0 0 0,-1 0 0 0 0,1 0-1 0 0,0 0 1 0 0,0 0 0 0 0,0 0 0 0 0,0-1 0 0 0,0 1 0 0 0,0 0-1 0 0,0 0 1 0 0,0 0 0 0 0,0 0 0 0 0,0 0 0 0 0,0 0 0 0 0,0 0-1 0 0,0 0 1 0 0,0-1 0 0 0,0 1 0 0 0,0 0 0 0 0,0 0 0 0 0,0 0-1 0 0,0 0 1 0 0,0 0 0 0 0,0 0 0 0 0,0 0 0 0 0,0-1 0 0 0,0 1-1 0 0,0 0 1 0 0,0 0 0 0 0,0 0 0 0 0,0 0 0 0 0,0 0 0 0 0,0 0-1 0 0,0 0 1 0 0,0-1 0 0 0,0 1 0 0 0,0 0 0 0 0,0 0 0 0 0,0 0-1 0 0,0 0 1 0 0,0 0 0 0 0,0 0 0 0 0,1 0 0 0 0,-1 0 0 0 0,0 0 0 0 0,0 0-1 0 0,0 0 1 0 0,0 0 0 0 0,0-1 0 0 0,0 1 0 0 0,0 0 0 0 0,0 0-1 0 0,1 0 1 0 0,5-8 3049 0 0,-6 8-3069 0 0,0-1 0 0 0,0 1 0 0 0,0 0-1 0 0,0-1 1 0 0,0 1 0 0 0,1 0 0 0 0,-1-1-1 0 0,0 1 1 0 0,0 0 0 0 0,1-1-1 0 0,-1 1 1 0 0,0 0 0 0 0,0 0 0 0 0,1-1-1 0 0,-1 1 1 0 0,0 0 0 0 0,0 0 0 0 0,1-1-1 0 0,-1 1 1 0 0,0 0 0 0 0,1 0 0 0 0,-1 0-1 0 0,0 0 1 0 0,1 0 0 0 0,-1-1 0 0 0,1 1-1 0 0,-1 0 1 0 0,0 0 0 0 0,1 0 0 0 0,-1 0-1 0 0,0 0 1 0 0,1 0 0 0 0,0 0-350 0 0,13 12 54 0 0,53 49 249 0 0,-13 1 68 0 0,-2 2 1 0 0,75 123-1 0 0,-99-140-56 0 0,-2 2 0 0 0,-2 1 0 0 0,-2 1 0 0 0,-3 1 0 0 0,18 72 0 0 0,-32-101-654 0 0,2 27 0 0 0,-6-41 175 0 0,-1 0-1 0 0,0 1 1 0 0,0-1-1 0 0,-1 0 1 0 0,-3 17-1 0 0,1-17-1351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2:2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11975 0 0,'6'-9'1064'0'0,"-2"3"-848"0"0,4 2-216 0 0,2-1 0 0 0,2 2 2288 0 0,0-3 416 0 0,3 0 80 0 0,6-3 24 0 0,12-6-2080 0 0,12-4-416 0 0,8-4-88 0 0,4 1-10240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2:2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1452 14279 0 0,'-3'2'660'0'0,"2"-3"-614"0"0,1 1 0 0 0,-1 0-1 0 0,1 0 1 0 0,0 1-1 0 0,-1-1 1 0 0,1 0-1 0 0,-1 0 1 0 0,1 0 0 0 0,0 0-1 0 0,-1 0 1 0 0,1 0-1 0 0,-1 1 1 0 0,1-1-1 0 0,0 0 1 0 0,-1 0-1 0 0,1 0 1 0 0,0 1 0 0 0,-1-1-1 0 0,1 0 1 0 0,0 1-1 0 0,0-1 1 0 0,-1 0-1 0 0,1 1 1 0 0,0-1 0 0 0,0 0-1 0 0,-1 1 1 0 0,1-1-1 0 0,0 0 1 0 0,0 1-1 0 0,0-1 1 0 0,0 1 0 0 0,0-1-1 0 0,-1 0 1 0 0,1 1-1 0 0,0-1 1 0 0,0 1-1 0 0,0-1 1 0 0,0 1 0 0 0,0 1 282 0 0,-1 0 0 0 0,1-1 1 0 0,-1 1-1 0 0,0 0 0 0 0,0-1 1 0 0,1 1-1 0 0,-1-1 1 0 0,0 1-1 0 0,-2 1 0 0 0,1 0-102 0 0,0 0-80 0 0,-7 14 474 0 0,8-13-429 0 0,9-10-207 0 0,13-16-232 0 0,-1-2 0 0 0,-1 0 0 0 0,-1 0 0 0 0,-1-2 0 0 0,-2 0 0 0 0,0-1 0 0 0,-2-1 0 0 0,-1 0 0 0 0,-1-1 0 0 0,-1 0 0 0 0,11-59 0 0 0,-17 57-28 0 0,-2 0-1 0 0,-1 0 0 0 0,-4-45 1 0 0,-19-93 1081 0 0,12 103 484 0 0,8 50-952 0 0,-8-47 1068 0 0,0-74 1 0 0,10 117-1296 0 0,0 0 1 0 0,2-1 0 0 0,0 1 0 0 0,2 0 0 0 0,0 0 0 0 0,1 1 0 0 0,14-37 0 0 0,-8 33-98 0 0,1 1 1 0 0,0 0-1 0 0,2 1 0 0 0,0 0 1 0 0,2 1-1 0 0,0 0 0 0 0,24-21 1 0 0,-26 28-86 0 0,1 1 1 0 0,0 0 0 0 0,1 1-1 0 0,0 1 1 0 0,1 1-1 0 0,0 0 1 0 0,1 1-1 0 0,-1 1 1 0 0,2 1 0 0 0,21-5-1 0 0,-23 6-51 0 0,-6 3-49 0 0,0 0-1 0 0,0 0 1 0 0,1 1-1 0 0,16 0 1 0 0,-13 0 38 0 0,48 1-500 0 0,-48 0 561 0 0,-1 0 13 0 0,-1 1 1 0 0,18 2-1 0 0,11 2-7 0 0,-20 0 14 0 0,23 10 56 0 0,-34-11 30 0 0,-3 3-513 0 0,24 23 229 0 0,-24-22-185 0 0,-10-4-377 0 0,0 1-372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2:2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20735 0 0,'12'-7'1840'0'0,"4"1"-1400"0"0,14 0-440 0 0,-16 3 472 0 0,4-3 72 0 0,12-3 24 0 0,16-8 0 0 0,13-1-368 0 0,2-3-72 0 0,-1 2-8 0 0,-9 1-6936 0 0,-6 3-1392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2:2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14279 0 0,'-16'33'3308'0'0,"13"-26"-2342"0"0,-61 143 1911 0 0,52-111-2601 0 0,9-28-240 0 0,1 6 60 0 0,1 17-4 0 0,0-25 10 0 0,4 4 9 0 0,-1 3-74 0 0,0 0 54 0 0,7 29 0 0 0,7 17 66 0 0,0 4-25 0 0,-4-10-133 0 0,-2-4-1058 0 0,-8-42-4179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2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19807 0 0,'6'-18'1760'0'0,"5"5"-1408"0"0,2 5-280 0 0,20 1 376 0 0,-9 1 80 0 0,15-8 16 0 0,21-7 0 0 0,26-4-256 0 0,14 2-56 0 0,1 10-8 0 0,-4 7 0 0 0,-4 10-360 0 0,-4 7-80 0 0,-5 5-8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3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1151 156 9671 0 0,'-2'-4'678'0'0,"0"0"0"0"0,1 0-1 0 0,-1 0 1 0 0,1 0-1 0 0,0 0 1 0 0,0 0 0 0 0,1 0-1 0 0,-1-5 1 0 0,-3-14 1341 0 0,2 17-1847 0 0,1-1 0 0 0,1 1 1 0 0,-1 0-1 0 0,1-1 1 0 0,0-7-1 0 0,0 1-368 0 0,0 12 94 0 0,0 0 0 0 0,-1-1 0 0 0,1 1 0 0 0,-1 0 0 0 0,1-1 0 0 0,-1 1 0 0 0,1 0-1 0 0,-1 0 1 0 0,0-1 0 0 0,0 1 0 0 0,0 0 0 0 0,1 0 0 0 0,-1 0 0 0 0,0 0 0 0 0,0 0 0 0 0,0 0 0 0 0,-1 0-1 0 0,1 1 1 0 0,0-1 0 0 0,0 0 0 0 0,0 0 0 0 0,-1 1 0 0 0,1-1 0 0 0,0 1 0 0 0,-1-1 0 0 0,1 1 0 0 0,0 0-1 0 0,-1 0 1 0 0,-1-1 0 0 0,-5 0-265 0 0,0-1 0 0 0,0 1 0 0 0,-13 1-1 0 0,-33-2 96 0 0,-42 2 900 0 0,60 3 1173 0 0,-55 10-1 0 0,79-10-1499 0 0,-1 1 0 0 0,1 0 0 0 0,0 1 0 0 0,0 0 0 0 0,0 0 0 0 0,1 2 0 0 0,-21 14 1 0 0,-104 102-149 0 0,52-43-104 0 0,72-70 15 0 0,-1 0 0 0 0,-1 0 1 0 0,1-1-1 0 0,-1-1 0 0 0,-1-1 0 0 0,0 0 0 0 0,0-1 0 0 0,0 0 0 0 0,-18 4 1 0 0,5-3-135 0 0,0 2 1 0 0,0 0 0 0 0,1 2 0 0 0,1 1 0 0 0,-31 19 0 0 0,57-31 72 0 0,0 0 0 0 0,-1 1-1 0 0,1-1 1 0 0,0 0 0 0 0,-1 0 0 0 0,1 0 0 0 0,0 0 0 0 0,-1 1 0 0 0,1-1 0 0 0,0 0 0 0 0,-1 0-1 0 0,1 1 1 0 0,0-1 0 0 0,0 0 0 0 0,-1 0 0 0 0,1 1 0 0 0,0-1 0 0 0,0 0 0 0 0,0 1 0 0 0,0-1-1 0 0,-1 0 1 0 0,1 1 0 0 0,0-1 0 0 0,0 1 0 0 0,0-1 0 0 0,0 0 0 0 0,0 1 0 0 0,0-1 0 0 0,0 0-1 0 0,0 1 1 0 0,0-1 0 0 0,0 0 0 0 0,0 1 0 0 0,0-1 0 0 0,0 1 0 0 0,0-1 0 0 0,0 0-1 0 0,0 1 1 0 0,1-1 0 0 0,-1 0 0 0 0,0 1 0 0 0,0-1 0 0 0,0 0 0 0 0,1 1 0 0 0,-1-1 0 0 0,0 0-1 0 0,0 0 1 0 0,1 1 0 0 0,-1-1 125 0 0,11 5-74 0 0,30 15-62 0 0,-31-15-79 0 0,1 0 10 0 0,32 14 5 0 0,-33-14-19 0 0,-3 3-53 0 0,20 27 119 0 0,-26-34 21 0 0,-1 0 0 0 0,1-1 0 0 0,0 1 0 0 0,-1 0 1 0 0,1-1-1 0 0,-1 1 0 0 0,0 0 0 0 0,1-1 0 0 0,-1 1 1 0 0,1 0-1 0 0,-1 0 0 0 0,0 0 0 0 0,0-1 0 0 0,1 1 1 0 0,-1 0-1 0 0,0 0 0 0 0,0 0 0 0 0,0 0 0 0 0,0 1 1 0 0,-1 43-594 0 0,-13 86 1 0 0,-3 28 385 0 0,16-89 605 0 0,3-14-22 0 0,1-1 120 0 0,-3-12-289 0 0,-2 0 0 0 0,-9 50-1 0 0,-7-21-871 0 0,-45 114-1 0 0,-1 3-388 0 0,36-104 88 0 0,17-54 1669 0 0,0 1-1 0 0,-5 36 0 0 0,14-61-601 0 0,1 30 9 0 0,2-16-118 0 0,-1-16-264 0 0,1 1-120 0 0,2 33-981 0 0,1-12 826 0 0,-3-21-8 0 0,7 2-625 0 0,-8-8 1184 0 0,3 4-15 0 0,1-1 0 0 0,0 1 0 0 0,0-1 0 0 0,0 0 0 0 0,0 0 0 0 0,0 0-1 0 0,1 0 1 0 0,4 1 0 0 0,-3-2 22 0 0,0-1 1 0 0,0 0-1 0 0,0 0 0 0 0,-1 0 0 0 0,1-1 0 0 0,0 0 0 0 0,7-1 1 0 0,-13 1-8 0 0,41-4 389 0 0,-6-3 68 0 0,-23 4-353 0 0,-1 0 67 0 0,-1 2 0 0 0,22-2-1 0 0,18-1 134 0 0,-23 2 0 0 0,32 0-26 0 0,-29 2-113 0 0,30 2-49 0 0,-30 0-11 0 0,45 1-18 0 0,12 0-70 0 0,1 0-17 0 0,-1-3 0 0 0,-7 1 0 0 0,0 1 0 0 0,-4 1 0 0 0,-6-1 0 0 0,-5-3 0 0 0,-16-1-1229 0 0,-39 2-4918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3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4143 0 0,'15'-24'4055'0'0,"-8"14"-3063"0"0,-4 5-819 0 0,0 1 0 0 0,0 0 0 0 0,0 0 0 0 0,0 1 0 0 0,1-1 0 0 0,-1 1 0 0 0,1 0 0 0 0,0 0 0 0 0,0 0 0 0 0,0 0 0 0 0,0 0 0 0 0,8-2 0 0 0,-10 3-108 0 0,0 1-93 0 0,12 3 981 0 0,28 5-863 0 0,-39-7-83 0 0,0 0 0 0 0,0 1-1 0 0,-1 0 1 0 0,1 0 0 0 0,0 0-1 0 0,-1 0 1 0 0,4 2 0 0 0,64 29 3 0 0,0-2-63 0 0,-56-24-222 0 0,1 0-87 0 0,70 25-429 0 0,-43-16 275 0 0,-31-11-48 0 0,1 1-11 0 0,38 17 57 0 0,-37-16 239 0 0,-3 0-58 0 0,30 18 221 0 0,-30-18 149 0 0,-8 11 68 0 0,-2-16-81 0 0,0 1-1 0 0,1-1 0 0 0,-1 1 0 0 0,0-1 0 0 0,0 1 1 0 0,0-1-1 0 0,0 1 0 0 0,0-1 0 0 0,0 1 1 0 0,0-1-1 0 0,0 1 0 0 0,-1-1 0 0 0,1 1 0 0 0,-1-1 1 0 0,1 1-1 0 0,-1-1 0 0 0,1 0 0 0 0,-1 1 0 0 0,0-1 1 0 0,0 0-1 0 0,-1 3 0 0 0,-25 25 544 0 0,-2-1 0 0 0,-38 30 0 0 0,-11 9-175 0 0,67-57-368 0 0,-47 48 939 0 0,50-49-528 0 0,1 0 0 0 0,0 0 0 0 0,0 1-1 0 0,1 0 1 0 0,-5 11 0 0 0,10-17-143 0 0,0-2-152 0 0,0 0 1 0 0,0 0 0 0 0,0 0-1 0 0,0 0 1 0 0,1 0 0 0 0,-1 0-1 0 0,1 0 1 0 0,0 0 0 0 0,0 0 0 0 0,0 0-1 0 0,-1 0 1 0 0,2 0 0 0 0,-1 1-1 0 0,0-1 1 0 0,0 0 0 0 0,1 0 0 0 0,1 4-1 0 0,6 23 744 0 0,-1-14-200 0 0,13 16-82 0 0,-7-15-20 0 0,20 17-47 0 0,-25-25-191 0 0,5 0-85 0 0,39 25-21 0 0,-50-31-213 0 0,0-1 0 0 0,0 0 0 0 0,0 0-1 0 0,0 0 1 0 0,0 0 0 0 0,0 0 0 0 0,0 0 0 0 0,0 0-1 0 0,3 0 1 0 0,44 7 93 0 0,-38-7-102 0 0,-1-1 1 0 0,1-1 0 0 0,16-2-1 0 0,19-8-150 0 0,-42 10 26 0 0,1 0 1 0 0,-1 0-1 0 0,0-1 1 0 0,0 1 0 0 0,0-1-1 0 0,0 0 1 0 0,5-3-1 0 0,-1 0-874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3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3223 0 0,'-10'26'3806'0'0,"1"-2"-1873"0"0,0 0 0 0 0,2 0 0 0 0,1 1 0 0 0,-4 29 0 0 0,9-49-1668 0 0,1 0 0 0 0,0 0 0 0 0,0 1 0 0 0,1-1 0 0 0,1 7 0 0 0,0 2 20 0 0,0 10 23 0 0,15 217 2231 0 0,-15-173-3509 0 0,-11 101 1 0 0,5-132-6045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3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11519 0 0,'0'0'2506'0'0,"10"3"-1084"0"0,29 9 68 0 0,-29-9 772 0 0,2 0-1602 0 0,36 9-41 0 0,-36-9 134 0 0,-4 3-683 0 0,23 20-48 0 0,-25-20-9 0 0,-6-1-64 0 0,-2 0-147 0 0,0 1 0 0 0,0 0 0 0 0,-1-1 1 0 0,0 0-1 0 0,0 1 0 0 0,-1-1 1 0 0,1 0-1 0 0,-1-1 0 0 0,0 1 0 0 0,-6 4 1 0 0,-53 44-2173 0 0,40-35 1525 0 0,-28 23-343 0 0,2 2-1 0 0,-60 67 1 0 0,94-93 1117 0 0,0 2 0 0 0,1 0 0 0 0,1 0 0 0 0,-16 34 0 0 0,28-51-86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3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17967 0 0,'-13'24'1600'0'0,"2"-2"-1280"0"0,5-5-256 0 0,5-5 368 0 0,-1 21 80 0 0,-5 6 8 0 0,-4 25 8 0 0,-2 17-368 0 0,-1 8-80 0 0,4-8-16 0 0,1-9 0 0 0,1-10-64 0 0,4-10 0 0 0,2-7 0 0 0,2-10-5952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4T10:11:3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20735 0 0,'-10'27'1840'0'0,"1"-6"-1472"0"0,4-9-296 0 0,1 0 24 0 0,-1 0 0 0 0,-7 15 0 0 0,-6 14 0 0 0,-4 8-184 0 0,-4-1-32 0 0,4-6-8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FA9A-8890-D5EC-0C1B-6EF03FCFD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A048B-F495-D0C7-21BF-138AA1140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490A-F7DC-2029-EC28-6A0AB4FF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5E51-FCCE-FC53-07EA-9CDA7609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3272-0ACB-BE18-A02B-58AE818F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0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CA3A-9B08-C95D-C348-7ADE2753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ABFFB-9843-D9EC-3BA1-AC0A9C5CC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0663-BFAB-AA8D-B905-224093B9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077F-E54D-F9CE-AE63-BBBFE34F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9F18-A615-A38B-1808-DC85E62D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4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AF6F2-3DD5-E63C-519B-F14933C82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752D8-FD05-5276-7978-A1ED8DD4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C68D-C241-267F-787E-EBB06C4A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D1CE-BCF1-B5DF-C78B-15B56C1A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3143-85C2-31BA-B6D9-58A6E0B1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9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8AD4-D7FC-3E63-DEF6-021DEB7F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DB74-4426-1913-6B59-8D24A31A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535B-2A6C-BAF1-2C13-16FF99D0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89FC-9075-DEFD-3986-DA59790E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827A-DDF9-617C-1481-2B555E7B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4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6F93-C67F-3FE2-B76E-3588BED2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745F-43D8-EF50-1CFE-E3D951906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A319-56EA-94DC-E7FD-73FBD57D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FFCB-C9A2-0FB9-1244-072534A8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A3F4-2A3B-3030-3684-28F2B4D2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7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8EA3-5453-B971-6323-0529E6BE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3759-7317-86B0-7A44-3F5EB59BC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18758-E809-6B2E-84D6-CF603D188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14B4C-CF2A-620F-A179-67B2405F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93BD2-F962-B725-596A-5A5D41D9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B47FD-5265-8A45-FF89-2F489E90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DC81-05F6-0B5A-19D9-BFCC9F8E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7E8F-956A-8889-4557-EA3FE01E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5C04-BC37-80BC-20B4-549FAD6F1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5BA9C-F2E4-C9A8-E624-24A73120C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1BC02-08FE-3C58-CD13-9CED04E1D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CEC40-9933-16E0-0438-39CB30B5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5A63B-0BA7-8B0A-FADB-5EB0815F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A0F0E-0B0F-BB79-A185-79C52FA7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64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D666-ADDF-60CF-103F-90336DB1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4F0B9-6DEC-2298-89D4-518B5EAB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CDA1C-E00D-B7BB-5F3D-DB1852A4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90286-1FD1-4D11-D735-BF34F1BE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9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124C3-3B32-BBE9-E5F9-EF579678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DBC13-D477-23B0-F8AB-499686B4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46D63-2911-4ECC-FF6F-5BDEB6B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838D-1E95-09DA-08D1-44E05F08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69AF-B2DB-84D9-A764-B7E93D86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DC3A5-D942-6820-F3AE-0FA8920C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DCEA4-8E9C-EE17-833B-E507D623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F1E2-82AE-CACC-4115-F04DA7FE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93EF-0479-367E-F71B-819E3228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5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02C2-FBAE-B053-AC8E-12CAD49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1E232-2010-C952-F6E1-1E98E2D56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F1490-E769-10D7-A1B0-F931A0DE8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DCD79-C781-290D-A275-A15C746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171A-6785-8CA2-AAD8-D73FDB46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E6D2-57F6-040E-4817-F464B611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3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97206-1D3B-9F29-55B7-88479AE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56CD-A666-6087-5877-D5242F84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E1D4-0FA9-1F71-5506-5FEC25E41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BD39-4744-45CD-90D6-B094F5E9C586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878A-30CA-764C-1A38-5ABD326C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CA08-5379-06FC-26CA-15B7D32B0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9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5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8.png"/><Relationship Id="rId50" Type="http://schemas.openxmlformats.org/officeDocument/2006/relationships/customXml" Target="../ink/ink26.xml"/><Relationship Id="rId55" Type="http://schemas.openxmlformats.org/officeDocument/2006/relationships/image" Target="../media/image32.png"/><Relationship Id="rId63" Type="http://schemas.openxmlformats.org/officeDocument/2006/relationships/image" Target="../media/image36.png"/><Relationship Id="rId7" Type="http://schemas.openxmlformats.org/officeDocument/2006/relationships/image" Target="../media/image8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9.png"/><Relationship Id="rId11" Type="http://schemas.openxmlformats.org/officeDocument/2006/relationships/image" Target="../media/image10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3.png"/><Relationship Id="rId40" Type="http://schemas.openxmlformats.org/officeDocument/2006/relationships/customXml" Target="../ink/ink21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8" Type="http://schemas.openxmlformats.org/officeDocument/2006/relationships/customXml" Target="../ink/ink30.xml"/><Relationship Id="rId66" Type="http://schemas.openxmlformats.org/officeDocument/2006/relationships/customXml" Target="../ink/ink34.xml"/><Relationship Id="rId5" Type="http://schemas.openxmlformats.org/officeDocument/2006/relationships/image" Target="../media/image7.png"/><Relationship Id="rId61" Type="http://schemas.openxmlformats.org/officeDocument/2006/relationships/image" Target="../media/image35.png"/><Relationship Id="rId19" Type="http://schemas.openxmlformats.org/officeDocument/2006/relationships/image" Target="../media/image14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8.png"/><Relationship Id="rId30" Type="http://schemas.openxmlformats.org/officeDocument/2006/relationships/customXml" Target="../ink/ink16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30.png"/><Relationship Id="rId3" Type="http://schemas.openxmlformats.org/officeDocument/2006/relationships/image" Target="../media/image6.png"/><Relationship Id="rId12" Type="http://schemas.openxmlformats.org/officeDocument/2006/relationships/customXml" Target="../ink/ink7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11.xml"/><Relationship Id="rId41" Type="http://schemas.openxmlformats.org/officeDocument/2006/relationships/image" Target="../media/image25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6.xml"/><Relationship Id="rId31" Type="http://schemas.openxmlformats.org/officeDocument/2006/relationships/image" Target="../media/image20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7.png"/><Relationship Id="rId4" Type="http://schemas.openxmlformats.org/officeDocument/2006/relationships/customXml" Target="../ink/ink3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10.xml"/><Relationship Id="rId3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B3A3CA-B15D-ED06-BA87-A220A6C45243}"/>
              </a:ext>
            </a:extLst>
          </p:cNvPr>
          <p:cNvSpPr txBox="1"/>
          <p:nvPr/>
        </p:nvSpPr>
        <p:spPr>
          <a:xfrm>
            <a:off x="991791" y="1840203"/>
            <a:ext cx="6093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Modern statistics knowledge and skills: what you need and how to get it</a:t>
            </a:r>
            <a:endParaRPr lang="en-GB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425C1-E5B2-5021-73B6-F46BF2652554}"/>
              </a:ext>
            </a:extLst>
          </p:cNvPr>
          <p:cNvSpPr txBox="1"/>
          <p:nvPr/>
        </p:nvSpPr>
        <p:spPr>
          <a:xfrm>
            <a:off x="2755461" y="3671787"/>
            <a:ext cx="240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 2 R Stats Bootcamp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E3236-870D-B4A4-01AE-0A0704BAEFE9}"/>
              </a:ext>
            </a:extLst>
          </p:cNvPr>
          <p:cNvSpPr txBox="1"/>
          <p:nvPr/>
        </p:nvSpPr>
        <p:spPr>
          <a:xfrm>
            <a:off x="196266" y="5782602"/>
            <a:ext cx="3061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 Harris</a:t>
            </a:r>
          </a:p>
          <a:p>
            <a:r>
              <a:rPr lang="en-GB" dirty="0"/>
              <a:t>University of Mpumalanga, ZA</a:t>
            </a:r>
          </a:p>
          <a:p>
            <a:r>
              <a:rPr lang="en-GB" dirty="0"/>
              <a:t>2023-03-23 to -</a:t>
            </a:r>
          </a:p>
        </p:txBody>
      </p:sp>
      <p:pic>
        <p:nvPicPr>
          <p:cNvPr id="8" name="Picture 2" descr="brown alligator on body of water">
            <a:extLst>
              <a:ext uri="{FF2B5EF4-FFF2-40B4-BE49-F238E27FC236}">
                <a16:creationId xmlns:a16="http://schemas.microsoft.com/office/drawing/2014/main" id="{9C1CD197-F846-1998-C487-61D3CF9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54" y="0"/>
            <a:ext cx="457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F9E01-6EE5-B431-6264-3E256233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232" y="86833"/>
            <a:ext cx="1272055" cy="9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6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00291-D428-B196-FACF-81E0585DF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9" b="13708"/>
          <a:stretch/>
        </p:blipFill>
        <p:spPr>
          <a:xfrm>
            <a:off x="1462355" y="1613043"/>
            <a:ext cx="9144000" cy="5039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AAC1A7-B8A5-266E-759D-E216885CDA64}"/>
                  </a:ext>
                </a:extLst>
              </p14:cNvPr>
              <p14:cNvContentPartPr/>
              <p14:nvPr/>
            </p14:nvContentPartPr>
            <p14:xfrm>
              <a:off x="5229825" y="3081402"/>
              <a:ext cx="1884240" cy="56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AAC1A7-B8A5-266E-759D-E216885CDA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1825" y="3063402"/>
                <a:ext cx="1919880" cy="6048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B56FF7B-2EF6-19EA-DB72-EA00E1602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604" y="284063"/>
            <a:ext cx="5276005" cy="10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E29CD-0E2A-5EF0-9A30-7FD08DA12354}"/>
              </a:ext>
            </a:extLst>
          </p:cNvPr>
          <p:cNvSpPr txBox="1"/>
          <p:nvPr/>
        </p:nvSpPr>
        <p:spPr>
          <a:xfrm>
            <a:off x="624840" y="350520"/>
            <a:ext cx="2447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Last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CB9B3-995F-33EE-ED18-52E5B70CEE0D}"/>
              </a:ext>
            </a:extLst>
          </p:cNvPr>
          <p:cNvSpPr txBox="1"/>
          <p:nvPr/>
        </p:nvSpPr>
        <p:spPr>
          <a:xfrm>
            <a:off x="846029" y="1814917"/>
            <a:ext cx="97004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General statistics capacity and best practice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Tidy Data, reproducible practice and R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R stats Bootcamp what is it?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Install R and </a:t>
            </a:r>
            <a:r>
              <a:rPr lang="en-GB" sz="2400" dirty="0" err="1"/>
              <a:t>Rstudio</a:t>
            </a:r>
            <a:r>
              <a:rPr lang="en-GB" sz="2400" dirty="0"/>
              <a:t>…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5795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E29CD-0E2A-5EF0-9A30-7FD08DA12354}"/>
              </a:ext>
            </a:extLst>
          </p:cNvPr>
          <p:cNvSpPr txBox="1"/>
          <p:nvPr/>
        </p:nvSpPr>
        <p:spPr>
          <a:xfrm>
            <a:off x="624840" y="350520"/>
            <a:ext cx="130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CB9B3-995F-33EE-ED18-52E5B70CEE0D}"/>
              </a:ext>
            </a:extLst>
          </p:cNvPr>
          <p:cNvSpPr txBox="1"/>
          <p:nvPr/>
        </p:nvSpPr>
        <p:spPr>
          <a:xfrm>
            <a:off x="846029" y="1814917"/>
            <a:ext cx="97004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Finish R Stats Bootcamp page 1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We will go fast and get to reading in Data (page 5)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Pause to do practice questions and code-along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Afternoon: some data evaluation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7942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15AF543-DA38-20BB-45F3-8F434739A727}"/>
              </a:ext>
            </a:extLst>
          </p:cNvPr>
          <p:cNvGrpSpPr/>
          <p:nvPr/>
        </p:nvGrpSpPr>
        <p:grpSpPr>
          <a:xfrm>
            <a:off x="1998647" y="2575080"/>
            <a:ext cx="1007640" cy="763200"/>
            <a:chOff x="1998647" y="2575080"/>
            <a:chExt cx="1007640" cy="76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D7EC598-2D47-5BD0-6DF5-AD8F176B7077}"/>
                    </a:ext>
                  </a:extLst>
                </p14:cNvPr>
                <p14:cNvContentPartPr/>
                <p14:nvPr/>
              </p14:nvContentPartPr>
              <p14:xfrm>
                <a:off x="2002607" y="2760120"/>
                <a:ext cx="263520" cy="343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D7EC598-2D47-5BD0-6DF5-AD8F176B70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3967" y="2751480"/>
                  <a:ext cx="281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D468449-BE9B-3215-0FD9-BA72DD7D12C1}"/>
                    </a:ext>
                  </a:extLst>
                </p14:cNvPr>
                <p14:cNvContentPartPr/>
                <p14:nvPr/>
              </p14:nvContentPartPr>
              <p14:xfrm>
                <a:off x="1998647" y="2863440"/>
                <a:ext cx="181080" cy="329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D468449-BE9B-3215-0FD9-BA72DD7D12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0007" y="2854440"/>
                  <a:ext cx="198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C01A22-86D0-B737-7E22-2312702C159D}"/>
                    </a:ext>
                  </a:extLst>
                </p14:cNvPr>
                <p14:cNvContentPartPr/>
                <p14:nvPr/>
              </p14:nvContentPartPr>
              <p14:xfrm>
                <a:off x="2416247" y="2575080"/>
                <a:ext cx="459720" cy="763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C01A22-86D0-B737-7E22-2312702C15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07247" y="2566080"/>
                  <a:ext cx="47736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83F0BD-F058-8743-810C-92F3B66309E0}"/>
                    </a:ext>
                  </a:extLst>
                </p14:cNvPr>
                <p14:cNvContentPartPr/>
                <p14:nvPr/>
              </p14:nvContentPartPr>
              <p14:xfrm>
                <a:off x="2769767" y="2788200"/>
                <a:ext cx="236520" cy="294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83F0BD-F058-8743-810C-92F3B66309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1127" y="2779560"/>
                  <a:ext cx="25416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0052D2-3290-DEF4-99C7-81B002985E14}"/>
              </a:ext>
            </a:extLst>
          </p:cNvPr>
          <p:cNvGrpSpPr/>
          <p:nvPr/>
        </p:nvGrpSpPr>
        <p:grpSpPr>
          <a:xfrm>
            <a:off x="3256487" y="2729520"/>
            <a:ext cx="359280" cy="571680"/>
            <a:chOff x="3256487" y="2729520"/>
            <a:chExt cx="359280" cy="57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077602-46F3-367C-245B-BFEE2313B169}"/>
                    </a:ext>
                  </a:extLst>
                </p14:cNvPr>
                <p14:cNvContentPartPr/>
                <p14:nvPr/>
              </p14:nvContentPartPr>
              <p14:xfrm>
                <a:off x="3256487" y="2729520"/>
                <a:ext cx="19080" cy="276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077602-46F3-367C-245B-BFEE2313B1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7487" y="2720520"/>
                  <a:ext cx="367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AC1EC2-6FF8-CB9B-051D-D0FDC490DE7C}"/>
                    </a:ext>
                  </a:extLst>
                </p14:cNvPr>
                <p14:cNvContentPartPr/>
                <p14:nvPr/>
              </p14:nvContentPartPr>
              <p14:xfrm>
                <a:off x="3463487" y="3108600"/>
                <a:ext cx="152280" cy="192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AC1EC2-6FF8-CB9B-051D-D0FDC490DE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54487" y="3099960"/>
                  <a:ext cx="1699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5D1532-8C7C-982B-4FD2-4A9219B42857}"/>
              </a:ext>
            </a:extLst>
          </p:cNvPr>
          <p:cNvGrpSpPr/>
          <p:nvPr/>
        </p:nvGrpSpPr>
        <p:grpSpPr>
          <a:xfrm>
            <a:off x="3899447" y="2829240"/>
            <a:ext cx="326520" cy="402480"/>
            <a:chOff x="3899447" y="2829240"/>
            <a:chExt cx="32652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BC560AA-4FF9-9648-9FBB-52F229370612}"/>
                    </a:ext>
                  </a:extLst>
                </p14:cNvPr>
                <p14:cNvContentPartPr/>
                <p14:nvPr/>
              </p14:nvContentPartPr>
              <p14:xfrm>
                <a:off x="3899447" y="2829240"/>
                <a:ext cx="40320" cy="262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BC560AA-4FF9-9648-9FBB-52F2293706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0447" y="2820600"/>
                  <a:ext cx="579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5A5EE6-951B-F733-FEFE-CCE90E01BA68}"/>
                    </a:ext>
                  </a:extLst>
                </p14:cNvPr>
                <p14:cNvContentPartPr/>
                <p14:nvPr/>
              </p14:nvContentPartPr>
              <p14:xfrm>
                <a:off x="4177367" y="3126600"/>
                <a:ext cx="48600" cy="105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5A5EE6-951B-F733-FEFE-CCE90E01BA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68727" y="3117600"/>
                  <a:ext cx="662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FB09A8D-0170-2F91-165F-3153F3C9E674}"/>
                  </a:ext>
                </a:extLst>
              </p14:cNvPr>
              <p14:cNvContentPartPr/>
              <p14:nvPr/>
            </p14:nvContentPartPr>
            <p14:xfrm>
              <a:off x="4578767" y="2783880"/>
              <a:ext cx="152280" cy="313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FB09A8D-0170-2F91-165F-3153F3C9E6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70127" y="2775240"/>
                <a:ext cx="169920" cy="3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536A84F-8A0D-E5AA-3FBB-EF9E9CED6E81}"/>
              </a:ext>
            </a:extLst>
          </p:cNvPr>
          <p:cNvGrpSpPr/>
          <p:nvPr/>
        </p:nvGrpSpPr>
        <p:grpSpPr>
          <a:xfrm>
            <a:off x="4998167" y="2612160"/>
            <a:ext cx="1344600" cy="848520"/>
            <a:chOff x="4998167" y="2612160"/>
            <a:chExt cx="1344600" cy="84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CA5035-40F2-9C02-BFF9-75231A7608EE}"/>
                    </a:ext>
                  </a:extLst>
                </p14:cNvPr>
                <p14:cNvContentPartPr/>
                <p14:nvPr/>
              </p14:nvContentPartPr>
              <p14:xfrm>
                <a:off x="4998167" y="3134160"/>
                <a:ext cx="93240" cy="200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CA5035-40F2-9C02-BFF9-75231A7608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9167" y="3125160"/>
                  <a:ext cx="110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2205B5-E2ED-CAE1-19A0-F3B8DBEAE408}"/>
                    </a:ext>
                  </a:extLst>
                </p14:cNvPr>
                <p14:cNvContentPartPr/>
                <p14:nvPr/>
              </p14:nvContentPartPr>
              <p14:xfrm>
                <a:off x="5339807" y="2766960"/>
                <a:ext cx="270000" cy="365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2205B5-E2ED-CAE1-19A0-F3B8DBEAE4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31167" y="2757960"/>
                  <a:ext cx="2876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033B9E-C1FE-5916-9043-DF7C7C436078}"/>
                    </a:ext>
                  </a:extLst>
                </p14:cNvPr>
                <p14:cNvContentPartPr/>
                <p14:nvPr/>
              </p14:nvContentPartPr>
              <p14:xfrm>
                <a:off x="5732567" y="2742480"/>
                <a:ext cx="273240" cy="40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033B9E-C1FE-5916-9043-DF7C7C4360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23927" y="2733480"/>
                  <a:ext cx="2908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329217-67AF-DBE6-883F-664E622D8B26}"/>
                    </a:ext>
                  </a:extLst>
                </p14:cNvPr>
                <p14:cNvContentPartPr/>
                <p14:nvPr/>
              </p14:nvContentPartPr>
              <p14:xfrm>
                <a:off x="5686127" y="2612160"/>
                <a:ext cx="656640" cy="848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329217-67AF-DBE6-883F-664E622D8B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77487" y="2603520"/>
                  <a:ext cx="674280" cy="86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F6391F-8F55-3925-E463-1A60A55B2DE2}"/>
                  </a:ext>
                </a:extLst>
              </p14:cNvPr>
              <p14:cNvContentPartPr/>
              <p14:nvPr/>
            </p14:nvContentPartPr>
            <p14:xfrm>
              <a:off x="3003407" y="1518480"/>
              <a:ext cx="302040" cy="699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F6391F-8F55-3925-E463-1A60A55B2D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4407" y="1509480"/>
                <a:ext cx="31968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B138288-5BFB-54B0-931B-BEADEAFBC88D}"/>
                  </a:ext>
                </a:extLst>
              </p14:cNvPr>
              <p14:cNvContentPartPr/>
              <p14:nvPr/>
            </p14:nvContentPartPr>
            <p14:xfrm>
              <a:off x="3682007" y="1472400"/>
              <a:ext cx="332640" cy="1100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B138288-5BFB-54B0-931B-BEADEAFBC8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73367" y="1463760"/>
                <a:ext cx="35028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00F7902-91E0-31B1-BEA0-5BF0171EEA25}"/>
                  </a:ext>
                </a:extLst>
              </p14:cNvPr>
              <p14:cNvContentPartPr/>
              <p14:nvPr/>
            </p14:nvContentPartPr>
            <p14:xfrm>
              <a:off x="4377527" y="1487520"/>
              <a:ext cx="573840" cy="998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00F7902-91E0-31B1-BEA0-5BF0171EEA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68887" y="1478880"/>
                <a:ext cx="591480" cy="10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B261177-E349-1590-4F16-13859F903920}"/>
                  </a:ext>
                </a:extLst>
              </p14:cNvPr>
              <p14:cNvContentPartPr/>
              <p14:nvPr/>
            </p14:nvContentPartPr>
            <p14:xfrm>
              <a:off x="5618807" y="1332360"/>
              <a:ext cx="430560" cy="951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B261177-E349-1590-4F16-13859F9039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10167" y="1323720"/>
                <a:ext cx="44820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DF63C92-9122-5BF0-90F6-3ED4F09AD1AD}"/>
                  </a:ext>
                </a:extLst>
              </p14:cNvPr>
              <p14:cNvContentPartPr/>
              <p14:nvPr/>
            </p14:nvContentPartPr>
            <p14:xfrm>
              <a:off x="4427567" y="851040"/>
              <a:ext cx="277920" cy="386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DF63C92-9122-5BF0-90F6-3ED4F09AD1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18927" y="842040"/>
                <a:ext cx="295560" cy="40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65CB7114-FCC2-8E17-7FEC-924BFB60A9D8}"/>
              </a:ext>
            </a:extLst>
          </p:cNvPr>
          <p:cNvGrpSpPr/>
          <p:nvPr/>
        </p:nvGrpSpPr>
        <p:grpSpPr>
          <a:xfrm>
            <a:off x="5663447" y="452520"/>
            <a:ext cx="274680" cy="559440"/>
            <a:chOff x="5663447" y="452520"/>
            <a:chExt cx="27468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1DD4AD-C326-6FE5-9B07-42CA8FB58D40}"/>
                    </a:ext>
                  </a:extLst>
                </p14:cNvPr>
                <p14:cNvContentPartPr/>
                <p14:nvPr/>
              </p14:nvContentPartPr>
              <p14:xfrm>
                <a:off x="5775767" y="748800"/>
                <a:ext cx="37080" cy="263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1DD4AD-C326-6FE5-9B07-42CA8FB58D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67127" y="740160"/>
                  <a:ext cx="54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196832-3CC3-001A-1565-95614D1E48AA}"/>
                    </a:ext>
                  </a:extLst>
                </p14:cNvPr>
                <p14:cNvContentPartPr/>
                <p14:nvPr/>
              </p14:nvContentPartPr>
              <p14:xfrm>
                <a:off x="5663447" y="452520"/>
                <a:ext cx="274680" cy="460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196832-3CC3-001A-1565-95614D1E48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54447" y="443880"/>
                  <a:ext cx="292320" cy="47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418D36-B1B9-BC7D-BD4E-5A9C6C8D774E}"/>
              </a:ext>
            </a:extLst>
          </p:cNvPr>
          <p:cNvGrpSpPr/>
          <p:nvPr/>
        </p:nvGrpSpPr>
        <p:grpSpPr>
          <a:xfrm>
            <a:off x="2438567" y="138240"/>
            <a:ext cx="1689840" cy="1072440"/>
            <a:chOff x="2438567" y="138240"/>
            <a:chExt cx="1689840" cy="10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4F4DE32-FF50-A550-BE54-AC25512575BC}"/>
                    </a:ext>
                  </a:extLst>
                </p14:cNvPr>
                <p14:cNvContentPartPr/>
                <p14:nvPr/>
              </p14:nvContentPartPr>
              <p14:xfrm>
                <a:off x="2968487" y="895320"/>
                <a:ext cx="68400" cy="315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4F4DE32-FF50-A550-BE54-AC25512575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59847" y="886680"/>
                  <a:ext cx="860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21B725-455A-2696-A4C0-9F059687B263}"/>
                    </a:ext>
                  </a:extLst>
                </p14:cNvPr>
                <p14:cNvContentPartPr/>
                <p14:nvPr/>
              </p14:nvContentPartPr>
              <p14:xfrm>
                <a:off x="3610007" y="855360"/>
                <a:ext cx="361440" cy="296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21B725-455A-2696-A4C0-9F059687B2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01367" y="846720"/>
                  <a:ext cx="379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95C5F9-7B0F-1AA3-C772-62667FC26E18}"/>
                    </a:ext>
                  </a:extLst>
                </p14:cNvPr>
                <p14:cNvContentPartPr/>
                <p14:nvPr/>
              </p14:nvContentPartPr>
              <p14:xfrm>
                <a:off x="2588327" y="335880"/>
                <a:ext cx="128880" cy="36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95C5F9-7B0F-1AA3-C772-62667FC26E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79327" y="326880"/>
                  <a:ext cx="1465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C328C62-07E2-85B9-5827-587B0DAF8739}"/>
                    </a:ext>
                  </a:extLst>
                </p14:cNvPr>
                <p14:cNvContentPartPr/>
                <p14:nvPr/>
              </p14:nvContentPartPr>
              <p14:xfrm>
                <a:off x="2438567" y="206640"/>
                <a:ext cx="452160" cy="222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C328C62-07E2-85B9-5827-587B0DAF87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29567" y="198000"/>
                  <a:ext cx="469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872F42-52EB-34A3-5C97-B03B0381EE77}"/>
                    </a:ext>
                  </a:extLst>
                </p14:cNvPr>
                <p14:cNvContentPartPr/>
                <p14:nvPr/>
              </p14:nvContentPartPr>
              <p14:xfrm>
                <a:off x="2778407" y="352440"/>
                <a:ext cx="214920" cy="272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2872F42-52EB-34A3-5C97-B03B0381EE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69407" y="343440"/>
                  <a:ext cx="2325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9AC949-E015-F969-932E-901C1A3F8405}"/>
                    </a:ext>
                  </a:extLst>
                </p14:cNvPr>
                <p14:cNvContentPartPr/>
                <p14:nvPr/>
              </p14:nvContentPartPr>
              <p14:xfrm>
                <a:off x="3043007" y="396720"/>
                <a:ext cx="217080" cy="133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9AC949-E015-F969-932E-901C1A3F84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34007" y="388080"/>
                  <a:ext cx="234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F70E74-63D7-C4A4-0581-361174106AEC}"/>
                    </a:ext>
                  </a:extLst>
                </p14:cNvPr>
                <p14:cNvContentPartPr/>
                <p14:nvPr/>
              </p14:nvContentPartPr>
              <p14:xfrm>
                <a:off x="3308327" y="288360"/>
                <a:ext cx="168480" cy="313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F70E74-63D7-C4A4-0581-361174106A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9687" y="279360"/>
                  <a:ext cx="18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4F4D11-1941-3708-FA2F-07CB84787453}"/>
                    </a:ext>
                  </a:extLst>
                </p14:cNvPr>
                <p14:cNvContentPartPr/>
                <p14:nvPr/>
              </p14:nvContentPartPr>
              <p14:xfrm>
                <a:off x="3910247" y="138240"/>
                <a:ext cx="218160" cy="46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4F4D11-1941-3708-FA2F-07CB8478745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01247" y="129240"/>
                  <a:ext cx="2358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4A128A8-38B2-9791-00AF-E07933AAD4D9}"/>
                    </a:ext>
                  </a:extLst>
                </p14:cNvPr>
                <p14:cNvContentPartPr/>
                <p14:nvPr/>
              </p14:nvContentPartPr>
              <p14:xfrm>
                <a:off x="3932207" y="449280"/>
                <a:ext cx="99720" cy="46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4A128A8-38B2-9791-00AF-E07933AAD4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23567" y="440640"/>
                  <a:ext cx="11736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25804E-AEB9-1A81-9E87-A4345A6D04B9}"/>
              </a:ext>
            </a:extLst>
          </p:cNvPr>
          <p:cNvGrpSpPr/>
          <p:nvPr/>
        </p:nvGrpSpPr>
        <p:grpSpPr>
          <a:xfrm>
            <a:off x="4448447" y="120600"/>
            <a:ext cx="336600" cy="543600"/>
            <a:chOff x="4448447" y="120600"/>
            <a:chExt cx="336600" cy="5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6E9C51-8872-8A7D-6C2B-7D46CCCD778F}"/>
                    </a:ext>
                  </a:extLst>
                </p14:cNvPr>
                <p14:cNvContentPartPr/>
                <p14:nvPr/>
              </p14:nvContentPartPr>
              <p14:xfrm>
                <a:off x="4448447" y="120600"/>
                <a:ext cx="336600" cy="543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6E9C51-8872-8A7D-6C2B-7D46CCCD77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39447" y="111600"/>
                  <a:ext cx="35424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9F1484C-60CF-7B3D-E8BC-DF73607A52AA}"/>
                    </a:ext>
                  </a:extLst>
                </p14:cNvPr>
                <p14:cNvContentPartPr/>
                <p14:nvPr/>
              </p14:nvContentPartPr>
              <p14:xfrm>
                <a:off x="4476167" y="427680"/>
                <a:ext cx="159840" cy="52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9F1484C-60CF-7B3D-E8BC-DF73607A52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67527" y="419040"/>
                  <a:ext cx="17748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A5FBE4-FF00-8B4C-B301-2656B6181DCF}"/>
              </a:ext>
            </a:extLst>
          </p:cNvPr>
          <p:cNvGrpSpPr/>
          <p:nvPr/>
        </p:nvGrpSpPr>
        <p:grpSpPr>
          <a:xfrm>
            <a:off x="5660927" y="70560"/>
            <a:ext cx="301320" cy="229320"/>
            <a:chOff x="5660927" y="70560"/>
            <a:chExt cx="30132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F422DB-AADD-940F-3FAE-E9BAE550E538}"/>
                    </a:ext>
                  </a:extLst>
                </p14:cNvPr>
                <p14:cNvContentPartPr/>
                <p14:nvPr/>
              </p14:nvContentPartPr>
              <p14:xfrm>
                <a:off x="5890967" y="70560"/>
                <a:ext cx="37080" cy="229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F422DB-AADD-940F-3FAE-E9BAE550E53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81967" y="61920"/>
                  <a:ext cx="54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5EFB044-6F70-42EE-5031-80669250D10F}"/>
                    </a:ext>
                  </a:extLst>
                </p14:cNvPr>
                <p14:cNvContentPartPr/>
                <p14:nvPr/>
              </p14:nvContentPartPr>
              <p14:xfrm>
                <a:off x="5660927" y="85680"/>
                <a:ext cx="301320" cy="56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5EFB044-6F70-42EE-5031-80669250D1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51927" y="77040"/>
                  <a:ext cx="318960" cy="7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821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C50681-B641-B37D-B349-8558F545A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23" y="1320543"/>
            <a:ext cx="9529686" cy="4937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D476C8-1235-4B50-A710-2E15B7D7E738}"/>
              </a:ext>
            </a:extLst>
          </p:cNvPr>
          <p:cNvSpPr txBox="1"/>
          <p:nvPr/>
        </p:nvSpPr>
        <p:spPr>
          <a:xfrm>
            <a:off x="1140432" y="288964"/>
            <a:ext cx="106029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highlight>
                  <a:srgbClr val="FFFF00"/>
                </a:highlight>
              </a:rPr>
              <a:t>https://rstats-bootcamp.github.io/website/</a:t>
            </a:r>
          </a:p>
        </p:txBody>
      </p:sp>
    </p:spTree>
    <p:extLst>
      <p:ext uri="{BB962C8B-B14F-4D97-AF65-F5344CB8AC3E}">
        <p14:creationId xmlns:p14="http://schemas.microsoft.com/office/powerpoint/2010/main" val="173885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99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9</cp:revision>
  <dcterms:created xsi:type="dcterms:W3CDTF">2022-12-06T10:31:58Z</dcterms:created>
  <dcterms:modified xsi:type="dcterms:W3CDTF">2023-03-26T15:04:38Z</dcterms:modified>
</cp:coreProperties>
</file>