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DB28DD2-AEDA-4B3F-8836-DBAD64DF9789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2A1E-D1B1-404C-9E3F-6663D2416A0A}" type="slidenum">
              <a:rPr lang="en-GB" smtClean="0"/>
              <a:t>‹#›</a:t>
            </a:fld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372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DD2-AEDA-4B3F-8836-DBAD64DF9789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2A1E-D1B1-404C-9E3F-6663D2416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07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DD2-AEDA-4B3F-8836-DBAD64DF9789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2A1E-D1B1-404C-9E3F-6663D2416A0A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0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DD2-AEDA-4B3F-8836-DBAD64DF9789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2A1E-D1B1-404C-9E3F-6663D2416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88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DD2-AEDA-4B3F-8836-DBAD64DF9789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2A1E-D1B1-404C-9E3F-6663D2416A0A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23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DD2-AEDA-4B3F-8836-DBAD64DF9789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2A1E-D1B1-404C-9E3F-6663D2416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55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DD2-AEDA-4B3F-8836-DBAD64DF9789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2A1E-D1B1-404C-9E3F-6663D2416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4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DD2-AEDA-4B3F-8836-DBAD64DF9789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2A1E-D1B1-404C-9E3F-6663D2416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4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DD2-AEDA-4B3F-8836-DBAD64DF9789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2A1E-D1B1-404C-9E3F-6663D2416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6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DD2-AEDA-4B3F-8836-DBAD64DF9789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2A1E-D1B1-404C-9E3F-6663D2416A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13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DD2-AEDA-4B3F-8836-DBAD64DF9789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2A1E-D1B1-404C-9E3F-6663D2416A0A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73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DB28DD2-AEDA-4B3F-8836-DBAD64DF9789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FD72A1E-D1B1-404C-9E3F-6663D2416A0A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749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Predictive Modelling of COVID-19 Metrics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147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Introdution</a:t>
            </a:r>
            <a:r>
              <a:rPr lang="en-GB" b="1" dirty="0" smtClean="0"/>
              <a:t>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COVID-19 pandemic's impact on global health, economies, and societies.</a:t>
            </a:r>
          </a:p>
          <a:p>
            <a:r>
              <a:rPr lang="en-GB" dirty="0" smtClean="0"/>
              <a:t> Importance of predictive modelling for identifying trends, forecasting outcomes, and guiding public health policies.</a:t>
            </a:r>
          </a:p>
          <a:p>
            <a:r>
              <a:rPr lang="en-GB" dirty="0" smtClean="0"/>
              <a:t> Project overview: data science techniques to </a:t>
            </a:r>
            <a:r>
              <a:rPr lang="en-GB" dirty="0" err="1" smtClean="0"/>
              <a:t>analyze</a:t>
            </a:r>
            <a:r>
              <a:rPr lang="en-GB" dirty="0" smtClean="0"/>
              <a:t> COVID-19 data, develop predictive models, and extract actionable insights.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76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Data Preparation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Robust data preparation steps:</a:t>
            </a:r>
          </a:p>
          <a:p>
            <a:pPr marL="742950" lvl="1" indent="-285750"/>
            <a:r>
              <a:rPr lang="en-GB" dirty="0" smtClean="0"/>
              <a:t>Data Cleaning:</a:t>
            </a:r>
          </a:p>
          <a:p>
            <a:pPr lvl="2"/>
            <a:r>
              <a:rPr lang="en-GB" dirty="0" smtClean="0"/>
              <a:t>Handling missing values through imputation or removal.</a:t>
            </a:r>
          </a:p>
          <a:p>
            <a:pPr lvl="2"/>
            <a:r>
              <a:rPr lang="en-GB" dirty="0" smtClean="0"/>
              <a:t>Eliminating duplicate entries.</a:t>
            </a:r>
          </a:p>
          <a:p>
            <a:pPr marL="742950" lvl="1" indent="-285750"/>
            <a:r>
              <a:rPr lang="en-GB" dirty="0" smtClean="0"/>
              <a:t>Data Transformation:</a:t>
            </a:r>
          </a:p>
          <a:p>
            <a:pPr lvl="2"/>
            <a:r>
              <a:rPr lang="en-GB" dirty="0" smtClean="0"/>
              <a:t>Converting percentage-based variables into numerical formats.</a:t>
            </a:r>
          </a:p>
          <a:p>
            <a:pPr lvl="2"/>
            <a:r>
              <a:rPr lang="en-GB" dirty="0" smtClean="0"/>
              <a:t>Normalizing metrics to population size.</a:t>
            </a:r>
          </a:p>
          <a:p>
            <a:pPr marL="742950" lvl="1" indent="-285750"/>
            <a:r>
              <a:rPr lang="en-GB" dirty="0" smtClean="0"/>
              <a:t>Feature Engineering:</a:t>
            </a:r>
          </a:p>
          <a:p>
            <a:pPr lvl="2"/>
            <a:r>
              <a:rPr lang="en-GB" dirty="0" smtClean="0"/>
              <a:t>Creating new variables like growth rates and mortality ratios.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18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Exploratory Data Analysis (EDA)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Trends in Case Counts:</a:t>
            </a:r>
          </a:p>
          <a:p>
            <a:pPr lvl="1"/>
            <a:r>
              <a:rPr lang="en-GB" dirty="0" smtClean="0"/>
              <a:t>Bar charts of top 10 countries with highest confirmed cases.</a:t>
            </a:r>
          </a:p>
          <a:p>
            <a:pPr lvl="1"/>
            <a:r>
              <a:rPr lang="en-GB" dirty="0" smtClean="0"/>
              <a:t>Time-series plots of case number trends over time.</a:t>
            </a:r>
          </a:p>
          <a:p>
            <a:r>
              <a:rPr lang="en-GB" dirty="0" smtClean="0"/>
              <a:t>Mortality and Recovery Rates:</a:t>
            </a:r>
          </a:p>
          <a:p>
            <a:pPr lvl="1"/>
            <a:r>
              <a:rPr lang="en-GB" dirty="0" smtClean="0"/>
              <a:t>Metrics like Deaths per 100 Cases and Recovered per 100 Cases.</a:t>
            </a:r>
          </a:p>
          <a:p>
            <a:pPr lvl="1"/>
            <a:r>
              <a:rPr lang="en-GB" dirty="0" smtClean="0"/>
              <a:t>Box plots comparing recovery rates across WHO regions.</a:t>
            </a:r>
          </a:p>
          <a:p>
            <a:r>
              <a:rPr lang="en-GB" dirty="0" smtClean="0"/>
              <a:t>Correlation Analysis:</a:t>
            </a:r>
          </a:p>
          <a:p>
            <a:pPr lvl="1"/>
            <a:r>
              <a:rPr lang="en-GB" dirty="0" smtClean="0"/>
              <a:t>Heat-map of numerical variables identifying strong correlations.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00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Model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Linear Regression for forecasting COVID-19 deaths:</a:t>
            </a:r>
          </a:p>
          <a:p>
            <a:pPr lvl="1" algn="just"/>
            <a:r>
              <a:rPr lang="en-GB" dirty="0" smtClean="0"/>
              <a:t>Variable Selection:</a:t>
            </a:r>
          </a:p>
          <a:p>
            <a:pPr lvl="2" algn="just"/>
            <a:r>
              <a:rPr lang="en-GB" dirty="0" smtClean="0"/>
              <a:t>Independent variables: Confirmed Cases, Recovered Cases, Active Cases.</a:t>
            </a:r>
          </a:p>
          <a:p>
            <a:pPr lvl="1" algn="just"/>
            <a:r>
              <a:rPr lang="en-GB" dirty="0" smtClean="0"/>
              <a:t>Model Training and Testing:</a:t>
            </a:r>
          </a:p>
          <a:p>
            <a:pPr lvl="2" algn="just"/>
            <a:r>
              <a:rPr lang="en-GB" dirty="0" smtClean="0"/>
              <a:t>Dataset division: training (80%) and testing (20%) subsets.</a:t>
            </a:r>
          </a:p>
          <a:p>
            <a:pPr lvl="1" algn="just"/>
            <a:r>
              <a:rPr lang="en-GB" dirty="0" smtClean="0"/>
              <a:t>Model Evaluation:</a:t>
            </a:r>
          </a:p>
          <a:p>
            <a:pPr lvl="2" algn="just"/>
            <a:r>
              <a:rPr lang="en-GB" dirty="0" smtClean="0"/>
              <a:t>Performance metrics: Mean Squared Error (MSE) and R-squared.</a:t>
            </a:r>
          </a:p>
          <a:p>
            <a:pPr lvl="2" algn="just"/>
            <a:r>
              <a:rPr lang="en-GB" dirty="0" smtClean="0"/>
              <a:t>Scatter plot comparing actual and predicted deaths.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8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Results and Insights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Key findings:</a:t>
            </a:r>
          </a:p>
          <a:p>
            <a:pPr lvl="1"/>
            <a:r>
              <a:rPr lang="en-GB" dirty="0" smtClean="0"/>
              <a:t>Model Performance:</a:t>
            </a:r>
          </a:p>
          <a:p>
            <a:pPr lvl="2"/>
            <a:r>
              <a:rPr lang="en-GB" dirty="0" smtClean="0"/>
              <a:t>R-squared score of 1.00, explaining nearly all variability in deaths.</a:t>
            </a:r>
          </a:p>
          <a:p>
            <a:pPr lvl="1"/>
            <a:r>
              <a:rPr lang="en-GB" dirty="0" smtClean="0"/>
              <a:t>Feature Impact:</a:t>
            </a:r>
          </a:p>
          <a:p>
            <a:pPr lvl="2"/>
            <a:r>
              <a:rPr lang="en-GB" dirty="0" smtClean="0"/>
              <a:t>Confirmed Cases as the most critical predictor.</a:t>
            </a:r>
          </a:p>
          <a:p>
            <a:pPr lvl="1"/>
            <a:r>
              <a:rPr lang="en-GB" dirty="0" smtClean="0"/>
              <a:t>Practical Implications:</a:t>
            </a:r>
          </a:p>
          <a:p>
            <a:pPr lvl="2"/>
            <a:r>
              <a:rPr lang="en-GB" dirty="0" smtClean="0"/>
              <a:t>Identifying regions with high death rates but low recovery rates.</a:t>
            </a:r>
          </a:p>
          <a:p>
            <a:pPr lvl="2"/>
            <a:r>
              <a:rPr lang="en-GB" dirty="0" smtClean="0"/>
              <a:t>Insights into recovery rates and timely medical interventions.</a:t>
            </a:r>
          </a:p>
          <a:p>
            <a:pPr lvl="1"/>
            <a:r>
              <a:rPr lang="en-GB" dirty="0" smtClean="0"/>
              <a:t>Visual Interpretations:</a:t>
            </a:r>
          </a:p>
          <a:p>
            <a:pPr lvl="2"/>
            <a:r>
              <a:rPr lang="en-GB" dirty="0" smtClean="0"/>
              <a:t>Heat-maps and regional recovery rate comparisons.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95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Conclusion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Importance of data-driven approaches in managing public health crises.</a:t>
            </a:r>
          </a:p>
          <a:p>
            <a:r>
              <a:rPr lang="en-GB" dirty="0" smtClean="0"/>
              <a:t>Combining EDA and predictive </a:t>
            </a:r>
            <a:r>
              <a:rPr lang="en-GB" dirty="0" err="1" smtClean="0"/>
              <a:t>modeling</a:t>
            </a:r>
            <a:r>
              <a:rPr lang="en-GB" dirty="0" smtClean="0"/>
              <a:t> for critical insights into COVID-19 metrics.</a:t>
            </a:r>
          </a:p>
          <a:p>
            <a:r>
              <a:rPr lang="en-GB" dirty="0" smtClean="0"/>
              <a:t>Future work: incorporating additional variables and advanced techniques to support global health initiatives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64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</TotalTime>
  <Words>345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Tw Cen MT</vt:lpstr>
      <vt:lpstr>Tw Cen MT Condensed</vt:lpstr>
      <vt:lpstr>Wingdings 3</vt:lpstr>
      <vt:lpstr>Integral</vt:lpstr>
      <vt:lpstr>Predictive Modelling of COVID-19 Metrics</vt:lpstr>
      <vt:lpstr>Introdution </vt:lpstr>
      <vt:lpstr>Data Preparation</vt:lpstr>
      <vt:lpstr>Exploratory Data Analysis (EDA)</vt:lpstr>
      <vt:lpstr>Model Development</vt:lpstr>
      <vt:lpstr>Results and Insights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Modeling of COVID-19 Metrics</dc:title>
  <dc:creator>Microsoft account</dc:creator>
  <cp:lastModifiedBy>Microsoft account</cp:lastModifiedBy>
  <cp:revision>2</cp:revision>
  <dcterms:created xsi:type="dcterms:W3CDTF">2024-11-29T04:39:35Z</dcterms:created>
  <dcterms:modified xsi:type="dcterms:W3CDTF">2024-11-29T04:57:01Z</dcterms:modified>
</cp:coreProperties>
</file>