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61" r:id="rId4"/>
    <p:sldId id="265" r:id="rId5"/>
    <p:sldId id="263" r:id="rId6"/>
    <p:sldId id="268" r:id="rId7"/>
    <p:sldId id="264" r:id="rId8"/>
    <p:sldId id="273" r:id="rId9"/>
    <p:sldId id="257" r:id="rId10"/>
    <p:sldId id="258" r:id="rId11"/>
    <p:sldId id="282" r:id="rId12"/>
    <p:sldId id="274" r:id="rId13"/>
    <p:sldId id="275" r:id="rId14"/>
    <p:sldId id="276" r:id="rId15"/>
    <p:sldId id="280" r:id="rId16"/>
    <p:sldId id="277" r:id="rId17"/>
    <p:sldId id="281" r:id="rId18"/>
    <p:sldId id="279" r:id="rId19"/>
    <p:sldId id="284" r:id="rId20"/>
    <p:sldId id="283" r:id="rId21"/>
    <p:sldId id="26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11\DCCDL\final%20project\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11\DCCDL\final%20project\schedu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600" b="1"/>
              <a:t>Schedule</a:t>
            </a:r>
            <a:endParaRPr lang="zh-TW" altLang="en-US" sz="36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348845144356955"/>
          <c:y val="0.16505890930300379"/>
          <c:w val="0.74729256889763784"/>
          <c:h val="0.81457072032662581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Paper reading and researching</c:v>
                </c:pt>
                <c:pt idx="1">
                  <c:v>Timing diagram building</c:v>
                </c:pt>
                <c:pt idx="2">
                  <c:v>Block diagram building</c:v>
                </c:pt>
                <c:pt idx="3">
                  <c:v>Matlab simulation</c:v>
                </c:pt>
                <c:pt idx="4">
                  <c:v>Verilog simulation</c:v>
                </c:pt>
                <c:pt idx="5">
                  <c:v>FPGA measurement</c:v>
                </c:pt>
                <c:pt idx="6">
                  <c:v>presentation</c:v>
                </c:pt>
              </c:strCache>
            </c:strRef>
          </c:cat>
          <c:val>
            <c:numRef>
              <c:f>工作表1!$B$13:$B$19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17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1-406F-AE69-36E4893C538A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val>
            <c:numRef>
              <c:f>工作表1!$C$13:$C$19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10</c:v>
                </c:pt>
                <c:pt idx="4">
                  <c:v>12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21-406F-AE69-36E4893C5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6062400"/>
        <c:axId val="1456064896"/>
      </c:barChart>
      <c:catAx>
        <c:axId val="14560624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56064896"/>
        <c:crosses val="autoZero"/>
        <c:auto val="1"/>
        <c:lblAlgn val="ctr"/>
        <c:lblOffset val="100"/>
        <c:noMultiLvlLbl val="0"/>
      </c:catAx>
      <c:valAx>
        <c:axId val="145606489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5606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600" b="1"/>
              <a:t>Schedule</a:t>
            </a:r>
            <a:endParaRPr lang="zh-TW" altLang="en-US" sz="36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3180626640419946"/>
          <c:y val="0.17008646835812191"/>
          <c:w val="0.72456094160104989"/>
          <c:h val="0.8076913094196558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Paper reading and researching</c:v>
                </c:pt>
                <c:pt idx="1">
                  <c:v>Timing diagram building</c:v>
                </c:pt>
                <c:pt idx="2">
                  <c:v>Block diagram building</c:v>
                </c:pt>
                <c:pt idx="3">
                  <c:v>Matlab simulation</c:v>
                </c:pt>
                <c:pt idx="4">
                  <c:v>Verilog simulation</c:v>
                </c:pt>
                <c:pt idx="5">
                  <c:v>FPGA measurement</c:v>
                </c:pt>
                <c:pt idx="6">
                  <c:v>presentation</c:v>
                </c:pt>
              </c:strCache>
            </c:strRef>
          </c:cat>
          <c:val>
            <c:numRef>
              <c:f>工作表1!$B$2:$B$8</c:f>
              <c:numCache>
                <c:formatCode>m/d/yyyy</c:formatCode>
                <c:ptCount val="7"/>
                <c:pt idx="0">
                  <c:v>44919</c:v>
                </c:pt>
                <c:pt idx="1">
                  <c:v>44921</c:v>
                </c:pt>
                <c:pt idx="2">
                  <c:v>44921</c:v>
                </c:pt>
                <c:pt idx="3">
                  <c:v>44923</c:v>
                </c:pt>
                <c:pt idx="4">
                  <c:v>44925</c:v>
                </c:pt>
                <c:pt idx="5">
                  <c:v>44936</c:v>
                </c:pt>
                <c:pt idx="6">
                  <c:v>44939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5-4EBC-88F0-6B94D0A20556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val>
            <c:numRef>
              <c:f>工作表1!$D$2:$D$8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10</c:v>
                </c:pt>
                <c:pt idx="4">
                  <c:v>12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5-4EBC-88F0-6B94D0A20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3899312"/>
        <c:axId val="1273905552"/>
      </c:barChart>
      <c:catAx>
        <c:axId val="12738993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73905552"/>
        <c:crosses val="autoZero"/>
        <c:auto val="1"/>
        <c:lblAlgn val="ctr"/>
        <c:lblOffset val="100"/>
        <c:noMultiLvlLbl val="0"/>
      </c:catAx>
      <c:valAx>
        <c:axId val="127390555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7389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D121-169C-4D8D-BC38-B522A44AB91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54BC7-8AAD-460B-9949-759E2A90A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35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zh-TW" dirty="0" smtClean="0"/>
                  <a:t> (N= points, R = radix, S = stage)</a:t>
                </a:r>
              </a:p>
              <a:p>
                <a:r>
                  <a:rPr lang="en-US" altLang="zh-TW" dirty="0" smtClean="0"/>
                  <a:t>64-points = (radix-4)^(3 stages)</a:t>
                </a:r>
              </a:p>
              <a:p>
                <a:r>
                  <a:rPr lang="en-US" altLang="zh-TW" dirty="0" smtClean="0"/>
                  <a:t>32-points = (radix-2)^(5 stages)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𝑅^𝑆</a:t>
                </a:r>
                <a:r>
                  <a:rPr lang="en-US" altLang="zh-TW" dirty="0" smtClean="0"/>
                  <a:t> (N= points, R = radix, S = stage)</a:t>
                </a:r>
              </a:p>
              <a:p>
                <a:r>
                  <a:rPr lang="en-US" altLang="zh-TW" dirty="0" smtClean="0"/>
                  <a:t>64-points = (radix-4)^(3 stages)</a:t>
                </a:r>
              </a:p>
              <a:p>
                <a:r>
                  <a:rPr lang="en-US" altLang="zh-TW" dirty="0" smtClean="0"/>
                  <a:t>32-points = (radix-2)^(5 stages)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54BC7-8AAD-460B-9949-759E2A90A3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17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zh-TW" dirty="0" smtClean="0"/>
                  <a:t> (N= points, R = radix, S = stage)</a:t>
                </a:r>
              </a:p>
              <a:p>
                <a:r>
                  <a:rPr lang="en-US" altLang="zh-TW" dirty="0" smtClean="0"/>
                  <a:t>64-points = (radix-4)^(3 stages)</a:t>
                </a:r>
              </a:p>
              <a:p>
                <a:r>
                  <a:rPr lang="en-US" altLang="zh-TW" dirty="0" smtClean="0"/>
                  <a:t>32-points = (radix-2)^(5 stages)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𝑅^𝑆</a:t>
                </a:r>
                <a:r>
                  <a:rPr lang="en-US" altLang="zh-TW" dirty="0" smtClean="0"/>
                  <a:t> (N= points, R = radix, S = stage)</a:t>
                </a:r>
              </a:p>
              <a:p>
                <a:r>
                  <a:rPr lang="en-US" altLang="zh-TW" dirty="0" smtClean="0"/>
                  <a:t>64-points = (radix-4)^(3 stages)</a:t>
                </a:r>
              </a:p>
              <a:p>
                <a:r>
                  <a:rPr lang="en-US" altLang="zh-TW" dirty="0" smtClean="0"/>
                  <a:t>32-points = (radix-2)^(5 stages)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54BC7-8AAD-460B-9949-759E2A90A3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6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67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9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73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5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57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48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90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8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55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1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77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10A0-0E20-4EB6-A149-7EBC685AEBA9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8AC4-2279-48F1-B1D9-FCE5F8A79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DCCDL</a:t>
            </a:r>
            <a:br>
              <a:rPr lang="en-US" altLang="zh-TW" dirty="0" smtClean="0"/>
            </a:br>
            <a:r>
              <a:rPr lang="en-US" altLang="zh-TW" dirty="0" smtClean="0"/>
              <a:t>Oral presentation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Date: 12/23</a:t>
            </a:r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林豪澤 、吳瑋恩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42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evolution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05" y="1816198"/>
            <a:ext cx="10823189" cy="47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evolution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05" y="1816198"/>
            <a:ext cx="10823189" cy="47260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77592" y="2931736"/>
            <a:ext cx="3440783" cy="6693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6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 – first stage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5" y="1567099"/>
            <a:ext cx="10170229" cy="48112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73938" y="773839"/>
            <a:ext cx="126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T= 0~15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762054" y="1690688"/>
            <a:ext cx="650449" cy="2229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37422" y="1321356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0~15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 – first stage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5" y="1567099"/>
            <a:ext cx="10170229" cy="48112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73938" y="773839"/>
            <a:ext cx="126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T= 16 ~ 31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731182" y="2781186"/>
            <a:ext cx="690747" cy="2038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326478" y="1506022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0~15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62217" y="1413689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16~31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2507530" y="2056072"/>
            <a:ext cx="223652" cy="7219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 – first stage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5" y="1567099"/>
            <a:ext cx="10170229" cy="48112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73938" y="773839"/>
            <a:ext cx="126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T= 32 ~ 47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731182" y="3965914"/>
            <a:ext cx="690747" cy="2038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326478" y="1506022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0~15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7968" y="2646919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16~31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2479249" y="2056072"/>
            <a:ext cx="251933" cy="19098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297429" y="1423261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32~47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evolution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05" y="1816198"/>
            <a:ext cx="10823189" cy="47260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67546" y="2922309"/>
            <a:ext cx="1272619" cy="6975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1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 – first stage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5" y="1567099"/>
            <a:ext cx="10170229" cy="48112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73938" y="773839"/>
            <a:ext cx="126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T= 48~63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26478" y="1506022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0~15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7968" y="2646919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16~31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26478" y="3660303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32~47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1543050" y="1962150"/>
            <a:ext cx="6350" cy="37147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555750" y="5683250"/>
            <a:ext cx="3562350" cy="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118100" y="3892550"/>
            <a:ext cx="469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118100" y="3892550"/>
            <a:ext cx="0" cy="1797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118100" y="1987594"/>
            <a:ext cx="0" cy="8439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118100" y="2831585"/>
            <a:ext cx="469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401983" y="1987594"/>
            <a:ext cx="7161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933950" y="3530600"/>
            <a:ext cx="65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940300" y="3530600"/>
            <a:ext cx="0" cy="5461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401983" y="4076700"/>
            <a:ext cx="5383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768850" y="3200400"/>
            <a:ext cx="825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4768850" y="3016251"/>
            <a:ext cx="0" cy="176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438650" y="3028954"/>
            <a:ext cx="33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326477" y="5372142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48~63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82014" y="3418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728316" y="270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688364" y="30932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692881" y="37877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evolution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05" y="1816198"/>
            <a:ext cx="10823189" cy="47260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52387" y="2988297"/>
            <a:ext cx="1150071" cy="1187777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3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 – first stage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5" y="1567099"/>
            <a:ext cx="10170229" cy="48112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73938" y="773839"/>
            <a:ext cx="126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T= 48~63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26478" y="1506022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Point: 16~31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7968" y="2646919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Point: 32~47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26478" y="3660303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Point: 48~63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1543050" y="1962150"/>
            <a:ext cx="6350" cy="37147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555750" y="5683250"/>
            <a:ext cx="3562350" cy="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118100" y="3892550"/>
            <a:ext cx="469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118100" y="3892550"/>
            <a:ext cx="0" cy="1797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118100" y="1987594"/>
            <a:ext cx="0" cy="8439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118100" y="2831585"/>
            <a:ext cx="469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401983" y="1987594"/>
            <a:ext cx="7161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933950" y="3530600"/>
            <a:ext cx="65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940300" y="3530600"/>
            <a:ext cx="0" cy="5461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401983" y="4076700"/>
            <a:ext cx="5383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768850" y="3200400"/>
            <a:ext cx="825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4768850" y="3016251"/>
            <a:ext cx="0" cy="176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438650" y="3028954"/>
            <a:ext cx="33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326477" y="5372142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48~63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7715250" y="2914650"/>
            <a:ext cx="1104900" cy="12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847550" y="5243794"/>
            <a:ext cx="55535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176588" y="5024067"/>
            <a:ext cx="49532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028950" y="5152654"/>
            <a:ext cx="52387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8129800" y="3929063"/>
            <a:ext cx="0" cy="1095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8272675" y="3588213"/>
            <a:ext cx="0" cy="1583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8358400" y="3276600"/>
            <a:ext cx="0" cy="1991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7715250" y="3929063"/>
            <a:ext cx="409681" cy="43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7744498" y="3592974"/>
            <a:ext cx="523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7715250" y="3256886"/>
            <a:ext cx="643150" cy="19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3176588" y="4272455"/>
            <a:ext cx="0" cy="7516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193588" y="4272455"/>
            <a:ext cx="3344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3022302" y="3235977"/>
            <a:ext cx="523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3022302" y="3237889"/>
            <a:ext cx="0" cy="19147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2847550" y="2190750"/>
            <a:ext cx="0" cy="3036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2832225" y="2181197"/>
            <a:ext cx="695835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641727" y="2479835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Point: 0~15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evolution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05" y="1816198"/>
            <a:ext cx="10823189" cy="47260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33534" y="4157221"/>
            <a:ext cx="1178351" cy="622168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2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Topic</a:t>
            </a:r>
          </a:p>
          <a:p>
            <a:r>
              <a:rPr lang="en-US" altLang="zh-TW" dirty="0" smtClean="0"/>
              <a:t>Plan to complete</a:t>
            </a:r>
          </a:p>
          <a:p>
            <a:r>
              <a:rPr lang="en-US" altLang="zh-TW" dirty="0" smtClean="0"/>
              <a:t>Schedule</a:t>
            </a:r>
          </a:p>
          <a:p>
            <a:r>
              <a:rPr lang="en-US" altLang="zh-TW" dirty="0" smtClean="0"/>
              <a:t>Block diagram</a:t>
            </a:r>
          </a:p>
          <a:p>
            <a:r>
              <a:rPr lang="en-US" altLang="zh-TW" dirty="0" smtClean="0"/>
              <a:t>how to do it</a:t>
            </a:r>
          </a:p>
          <a:p>
            <a:r>
              <a:rPr lang="en-US" altLang="zh-TW" dirty="0" smtClean="0"/>
              <a:t>what you have done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33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 – first stage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5" y="1567099"/>
            <a:ext cx="10170229" cy="48112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73938" y="773839"/>
            <a:ext cx="126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T= 48~63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26478" y="1506022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Point: 16~31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7968" y="2646919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Point: 32~47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26478" y="3660303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Point: 48~63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1543050" y="1962150"/>
            <a:ext cx="6350" cy="37147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555750" y="5683250"/>
            <a:ext cx="3562350" cy="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118100" y="3892550"/>
            <a:ext cx="469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118100" y="3892550"/>
            <a:ext cx="0" cy="1797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118100" y="1987594"/>
            <a:ext cx="0" cy="8439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118100" y="2831585"/>
            <a:ext cx="469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401983" y="1987594"/>
            <a:ext cx="7161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933950" y="3530600"/>
            <a:ext cx="654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940300" y="3530600"/>
            <a:ext cx="0" cy="5461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401983" y="4076700"/>
            <a:ext cx="5383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768850" y="3200400"/>
            <a:ext cx="825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4768850" y="3016251"/>
            <a:ext cx="0" cy="176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438650" y="3028954"/>
            <a:ext cx="33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326477" y="5372142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Point: 48~63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7715250" y="2914650"/>
            <a:ext cx="1104900" cy="12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2847550" y="5243794"/>
            <a:ext cx="55535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176588" y="5024067"/>
            <a:ext cx="49532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028950" y="5152654"/>
            <a:ext cx="52387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8129800" y="3929063"/>
            <a:ext cx="0" cy="1095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8272675" y="3588213"/>
            <a:ext cx="0" cy="1583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8358400" y="3276600"/>
            <a:ext cx="0" cy="1991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7715250" y="3929063"/>
            <a:ext cx="409681" cy="43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7744498" y="3592974"/>
            <a:ext cx="523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7715250" y="3256886"/>
            <a:ext cx="643150" cy="19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3176588" y="4272455"/>
            <a:ext cx="0" cy="7516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193588" y="4272455"/>
            <a:ext cx="3344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3022302" y="3235977"/>
            <a:ext cx="523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3022302" y="3237889"/>
            <a:ext cx="0" cy="19147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2847550" y="2190750"/>
            <a:ext cx="0" cy="3036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2832225" y="2181197"/>
            <a:ext cx="695835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641727" y="2479835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Point: 0~15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0645285" y="2523330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Point: 0~15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 smtClean="0"/>
              <a:t>Thank you~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9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64-point radix-4 FFT using single path delay feedback (SDF) including bit-reversal buffers with SQNR more than 45dB.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Team members: </a:t>
            </a:r>
            <a:r>
              <a:rPr lang="zh-TW" altLang="en-US" dirty="0" smtClean="0"/>
              <a:t>林豪澤、吳瑋恩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51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plan to complete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Paper Reading and some research (both)</a:t>
            </a:r>
          </a:p>
          <a:p>
            <a:r>
              <a:rPr lang="en-US" altLang="zh-TW" dirty="0" smtClean="0"/>
              <a:t>Timing diagram and block diagram building (both)</a:t>
            </a:r>
          </a:p>
          <a:p>
            <a:r>
              <a:rPr lang="en-US" altLang="zh-TW" dirty="0" smtClean="0"/>
              <a:t>Matlab simulation (both)</a:t>
            </a:r>
          </a:p>
          <a:p>
            <a:r>
              <a:rPr lang="en-US" altLang="zh-TW" dirty="0" smtClean="0"/>
              <a:t>Verilog simulation (both)</a:t>
            </a:r>
          </a:p>
          <a:p>
            <a:r>
              <a:rPr lang="en-US" altLang="zh-TW" dirty="0" smtClean="0"/>
              <a:t>FPGA measurement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86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4820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94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759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53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1602" y="1593129"/>
            <a:ext cx="9504949" cy="49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1602" y="1593129"/>
            <a:ext cx="9504949" cy="49755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191134" y="292613"/>
                <a:ext cx="1423447" cy="1143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altLang="zh-TW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32=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TW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64= 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34" y="292613"/>
                <a:ext cx="1423447" cy="1143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 – first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824727"/>
            <a:ext cx="10515600" cy="352235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Sanchez, M., </a:t>
            </a:r>
            <a:r>
              <a:rPr lang="en-US" altLang="zh-TW" dirty="0" err="1" smtClean="0"/>
              <a:t>Garrido</a:t>
            </a:r>
            <a:r>
              <a:rPr lang="en-US" altLang="zh-TW" dirty="0" smtClean="0"/>
              <a:t>, M., L ´ </a:t>
            </a:r>
            <a:r>
              <a:rPr lang="en-US" altLang="zh-TW" dirty="0" err="1" smtClean="0"/>
              <a:t>opez</a:t>
            </a:r>
            <a:r>
              <a:rPr lang="en-US" altLang="zh-TW" dirty="0" smtClean="0"/>
              <a:t>, M., &amp; </a:t>
            </a:r>
            <a:r>
              <a:rPr lang="en-US" altLang="zh-TW" dirty="0" err="1" smtClean="0"/>
              <a:t>Grajal</a:t>
            </a:r>
            <a:r>
              <a:rPr lang="en-US" altLang="zh-TW" dirty="0" smtClean="0"/>
              <a:t>, J. (2008). ´ Implementing FFT-based digital channelized receivers on FPGA platforms. IEEE Trans. </a:t>
            </a:r>
            <a:r>
              <a:rPr lang="en-US" altLang="zh-TW" dirty="0" err="1" smtClean="0"/>
              <a:t>Aerosp</a:t>
            </a:r>
            <a:r>
              <a:rPr lang="en-US" altLang="zh-TW" dirty="0" smtClean="0"/>
              <a:t>. Electron. Syst., 44(4), 1567–1585.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976090"/>
            <a:ext cx="813548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289</Words>
  <Application>Microsoft Office PowerPoint</Application>
  <PresentationFormat>寬螢幕</PresentationFormat>
  <Paragraphs>81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Office 佈景主題</vt:lpstr>
      <vt:lpstr>DCCDL Oral presentation</vt:lpstr>
      <vt:lpstr>Outline</vt:lpstr>
      <vt:lpstr>Topic</vt:lpstr>
      <vt:lpstr> plan to complete </vt:lpstr>
      <vt:lpstr>PowerPoint 簡報</vt:lpstr>
      <vt:lpstr>PowerPoint 簡報</vt:lpstr>
      <vt:lpstr>Block diagram</vt:lpstr>
      <vt:lpstr>Block diagram</vt:lpstr>
      <vt:lpstr>Block diagram – first stage</vt:lpstr>
      <vt:lpstr>Time evolution</vt:lpstr>
      <vt:lpstr>Time evolution</vt:lpstr>
      <vt:lpstr>Block diagram – first stage</vt:lpstr>
      <vt:lpstr>Block diagram – first stage</vt:lpstr>
      <vt:lpstr>Block diagram – first stage</vt:lpstr>
      <vt:lpstr>Time evolution</vt:lpstr>
      <vt:lpstr>Block diagram – first stage</vt:lpstr>
      <vt:lpstr>Time evolution</vt:lpstr>
      <vt:lpstr>Block diagram – first stage</vt:lpstr>
      <vt:lpstr>Time evolution</vt:lpstr>
      <vt:lpstr>Block diagram – first stage</vt:lpstr>
      <vt:lpstr>Thank you~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17</cp:revision>
  <dcterms:created xsi:type="dcterms:W3CDTF">2022-12-19T12:51:21Z</dcterms:created>
  <dcterms:modified xsi:type="dcterms:W3CDTF">2022-12-22T06:34:03Z</dcterms:modified>
</cp:coreProperties>
</file>