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53" r:id="rId2"/>
    <p:sldId id="454" r:id="rId3"/>
    <p:sldId id="460" r:id="rId4"/>
    <p:sldId id="455" r:id="rId5"/>
    <p:sldId id="459" r:id="rId6"/>
    <p:sldId id="456" r:id="rId7"/>
    <p:sldId id="323" r:id="rId8"/>
  </p:sldIdLst>
  <p:sldSz cx="9144000" cy="6858000" type="screen4x3"/>
  <p:notesSz cx="9934575" cy="68024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" initials="1" lastIdx="1" clrIdx="0"/>
  <p:cmAuthor id="2" name="奇凱 黃" initials="奇凱" lastIdx="1" clrIdx="1">
    <p:extLst>
      <p:ext uri="{19B8F6BF-5375-455C-9EA6-DF929625EA0E}">
        <p15:presenceInfo xmlns:p15="http://schemas.microsoft.com/office/powerpoint/2012/main" userId="7f10573c9c44a1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88966" autoAdjust="0"/>
  </p:normalViewPr>
  <p:slideViewPr>
    <p:cSldViewPr>
      <p:cViewPr varScale="1">
        <p:scale>
          <a:sx n="110" d="100"/>
          <a:sy n="110" d="100"/>
        </p:scale>
        <p:origin x="154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7CF9670-FF15-407D-8B6D-CC3A1F9890EB}" type="datetimeFigureOut">
              <a:rPr lang="zh-TW" altLang="en-US"/>
              <a:pPr>
                <a:defRPr/>
              </a:pPr>
              <a:t>2023/12/6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064196CE-4B57-4F51-B39A-34C5834BD4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2EE816D4-DEA1-42D5-A8A2-7307CE758A66}" type="datetimeFigureOut">
              <a:rPr lang="zh-TW" altLang="en-US"/>
              <a:pPr>
                <a:defRPr/>
              </a:pPr>
              <a:t>2023/12/6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5363" y="3273425"/>
            <a:ext cx="7943850" cy="26781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A29CBC54-F9B5-40B8-AC88-6DB641215B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4BE3A74B-56D3-449C-BD1A-64CBE29A5881}" type="slidenum">
              <a:rPr lang="zh-TW" altLang="en-US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4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0" name="點陣圖影像" r:id="rId3" imgW="3982006" imgH="3315163" progId="Paint.Picture">
                  <p:embed/>
                </p:oleObj>
              </mc:Choice>
              <mc:Fallback>
                <p:oleObj name="點陣圖影像" r:id="rId3" imgW="3982006" imgH="3315163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pic>
        <p:nvPicPr>
          <p:cNvPr id="6" name="Picture 19" descr="jj6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699375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7A47-3633-4FD8-AD6C-92DB984E07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7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3663-40B9-487B-800D-AFE4AEC02B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962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962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BCE3-4B7B-4752-A68E-1397D3AEB2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3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98E-B5D9-4583-B9DC-A0088A9B34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5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F5CA-53AD-4514-8660-299848429A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CA8AF-FA3E-499C-95CE-8102F1356B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57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7FD1-03C8-4547-9687-4C6AA369F5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57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272D-7E99-420A-B8B3-0339C46609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35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8487-D1B7-4F22-AD39-9C8461D32C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1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D016-B8C8-482D-B2B7-B79149BCAD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9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FCC5F-1562-4F7F-BD40-704216BEC8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5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4"/>
          <p:cNvSpPr txBox="1">
            <a:spLocks noChangeArrowheads="1"/>
          </p:cNvSpPr>
          <p:nvPr/>
        </p:nvSpPr>
        <p:spPr bwMode="auto">
          <a:xfrm>
            <a:off x="3832225" y="5026025"/>
            <a:ext cx="1316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" name="點陣圖影像" r:id="rId14" imgW="3982006" imgH="3315163" progId="Paint.Picture">
                  <p:embed/>
                </p:oleObj>
              </mc:Choice>
              <mc:Fallback>
                <p:oleObj name="點陣圖影像" r:id="rId14" imgW="3982006" imgH="3315163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22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sp>
        <p:nvSpPr>
          <p:cNvPr id="1030" name="AutoShape 24"/>
          <p:cNvSpPr>
            <a:spLocks noChangeArrowheads="1"/>
          </p:cNvSpPr>
          <p:nvPr/>
        </p:nvSpPr>
        <p:spPr bwMode="auto">
          <a:xfrm>
            <a:off x="0" y="260350"/>
            <a:ext cx="9144000" cy="936625"/>
          </a:xfrm>
          <a:prstGeom prst="parallelogram">
            <a:avLst>
              <a:gd name="adj" fmla="val 244068"/>
            </a:avLst>
          </a:prstGeom>
          <a:gradFill rotWithShape="1">
            <a:gsLst>
              <a:gs pos="0">
                <a:srgbClr val="DDEBCF">
                  <a:alpha val="0"/>
                </a:srgbClr>
              </a:gs>
              <a:gs pos="50000">
                <a:srgbClr val="9CB86E">
                  <a:alpha val="12500"/>
                </a:srgbClr>
              </a:gs>
              <a:gs pos="100000">
                <a:srgbClr val="156B13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1033" name="Line 28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735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524625"/>
            <a:ext cx="123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09BDBD4-46CB-4F8D-95E1-7271F507B1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6" name="Picture 31" descr="jj62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003300"/>
          </a:solidFill>
          <a:latin typeface="+mj-lt"/>
          <a:ea typeface="新細明體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6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B89B5-D72A-4978-964F-E7D41396917B}" type="slidenum">
              <a:rPr lang="zh-TW" altLang="en-US" sz="1400" smtClean="0">
                <a:solidFill>
                  <a:srgbClr val="000066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3" name="標題 1"/>
          <p:cNvSpPr txBox="1">
            <a:spLocks/>
          </p:cNvSpPr>
          <p:nvPr/>
        </p:nvSpPr>
        <p:spPr bwMode="auto">
          <a:xfrm>
            <a:off x="0" y="1382713"/>
            <a:ext cx="9144000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Oral report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0070C0"/>
                </a:solidFill>
                <a:cs typeface="Times New Roman" panose="02020603050405020304" pitchFamily="18" charset="0"/>
              </a:rPr>
              <a:t>QR decomposition for 4x4 real matrix with systolic array architecture</a:t>
            </a:r>
          </a:p>
        </p:txBody>
      </p:sp>
      <p:sp>
        <p:nvSpPr>
          <p:cNvPr id="4100" name="副標題 2"/>
          <p:cNvSpPr txBox="1">
            <a:spLocks/>
          </p:cNvSpPr>
          <p:nvPr/>
        </p:nvSpPr>
        <p:spPr bwMode="auto">
          <a:xfrm>
            <a:off x="869156" y="4005064"/>
            <a:ext cx="740568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kumimoji="0"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kumimoji="0" lang="en-US" altLang="zh-TW" sz="2000" b="1" dirty="0">
                <a:latin typeface="+mj-lt"/>
                <a:cs typeface="Times New Roman" panose="02020603050405020304" pitchFamily="18" charset="0"/>
              </a:rPr>
              <a:t>Student : 	111521035</a:t>
            </a:r>
            <a:r>
              <a:rPr kumimoji="0" lang="zh-TW" altLang="en-US" sz="2000" b="1" dirty="0">
                <a:latin typeface="+mj-lt"/>
                <a:cs typeface="Times New Roman" panose="02020603050405020304" pitchFamily="18" charset="0"/>
              </a:rPr>
              <a:t> 林豪澤</a:t>
            </a:r>
            <a:endParaRPr kumimoji="0"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kumimoji="0" lang="en-US" altLang="zh-TW" sz="2000" b="1" dirty="0">
                <a:latin typeface="+mj-lt"/>
                <a:cs typeface="Times New Roman" panose="02020603050405020304" pitchFamily="18" charset="0"/>
              </a:rPr>
              <a:t>			111521040</a:t>
            </a:r>
            <a:r>
              <a:rPr kumimoji="0" lang="zh-TW" altLang="en-US" sz="2000" b="1" dirty="0">
                <a:latin typeface="+mj-lt"/>
                <a:cs typeface="Times New Roman" panose="02020603050405020304" pitchFamily="18" charset="0"/>
              </a:rPr>
              <a:t> 吳瑋恩</a:t>
            </a:r>
            <a:endParaRPr kumimoji="0"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endParaRPr kumimoji="0" lang="en-US" altLang="zh-TW" sz="2000" b="1" dirty="0">
              <a:latin typeface="+mj-lt"/>
              <a:cs typeface="Times New Roman" panose="02020603050405020304" pitchFamily="18" charset="0"/>
            </a:endParaRPr>
          </a:p>
          <a:p>
            <a:pPr algn="ctr" eaLnBrk="1" hangingPunct="1">
              <a:buFont typeface="Wingdings 2" panose="05020102010507070707" pitchFamily="18" charset="2"/>
              <a:buNone/>
              <a:defRPr/>
            </a:pPr>
            <a:r>
              <a:rPr kumimoji="0" lang="en-US" altLang="zh-TW" sz="2000" b="1" dirty="0">
                <a:latin typeface="+mj-lt"/>
                <a:cs typeface="Times New Roman" panose="02020603050405020304" pitchFamily="18" charset="0"/>
              </a:rPr>
              <a:t> December 7, 2023</a:t>
            </a:r>
          </a:p>
        </p:txBody>
      </p:sp>
      <p:sp>
        <p:nvSpPr>
          <p:cNvPr id="5125" name="投影片編號版面配置區 1"/>
          <p:cNvSpPr txBox="1">
            <a:spLocks noGrp="1"/>
          </p:cNvSpPr>
          <p:nvPr/>
        </p:nvSpPr>
        <p:spPr bwMode="auto">
          <a:xfrm>
            <a:off x="3492500" y="6524625"/>
            <a:ext cx="123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8DC04E3-B4CA-4CC3-AA54-F44BE7F0CE80}" type="slidenum">
              <a:rPr lang="zh-TW" altLang="en-US" sz="1400">
                <a:solidFill>
                  <a:srgbClr val="000066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0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643C3-F119-4C94-A1A7-0B89261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CORDIC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4AA54E-CA5D-418B-9251-5DA6EEB5B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" y="1340768"/>
            <a:ext cx="8221971" cy="47529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CE8EB-96EE-40A4-B4B6-E8E4ECD53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9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643C3-F119-4C94-A1A7-0B892612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element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D6CDDD-8608-4E4B-8ACA-D1FF638F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 0: Vectoring mode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 1: Rotation mode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CE8EB-96EE-40A4-B4B6-E8E4ECD53C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C74F5E-F075-4016-9768-FD395649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44824"/>
            <a:ext cx="2819048" cy="187619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F3038A0-71CC-4229-9FBE-709D8DB7D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95" y="4221088"/>
            <a:ext cx="2561905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8A8B7-5F3E-4EC3-B911-383F38E8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Systolic array architecture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BDFBA5-3B7F-489B-BD83-EA9BD2344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6" y="1484313"/>
            <a:ext cx="5686074" cy="475297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EFB3E8-DA3C-4A4C-8AE0-B99648097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824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5563F-0336-41FE-A8FF-940392E8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 element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8980-9C01-4D35-9FAB-3EBE050B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Complex value PE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614B13-9985-4202-B018-8BC29AF9C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B74F33-9D76-4F14-A335-3C43BD8A6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6832"/>
            <a:ext cx="7889038" cy="41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5ABFC-53A7-4056-ACE1-27365837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2738C-B6BE-4375-B879-864A6882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1] Zheng-Yu Huang and </a:t>
            </a:r>
            <a:r>
              <a:rPr lang="en-US" altLang="zh-TW" sz="2000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Pei-Yun Tsai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, “Efficient Implementation of QR Decomposition for Gigabit MIMO-OFDM Systems,” </a:t>
            </a:r>
            <a:r>
              <a:rPr lang="en-US" altLang="zh-TW" sz="200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IEEE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 Transactions on Circuits and Systems I: Regular paper, vol. 58, pp. 2531-2542, Oct. 2011.</a:t>
            </a:r>
          </a:p>
          <a:p>
            <a:r>
              <a:rPr lang="en-US" altLang="zh-TW" dirty="0">
                <a:solidFill>
                  <a:srgbClr val="000000"/>
                </a:solidFill>
                <a:cs typeface="Courier New" panose="02070309020205020404" pitchFamily="49" charset="0"/>
              </a:rPr>
              <a:t>DCCDL course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zh-TW" altLang="en-US" dirty="0"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0CE6A-1DB1-40C9-B0B8-685A5DDB9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7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r>
              <a:rPr lang="en-US" altLang="zh-TW" sz="4000" dirty="0"/>
              <a:t>Thanks you for your listening!</a:t>
            </a:r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3C590-BFBB-4630-A9BF-96AB291B602F}" type="slidenum">
              <a:rPr lang="zh-TW" altLang="en-US" sz="1400" smtClean="0">
                <a:solidFill>
                  <a:srgbClr val="000066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BCSIC Slide Format_final  200710update!</Template>
  <TotalTime>187208</TotalTime>
  <Words>113</Words>
  <Application>Microsoft Office PowerPoint</Application>
  <PresentationFormat>如螢幕大小 (4:3)</PresentationFormat>
  <Paragraphs>35</Paragraphs>
  <Slides>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1_預設簡報設計</vt:lpstr>
      <vt:lpstr>點陣圖影像</vt:lpstr>
      <vt:lpstr>PowerPoint 簡報</vt:lpstr>
      <vt:lpstr>CORDIC</vt:lpstr>
      <vt:lpstr>Process element</vt:lpstr>
      <vt:lpstr>Systolic array architecture</vt:lpstr>
      <vt:lpstr>Process element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豪澤 林</cp:lastModifiedBy>
  <cp:revision>2951</cp:revision>
  <cp:lastPrinted>2018-08-27T21:14:04Z</cp:lastPrinted>
  <dcterms:created xsi:type="dcterms:W3CDTF">2013-10-27T16:06:15Z</dcterms:created>
  <dcterms:modified xsi:type="dcterms:W3CDTF">2023-12-06T13:14:50Z</dcterms:modified>
</cp:coreProperties>
</file>