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A981-156D-412B-AEA5-3FA5B632043D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CAA-BC58-4588-BB67-C05CE17DA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5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A981-156D-412B-AEA5-3FA5B632043D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CAA-BC58-4588-BB67-C05CE17DA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03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A981-156D-412B-AEA5-3FA5B632043D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CAA-BC58-4588-BB67-C05CE17DA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230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A981-156D-412B-AEA5-3FA5B632043D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CAA-BC58-4588-BB67-C05CE17DA87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527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A981-156D-412B-AEA5-3FA5B632043D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CAA-BC58-4588-BB67-C05CE17DA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36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A981-156D-412B-AEA5-3FA5B632043D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CAA-BC58-4588-BB67-C05CE17DA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925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A981-156D-412B-AEA5-3FA5B632043D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CAA-BC58-4588-BB67-C05CE17DA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16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A981-156D-412B-AEA5-3FA5B632043D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CAA-BC58-4588-BB67-C05CE17DA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568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A981-156D-412B-AEA5-3FA5B632043D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CAA-BC58-4588-BB67-C05CE17DA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03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A981-156D-412B-AEA5-3FA5B632043D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CAA-BC58-4588-BB67-C05CE17DA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03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A981-156D-412B-AEA5-3FA5B632043D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CAA-BC58-4588-BB67-C05CE17DA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3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A981-156D-412B-AEA5-3FA5B632043D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CAA-BC58-4588-BB67-C05CE17DA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17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A981-156D-412B-AEA5-3FA5B632043D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CAA-BC58-4588-BB67-C05CE17DA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75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A981-156D-412B-AEA5-3FA5B632043D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CAA-BC58-4588-BB67-C05CE17DA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1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A981-156D-412B-AEA5-3FA5B632043D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CAA-BC58-4588-BB67-C05CE17DA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A981-156D-412B-AEA5-3FA5B632043D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CAA-BC58-4588-BB67-C05CE17DA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3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A981-156D-412B-AEA5-3FA5B632043D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4CAA-BC58-4588-BB67-C05CE17DA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68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2FA981-156D-412B-AEA5-3FA5B632043D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24CAA-BC58-4588-BB67-C05CE17DA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041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Runnin</a:t>
            </a:r>
            <a:r>
              <a:rPr lang="en-US" dirty="0" smtClean="0"/>
              <a:t> Pudge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7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553385"/>
            <a:ext cx="9404723" cy="140053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Суть игры заключается в том чтобы заработать как можно больше очков счёта </a:t>
            </a:r>
            <a:r>
              <a:rPr lang="ru-RU" smtClean="0"/>
              <a:t>преодолевая препятствия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0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16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Ион</vt:lpstr>
      <vt:lpstr>Runnin Pudge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 Pudge</dc:title>
  <dc:creator>78Pt</dc:creator>
  <cp:lastModifiedBy>78Pt</cp:lastModifiedBy>
  <cp:revision>1</cp:revision>
  <dcterms:created xsi:type="dcterms:W3CDTF">2023-01-22T17:07:32Z</dcterms:created>
  <dcterms:modified xsi:type="dcterms:W3CDTF">2023-01-22T17:13:14Z</dcterms:modified>
</cp:coreProperties>
</file>