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8F94-5434-4C6F-A11F-7856FD2B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95C9-E4F5-463C-A2E8-492FE8BD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75A6-4B94-4ABA-BD89-B9B42DC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509A-EAB8-4001-8304-CAA44F0A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884D-ED7F-4E38-AD58-30C88DF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96E6-859B-4C32-BB7D-90671EC0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730C0-F7DC-4331-B33E-4846865C8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6050-98B0-44B9-97D6-FA890AF5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D15F-905C-4B36-8232-5BE4B1C0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F95-B42A-45B7-B772-8AE6E16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461FC-0908-4C74-A53A-D59AD1B9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926F6-2554-467B-A20E-9616CD43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F88B-5CDC-4188-AB61-C6326611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1105-C1FA-4C9E-89C9-F8FD719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97E6-EA0C-4ABA-B155-445A875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6D74-E776-4745-8175-77B56EE0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BCD3-C16E-40E1-AF07-50F464D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755D-BE6E-4FAF-A892-43E885A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7043-D1FC-4A00-8BF7-82A7B842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453C-0776-4F63-BCF9-6911CCC8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4758-AB40-4A2A-9A46-1C175B06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D34E-673E-4803-B841-4715A798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956-78FB-4228-81C8-792F385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490F-0FCB-48DB-B6B6-8E4D44D5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719E-A441-40BB-9395-7709672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413-3D51-4E81-B26B-A327E98A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047-2CA5-430F-AE7B-1176D5DA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43AB-607A-46A3-8428-2307AE22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9C3D6-F35F-4BF7-820A-91290928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5C96-A3FA-4D96-895B-A6C91FC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BB50-D5B5-4CCF-83BB-2D5A83C9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4B52-A2FD-4CC8-B376-BC061FFF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5039-35B2-4B65-BCC3-55B40DDE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7FDA-7B1F-4215-9461-B988C9B1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D302-A0D0-447A-9844-428F20AE3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3CD67-041C-46FE-915F-DCB59EE9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207F4-4AF0-4032-9FB7-C635FCD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B507A-A6D9-4052-B307-E3E672DF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8C1F-54C6-4254-9FDA-8A7E1AA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9C2-23B3-4A42-81D1-B747E6B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277CE-3A7F-496E-9270-BE7FF20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DAC6-BB75-4FEB-84CF-05971EFA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2F31D-39BF-4AAC-BFAC-01AEC2FC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85EFC-D7E3-4582-ADD5-4CC2C1B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18EEB-2E9A-43EE-912E-371273B3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00C5-F443-4B46-952E-0E3467A9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433B-E172-442A-A2CE-B1868F58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9074-E6CA-471B-B667-C605BC0E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6EFB9-F868-4486-B24A-0410F66B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9CA54-3949-4963-80D9-9DAAF489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A4EC-E48E-4911-95CC-8D7E9F02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2CEE-E9E6-4216-A8F0-8FD01C18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17B9-A9DF-47F2-A062-AD6DDC9B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9BEE7-F4B1-43E1-9373-D5232483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E9C8-9B1E-4472-9D0F-384256F1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28F6-29BE-4DC0-BDA9-C67B3F6C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F024E-A175-41BA-A374-2B602E51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8DDD-3976-4DDC-BA73-462EB03A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A9F49-0C8D-40B9-9E99-E29C0A3C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4C9B-7628-495B-8334-A0571BD7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428F-1B97-4C28-A042-5D1458E01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1A21-A0C0-4D60-B67C-9A9C5E68CA7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6DD3-42F2-4F23-80F0-A424FFE9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15A7-7C64-4AA2-9AF1-F571C689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6316-A20E-4A97-993E-2E33117D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88051-1126-466C-B2FE-93BE50AC82CF}"/>
              </a:ext>
            </a:extLst>
          </p:cNvPr>
          <p:cNvGrpSpPr/>
          <p:nvPr/>
        </p:nvGrpSpPr>
        <p:grpSpPr>
          <a:xfrm>
            <a:off x="1520890" y="257175"/>
            <a:ext cx="9156703" cy="1487649"/>
            <a:chOff x="677043" y="290897"/>
            <a:chExt cx="9405783" cy="14382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A5E540-AB40-4EB9-B8C4-528BB7A1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43" y="1010035"/>
              <a:ext cx="5095875" cy="4857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0FCE30-9EA4-4B30-8DCE-33A403CF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6501" y="290897"/>
              <a:ext cx="4886325" cy="143827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88848F-6534-48A2-8591-0AA1ECF6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17" y="1870966"/>
            <a:ext cx="8518848" cy="44136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D207F0-F063-43EC-B3AE-18998D3568BC}"/>
              </a:ext>
            </a:extLst>
          </p:cNvPr>
          <p:cNvSpPr/>
          <p:nvPr/>
        </p:nvSpPr>
        <p:spPr>
          <a:xfrm>
            <a:off x="7366068" y="1763486"/>
            <a:ext cx="933061" cy="4422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9FC40-F9ED-4BA7-B5DC-2DA5111AD56E}"/>
              </a:ext>
            </a:extLst>
          </p:cNvPr>
          <p:cNvSpPr/>
          <p:nvPr/>
        </p:nvSpPr>
        <p:spPr>
          <a:xfrm>
            <a:off x="8910733" y="1763486"/>
            <a:ext cx="648085" cy="4422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AE77EA-A8DC-4BE5-BC35-622E2D0FCC95}"/>
              </a:ext>
            </a:extLst>
          </p:cNvPr>
          <p:cNvGrpSpPr/>
          <p:nvPr/>
        </p:nvGrpSpPr>
        <p:grpSpPr>
          <a:xfrm>
            <a:off x="1854762" y="482759"/>
            <a:ext cx="8105775" cy="695325"/>
            <a:chOff x="1028700" y="3081337"/>
            <a:chExt cx="8105775" cy="6953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F51DD4-FB30-4CE6-ACF7-D731F9B1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525" y="3081337"/>
              <a:ext cx="6076950" cy="6953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0D8CA1-64EE-4C98-938A-87DE6E71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3257549"/>
              <a:ext cx="2028825" cy="3429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3DD7EE-EB6C-44B9-8644-031DED94D64E}"/>
              </a:ext>
            </a:extLst>
          </p:cNvPr>
          <p:cNvGrpSpPr/>
          <p:nvPr/>
        </p:nvGrpSpPr>
        <p:grpSpPr>
          <a:xfrm>
            <a:off x="1042502" y="1554956"/>
            <a:ext cx="9730297" cy="5041351"/>
            <a:chOff x="1014510" y="372737"/>
            <a:chExt cx="9730297" cy="50413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88848F-6534-48A2-8591-0AA1ECF6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510" y="372737"/>
              <a:ext cx="9730297" cy="50413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26A54A-30B2-44A6-9E69-EB77DB884E53}"/>
                </a:ext>
              </a:extLst>
            </p:cNvPr>
            <p:cNvSpPr/>
            <p:nvPr/>
          </p:nvSpPr>
          <p:spPr>
            <a:xfrm>
              <a:off x="7235440" y="660722"/>
              <a:ext cx="933061" cy="4422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3C225-AFA8-4E65-B380-6AB2FBEC806F}"/>
                </a:ext>
              </a:extLst>
            </p:cNvPr>
            <p:cNvSpPr/>
            <p:nvPr/>
          </p:nvSpPr>
          <p:spPr>
            <a:xfrm>
              <a:off x="9227975" y="660722"/>
              <a:ext cx="690466" cy="4422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00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2E394-31D3-4825-A19E-B6C1FA148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6" r="22823" b="14185"/>
          <a:stretch/>
        </p:blipFill>
        <p:spPr>
          <a:xfrm>
            <a:off x="862904" y="5494624"/>
            <a:ext cx="9922329" cy="943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7C3F5-DFA9-494F-9A9E-25EAFC00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9" y="53156"/>
            <a:ext cx="5781675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B3F6C-B09C-478D-A9E2-2ED44524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551" y="1121287"/>
            <a:ext cx="8518848" cy="44136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F81707-55AA-4859-950B-5F119D5398BD}"/>
              </a:ext>
            </a:extLst>
          </p:cNvPr>
          <p:cNvSpPr/>
          <p:nvPr/>
        </p:nvSpPr>
        <p:spPr>
          <a:xfrm>
            <a:off x="9588569" y="1121287"/>
            <a:ext cx="749232" cy="42254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8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9E5B7-BF7B-44CA-89CE-CF41EA027DE9}"/>
              </a:ext>
            </a:extLst>
          </p:cNvPr>
          <p:cNvSpPr/>
          <p:nvPr/>
        </p:nvSpPr>
        <p:spPr>
          <a:xfrm>
            <a:off x="1447800" y="271309"/>
            <a:ext cx="2171700" cy="43989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751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Hava Blair</dc:creator>
  <cp:lastModifiedBy>Hava Blair</cp:lastModifiedBy>
  <cp:revision>3</cp:revision>
  <dcterms:created xsi:type="dcterms:W3CDTF">2020-06-22T19:21:49Z</dcterms:created>
  <dcterms:modified xsi:type="dcterms:W3CDTF">2020-06-22T20:06:21Z</dcterms:modified>
</cp:coreProperties>
</file>