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57C8-41FE-4287-BD6B-9980F4A79DF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FBC1-DBDE-4A07-B241-6CD3B20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FFBC1-DBDE-4A07-B241-6CD3B20CD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8577-FF53-4B48-ABF4-25E182AB25E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edit distance for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Hearst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Natural Language Toolkit (NLTK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</p:txBody>
      </p:sp>
      <p:pic>
        <p:nvPicPr>
          <p:cNvPr id="1026" name="Picture 2" descr="Image result for plotl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56030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l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115"/>
            <a:ext cx="39624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How do you efficiently calculate the edit distance between 1,000 sentence pairs?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Don’t repeat calculations </a:t>
            </a:r>
          </a:p>
          <a:p>
            <a:pPr lvl="1"/>
            <a:r>
              <a:rPr lang="en-US" dirty="0" smtClean="0"/>
              <a:t>Break up work into batches using multi-core processor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4" y="3810000"/>
            <a:ext cx="85058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0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Chinese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2215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French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11917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Russian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5626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05000"/>
            <a:ext cx="8696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7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Parameters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69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6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</Words>
  <Application>Microsoft Office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1: edit distance for machine translation</vt:lpstr>
      <vt:lpstr>Open Source Code</vt:lpstr>
      <vt:lpstr>Technical Challenges</vt:lpstr>
      <vt:lpstr>Edit Distances - Chinese</vt:lpstr>
      <vt:lpstr>Edit Distances - French</vt:lpstr>
      <vt:lpstr>Edit Distances - Russian</vt:lpstr>
      <vt:lpstr>Prediction Accuracy</vt:lpstr>
      <vt:lpstr>Language Parameters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ahearst1</dc:creator>
  <cp:lastModifiedBy>ahearst1</cp:lastModifiedBy>
  <cp:revision>7</cp:revision>
  <dcterms:created xsi:type="dcterms:W3CDTF">2017-12-14T01:24:49Z</dcterms:created>
  <dcterms:modified xsi:type="dcterms:W3CDTF">2017-12-14T21:05:23Z</dcterms:modified>
</cp:coreProperties>
</file>