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257C8-41FE-4287-BD6B-9980F4A79DF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FBC1-DBDE-4A07-B241-6CD3B20C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FFBC1-DBDE-4A07-B241-6CD3B20CD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88577-FF53-4B48-ABF4-25E182AB25E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D141-A179-43AF-9A9B-D7AD2D25F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edit distance for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Hearst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Natural Language Toolkit (</a:t>
            </a:r>
            <a:r>
              <a:rPr lang="en-US" dirty="0" smtClean="0"/>
              <a:t>NLTK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Plotly</a:t>
            </a:r>
            <a:endParaRPr lang="en-US" dirty="0" smtClean="0"/>
          </a:p>
        </p:txBody>
      </p:sp>
      <p:pic>
        <p:nvPicPr>
          <p:cNvPr id="1026" name="Picture 2" descr="Image result for plotl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56030"/>
            <a:ext cx="381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lt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115"/>
            <a:ext cx="39624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2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How do you efficiently calculate the edit distance between 1,000 sentence pairs?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Don’t repeat calculations </a:t>
            </a:r>
          </a:p>
          <a:p>
            <a:pPr lvl="1"/>
            <a:r>
              <a:rPr lang="en-US" dirty="0" smtClean="0"/>
              <a:t>Break up work into batches using multi-core processor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34" y="3810000"/>
            <a:ext cx="85058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09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Distances - Chinese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1280"/>
            <a:ext cx="4038600" cy="286380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1280"/>
            <a:ext cx="4038600" cy="2863802"/>
          </a:xfrm>
        </p:spPr>
      </p:pic>
    </p:spTree>
    <p:extLst>
      <p:ext uri="{BB962C8B-B14F-4D97-AF65-F5344CB8AC3E}">
        <p14:creationId xmlns:p14="http://schemas.microsoft.com/office/powerpoint/2010/main" val="22215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Distances - French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1280"/>
            <a:ext cx="4038600" cy="286380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1280"/>
            <a:ext cx="4038600" cy="2863802"/>
          </a:xfrm>
        </p:spPr>
      </p:pic>
    </p:spTree>
    <p:extLst>
      <p:ext uri="{BB962C8B-B14F-4D97-AF65-F5344CB8AC3E}">
        <p14:creationId xmlns:p14="http://schemas.microsoft.com/office/powerpoint/2010/main" val="119171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Distances - Russian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1280"/>
            <a:ext cx="4038600" cy="286380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31280"/>
            <a:ext cx="4038600" cy="2863802"/>
          </a:xfrm>
        </p:spPr>
      </p:pic>
    </p:spTree>
    <p:extLst>
      <p:ext uri="{BB962C8B-B14F-4D97-AF65-F5344CB8AC3E}">
        <p14:creationId xmlns:p14="http://schemas.microsoft.com/office/powerpoint/2010/main" val="256265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905000"/>
            <a:ext cx="8696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7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65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1: edit distance for machine translation</vt:lpstr>
      <vt:lpstr>Open Source Code</vt:lpstr>
      <vt:lpstr>Technical Challenges</vt:lpstr>
      <vt:lpstr>Edit Distances - Chinese</vt:lpstr>
      <vt:lpstr>Edit Distances - French</vt:lpstr>
      <vt:lpstr>Edit Distances - Russian</vt:lpstr>
      <vt:lpstr>Prediction Accuracy</vt:lpstr>
    </vt:vector>
  </TitlesOfParts>
  <Company>Bloomberg L.P.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ahearst1</dc:creator>
  <cp:lastModifiedBy>ahearst1</cp:lastModifiedBy>
  <cp:revision>6</cp:revision>
  <dcterms:created xsi:type="dcterms:W3CDTF">2017-12-14T01:24:49Z</dcterms:created>
  <dcterms:modified xsi:type="dcterms:W3CDTF">2017-12-14T02:36:05Z</dcterms:modified>
</cp:coreProperties>
</file>