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67D5-3F99-4B2B-9200-CF41A27C2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8E516D-4072-4EA9-B4BA-72A785ACE3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F38D6B-713B-4C46-B96C-5163E5659E8E}"/>
              </a:ext>
            </a:extLst>
          </p:cNvPr>
          <p:cNvSpPr>
            <a:spLocks noGrp="1"/>
          </p:cNvSpPr>
          <p:nvPr>
            <p:ph type="dt" sz="half" idx="10"/>
          </p:nvPr>
        </p:nvSpPr>
        <p:spPr/>
        <p:txBody>
          <a:bodyPr/>
          <a:lstStyle/>
          <a:p>
            <a:fld id="{0A2178AA-F774-4757-ADD7-B73E57DD43E0}" type="datetimeFigureOut">
              <a:rPr lang="en-US" smtClean="0"/>
              <a:t>12/28/2021</a:t>
            </a:fld>
            <a:endParaRPr lang="en-US"/>
          </a:p>
        </p:txBody>
      </p:sp>
      <p:sp>
        <p:nvSpPr>
          <p:cNvPr id="5" name="Footer Placeholder 4">
            <a:extLst>
              <a:ext uri="{FF2B5EF4-FFF2-40B4-BE49-F238E27FC236}">
                <a16:creationId xmlns:a16="http://schemas.microsoft.com/office/drawing/2014/main" id="{B8EB5024-6228-439F-BC85-7B32ECE60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17950-5676-4A3D-A1A5-0AF36279864D}"/>
              </a:ext>
            </a:extLst>
          </p:cNvPr>
          <p:cNvSpPr>
            <a:spLocks noGrp="1"/>
          </p:cNvSpPr>
          <p:nvPr>
            <p:ph type="sldNum" sz="quarter" idx="12"/>
          </p:nvPr>
        </p:nvSpPr>
        <p:spPr/>
        <p:txBody>
          <a:bodyPr/>
          <a:lstStyle/>
          <a:p>
            <a:fld id="{289695B0-3F8E-450B-ABDF-9994C9BBFC33}" type="slidenum">
              <a:rPr lang="en-US" smtClean="0"/>
              <a:t>‹#›</a:t>
            </a:fld>
            <a:endParaRPr lang="en-US"/>
          </a:p>
        </p:txBody>
      </p:sp>
    </p:spTree>
    <p:extLst>
      <p:ext uri="{BB962C8B-B14F-4D97-AF65-F5344CB8AC3E}">
        <p14:creationId xmlns:p14="http://schemas.microsoft.com/office/powerpoint/2010/main" val="296412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8132-7B22-4A03-95BC-4B67EF87C7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7ACE41-C878-4C03-B277-B0F7999707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0B3B1-63F1-4C11-93BD-20CD8B1BE4CE}"/>
              </a:ext>
            </a:extLst>
          </p:cNvPr>
          <p:cNvSpPr>
            <a:spLocks noGrp="1"/>
          </p:cNvSpPr>
          <p:nvPr>
            <p:ph type="dt" sz="half" idx="10"/>
          </p:nvPr>
        </p:nvSpPr>
        <p:spPr/>
        <p:txBody>
          <a:bodyPr/>
          <a:lstStyle/>
          <a:p>
            <a:fld id="{0A2178AA-F774-4757-ADD7-B73E57DD43E0}" type="datetimeFigureOut">
              <a:rPr lang="en-US" smtClean="0"/>
              <a:t>12/28/2021</a:t>
            </a:fld>
            <a:endParaRPr lang="en-US"/>
          </a:p>
        </p:txBody>
      </p:sp>
      <p:sp>
        <p:nvSpPr>
          <p:cNvPr id="5" name="Footer Placeholder 4">
            <a:extLst>
              <a:ext uri="{FF2B5EF4-FFF2-40B4-BE49-F238E27FC236}">
                <a16:creationId xmlns:a16="http://schemas.microsoft.com/office/drawing/2014/main" id="{68DD1CB6-2452-456E-92E2-7C503D3B9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E209E-C156-4441-BB29-2CB4E8F36BFF}"/>
              </a:ext>
            </a:extLst>
          </p:cNvPr>
          <p:cNvSpPr>
            <a:spLocks noGrp="1"/>
          </p:cNvSpPr>
          <p:nvPr>
            <p:ph type="sldNum" sz="quarter" idx="12"/>
          </p:nvPr>
        </p:nvSpPr>
        <p:spPr/>
        <p:txBody>
          <a:bodyPr/>
          <a:lstStyle/>
          <a:p>
            <a:fld id="{289695B0-3F8E-450B-ABDF-9994C9BBFC33}" type="slidenum">
              <a:rPr lang="en-US" smtClean="0"/>
              <a:t>‹#›</a:t>
            </a:fld>
            <a:endParaRPr lang="en-US"/>
          </a:p>
        </p:txBody>
      </p:sp>
    </p:spTree>
    <p:extLst>
      <p:ext uri="{BB962C8B-B14F-4D97-AF65-F5344CB8AC3E}">
        <p14:creationId xmlns:p14="http://schemas.microsoft.com/office/powerpoint/2010/main" val="204438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516B4-41DB-4473-9C5C-58EEAF0C60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5DEA40-61C2-48C9-AA13-CF1357F704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10777-C040-47DC-8EF0-4F3AB060DF38}"/>
              </a:ext>
            </a:extLst>
          </p:cNvPr>
          <p:cNvSpPr>
            <a:spLocks noGrp="1"/>
          </p:cNvSpPr>
          <p:nvPr>
            <p:ph type="dt" sz="half" idx="10"/>
          </p:nvPr>
        </p:nvSpPr>
        <p:spPr/>
        <p:txBody>
          <a:bodyPr/>
          <a:lstStyle/>
          <a:p>
            <a:fld id="{0A2178AA-F774-4757-ADD7-B73E57DD43E0}" type="datetimeFigureOut">
              <a:rPr lang="en-US" smtClean="0"/>
              <a:t>12/28/2021</a:t>
            </a:fld>
            <a:endParaRPr lang="en-US"/>
          </a:p>
        </p:txBody>
      </p:sp>
      <p:sp>
        <p:nvSpPr>
          <p:cNvPr id="5" name="Footer Placeholder 4">
            <a:extLst>
              <a:ext uri="{FF2B5EF4-FFF2-40B4-BE49-F238E27FC236}">
                <a16:creationId xmlns:a16="http://schemas.microsoft.com/office/drawing/2014/main" id="{36FF8B01-C339-4413-8CE9-0DD59B688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8A642-C7AF-475C-802A-5755C7FDDD22}"/>
              </a:ext>
            </a:extLst>
          </p:cNvPr>
          <p:cNvSpPr>
            <a:spLocks noGrp="1"/>
          </p:cNvSpPr>
          <p:nvPr>
            <p:ph type="sldNum" sz="quarter" idx="12"/>
          </p:nvPr>
        </p:nvSpPr>
        <p:spPr/>
        <p:txBody>
          <a:bodyPr/>
          <a:lstStyle/>
          <a:p>
            <a:fld id="{289695B0-3F8E-450B-ABDF-9994C9BBFC33}" type="slidenum">
              <a:rPr lang="en-US" smtClean="0"/>
              <a:t>‹#›</a:t>
            </a:fld>
            <a:endParaRPr lang="en-US"/>
          </a:p>
        </p:txBody>
      </p:sp>
    </p:spTree>
    <p:extLst>
      <p:ext uri="{BB962C8B-B14F-4D97-AF65-F5344CB8AC3E}">
        <p14:creationId xmlns:p14="http://schemas.microsoft.com/office/powerpoint/2010/main" val="268785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41EB-7799-46F9-B5FD-651F73249F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E45E7-18E0-4BFB-B1C3-45AFFDD7A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D21C2-AC90-47D0-AD01-556167F81BC8}"/>
              </a:ext>
            </a:extLst>
          </p:cNvPr>
          <p:cNvSpPr>
            <a:spLocks noGrp="1"/>
          </p:cNvSpPr>
          <p:nvPr>
            <p:ph type="dt" sz="half" idx="10"/>
          </p:nvPr>
        </p:nvSpPr>
        <p:spPr/>
        <p:txBody>
          <a:bodyPr/>
          <a:lstStyle/>
          <a:p>
            <a:fld id="{0A2178AA-F774-4757-ADD7-B73E57DD43E0}" type="datetimeFigureOut">
              <a:rPr lang="en-US" smtClean="0"/>
              <a:t>12/28/2021</a:t>
            </a:fld>
            <a:endParaRPr lang="en-US"/>
          </a:p>
        </p:txBody>
      </p:sp>
      <p:sp>
        <p:nvSpPr>
          <p:cNvPr id="5" name="Footer Placeholder 4">
            <a:extLst>
              <a:ext uri="{FF2B5EF4-FFF2-40B4-BE49-F238E27FC236}">
                <a16:creationId xmlns:a16="http://schemas.microsoft.com/office/drawing/2014/main" id="{854D9FB0-ABA4-4523-92E5-0DC4ABC0A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34E29-1F24-4D10-9C06-8CDD0E7C2E36}"/>
              </a:ext>
            </a:extLst>
          </p:cNvPr>
          <p:cNvSpPr>
            <a:spLocks noGrp="1"/>
          </p:cNvSpPr>
          <p:nvPr>
            <p:ph type="sldNum" sz="quarter" idx="12"/>
          </p:nvPr>
        </p:nvSpPr>
        <p:spPr/>
        <p:txBody>
          <a:bodyPr/>
          <a:lstStyle/>
          <a:p>
            <a:fld id="{289695B0-3F8E-450B-ABDF-9994C9BBFC33}" type="slidenum">
              <a:rPr lang="en-US" smtClean="0"/>
              <a:t>‹#›</a:t>
            </a:fld>
            <a:endParaRPr lang="en-US"/>
          </a:p>
        </p:txBody>
      </p:sp>
    </p:spTree>
    <p:extLst>
      <p:ext uri="{BB962C8B-B14F-4D97-AF65-F5344CB8AC3E}">
        <p14:creationId xmlns:p14="http://schemas.microsoft.com/office/powerpoint/2010/main" val="159811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1758-9C75-4BF2-AA14-C5954CFDE3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552A7A-8E2D-4DBC-A729-DE5ABF69A7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D5DBC3-DBDC-437A-B4E7-9085FE367BD1}"/>
              </a:ext>
            </a:extLst>
          </p:cNvPr>
          <p:cNvSpPr>
            <a:spLocks noGrp="1"/>
          </p:cNvSpPr>
          <p:nvPr>
            <p:ph type="dt" sz="half" idx="10"/>
          </p:nvPr>
        </p:nvSpPr>
        <p:spPr/>
        <p:txBody>
          <a:bodyPr/>
          <a:lstStyle/>
          <a:p>
            <a:fld id="{0A2178AA-F774-4757-ADD7-B73E57DD43E0}" type="datetimeFigureOut">
              <a:rPr lang="en-US" smtClean="0"/>
              <a:t>12/28/2021</a:t>
            </a:fld>
            <a:endParaRPr lang="en-US"/>
          </a:p>
        </p:txBody>
      </p:sp>
      <p:sp>
        <p:nvSpPr>
          <p:cNvPr id="5" name="Footer Placeholder 4">
            <a:extLst>
              <a:ext uri="{FF2B5EF4-FFF2-40B4-BE49-F238E27FC236}">
                <a16:creationId xmlns:a16="http://schemas.microsoft.com/office/drawing/2014/main" id="{6390FF74-62D8-44BF-8E7B-612F6612B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1458D-B805-4678-8AD8-652B1D4B97FE}"/>
              </a:ext>
            </a:extLst>
          </p:cNvPr>
          <p:cNvSpPr>
            <a:spLocks noGrp="1"/>
          </p:cNvSpPr>
          <p:nvPr>
            <p:ph type="sldNum" sz="quarter" idx="12"/>
          </p:nvPr>
        </p:nvSpPr>
        <p:spPr/>
        <p:txBody>
          <a:bodyPr/>
          <a:lstStyle/>
          <a:p>
            <a:fld id="{289695B0-3F8E-450B-ABDF-9994C9BBFC33}" type="slidenum">
              <a:rPr lang="en-US" smtClean="0"/>
              <a:t>‹#›</a:t>
            </a:fld>
            <a:endParaRPr lang="en-US"/>
          </a:p>
        </p:txBody>
      </p:sp>
    </p:spTree>
    <p:extLst>
      <p:ext uri="{BB962C8B-B14F-4D97-AF65-F5344CB8AC3E}">
        <p14:creationId xmlns:p14="http://schemas.microsoft.com/office/powerpoint/2010/main" val="1605745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2CBB-DE23-4912-9B56-10E9DC87EB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CF6559-AA28-4FBC-A290-96C2151C2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DC8A44-AE06-4A3F-A8C1-BCF3B8975F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4896C3-EE83-4A63-B5F0-D7E0F7ABC513}"/>
              </a:ext>
            </a:extLst>
          </p:cNvPr>
          <p:cNvSpPr>
            <a:spLocks noGrp="1"/>
          </p:cNvSpPr>
          <p:nvPr>
            <p:ph type="dt" sz="half" idx="10"/>
          </p:nvPr>
        </p:nvSpPr>
        <p:spPr/>
        <p:txBody>
          <a:bodyPr/>
          <a:lstStyle/>
          <a:p>
            <a:fld id="{0A2178AA-F774-4757-ADD7-B73E57DD43E0}" type="datetimeFigureOut">
              <a:rPr lang="en-US" smtClean="0"/>
              <a:t>12/28/2021</a:t>
            </a:fld>
            <a:endParaRPr lang="en-US"/>
          </a:p>
        </p:txBody>
      </p:sp>
      <p:sp>
        <p:nvSpPr>
          <p:cNvPr id="6" name="Footer Placeholder 5">
            <a:extLst>
              <a:ext uri="{FF2B5EF4-FFF2-40B4-BE49-F238E27FC236}">
                <a16:creationId xmlns:a16="http://schemas.microsoft.com/office/drawing/2014/main" id="{B13509E5-9304-46CD-AFE4-22C98BEAB1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2B3B4-8476-4CCD-83B7-A0ED5465905A}"/>
              </a:ext>
            </a:extLst>
          </p:cNvPr>
          <p:cNvSpPr>
            <a:spLocks noGrp="1"/>
          </p:cNvSpPr>
          <p:nvPr>
            <p:ph type="sldNum" sz="quarter" idx="12"/>
          </p:nvPr>
        </p:nvSpPr>
        <p:spPr/>
        <p:txBody>
          <a:bodyPr/>
          <a:lstStyle/>
          <a:p>
            <a:fld id="{289695B0-3F8E-450B-ABDF-9994C9BBFC33}" type="slidenum">
              <a:rPr lang="en-US" smtClean="0"/>
              <a:t>‹#›</a:t>
            </a:fld>
            <a:endParaRPr lang="en-US"/>
          </a:p>
        </p:txBody>
      </p:sp>
    </p:spTree>
    <p:extLst>
      <p:ext uri="{BB962C8B-B14F-4D97-AF65-F5344CB8AC3E}">
        <p14:creationId xmlns:p14="http://schemas.microsoft.com/office/powerpoint/2010/main" val="1674092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553F-2921-4473-9181-4C55763F0F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316BF4-114E-4CC8-9EB4-173E84B44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3FC28F-382D-4CB3-82B7-D995CA6201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AD3FA5-F76C-49AC-9216-25373260A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582E72-97E7-43E7-8636-B86E1F2F3E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87E87B-9DDB-4B87-AA2B-65C095676456}"/>
              </a:ext>
            </a:extLst>
          </p:cNvPr>
          <p:cNvSpPr>
            <a:spLocks noGrp="1"/>
          </p:cNvSpPr>
          <p:nvPr>
            <p:ph type="dt" sz="half" idx="10"/>
          </p:nvPr>
        </p:nvSpPr>
        <p:spPr/>
        <p:txBody>
          <a:bodyPr/>
          <a:lstStyle/>
          <a:p>
            <a:fld id="{0A2178AA-F774-4757-ADD7-B73E57DD43E0}" type="datetimeFigureOut">
              <a:rPr lang="en-US" smtClean="0"/>
              <a:t>12/28/2021</a:t>
            </a:fld>
            <a:endParaRPr lang="en-US"/>
          </a:p>
        </p:txBody>
      </p:sp>
      <p:sp>
        <p:nvSpPr>
          <p:cNvPr id="8" name="Footer Placeholder 7">
            <a:extLst>
              <a:ext uri="{FF2B5EF4-FFF2-40B4-BE49-F238E27FC236}">
                <a16:creationId xmlns:a16="http://schemas.microsoft.com/office/drawing/2014/main" id="{DDE1C951-D324-42CF-AE60-45B25C6B8A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96245D-6E4B-40B5-9C9B-714BB9C8A2C5}"/>
              </a:ext>
            </a:extLst>
          </p:cNvPr>
          <p:cNvSpPr>
            <a:spLocks noGrp="1"/>
          </p:cNvSpPr>
          <p:nvPr>
            <p:ph type="sldNum" sz="quarter" idx="12"/>
          </p:nvPr>
        </p:nvSpPr>
        <p:spPr/>
        <p:txBody>
          <a:bodyPr/>
          <a:lstStyle/>
          <a:p>
            <a:fld id="{289695B0-3F8E-450B-ABDF-9994C9BBFC33}" type="slidenum">
              <a:rPr lang="en-US" smtClean="0"/>
              <a:t>‹#›</a:t>
            </a:fld>
            <a:endParaRPr lang="en-US"/>
          </a:p>
        </p:txBody>
      </p:sp>
    </p:spTree>
    <p:extLst>
      <p:ext uri="{BB962C8B-B14F-4D97-AF65-F5344CB8AC3E}">
        <p14:creationId xmlns:p14="http://schemas.microsoft.com/office/powerpoint/2010/main" val="190782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4566-B1F7-4C78-A255-A6AC50CAC9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51E33D-A7EE-4BB8-80EB-8FE9B5242ABC}"/>
              </a:ext>
            </a:extLst>
          </p:cNvPr>
          <p:cNvSpPr>
            <a:spLocks noGrp="1"/>
          </p:cNvSpPr>
          <p:nvPr>
            <p:ph type="dt" sz="half" idx="10"/>
          </p:nvPr>
        </p:nvSpPr>
        <p:spPr/>
        <p:txBody>
          <a:bodyPr/>
          <a:lstStyle/>
          <a:p>
            <a:fld id="{0A2178AA-F774-4757-ADD7-B73E57DD43E0}" type="datetimeFigureOut">
              <a:rPr lang="en-US" smtClean="0"/>
              <a:t>12/28/2021</a:t>
            </a:fld>
            <a:endParaRPr lang="en-US"/>
          </a:p>
        </p:txBody>
      </p:sp>
      <p:sp>
        <p:nvSpPr>
          <p:cNvPr id="4" name="Footer Placeholder 3">
            <a:extLst>
              <a:ext uri="{FF2B5EF4-FFF2-40B4-BE49-F238E27FC236}">
                <a16:creationId xmlns:a16="http://schemas.microsoft.com/office/drawing/2014/main" id="{C67E720D-4061-49CB-ABC2-B0F4FA1E48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5CC5B3-ABBA-49C3-9243-E7A8A845A055}"/>
              </a:ext>
            </a:extLst>
          </p:cNvPr>
          <p:cNvSpPr>
            <a:spLocks noGrp="1"/>
          </p:cNvSpPr>
          <p:nvPr>
            <p:ph type="sldNum" sz="quarter" idx="12"/>
          </p:nvPr>
        </p:nvSpPr>
        <p:spPr/>
        <p:txBody>
          <a:bodyPr/>
          <a:lstStyle/>
          <a:p>
            <a:fld id="{289695B0-3F8E-450B-ABDF-9994C9BBFC33}" type="slidenum">
              <a:rPr lang="en-US" smtClean="0"/>
              <a:t>‹#›</a:t>
            </a:fld>
            <a:endParaRPr lang="en-US"/>
          </a:p>
        </p:txBody>
      </p:sp>
    </p:spTree>
    <p:extLst>
      <p:ext uri="{BB962C8B-B14F-4D97-AF65-F5344CB8AC3E}">
        <p14:creationId xmlns:p14="http://schemas.microsoft.com/office/powerpoint/2010/main" val="56099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03E945-8140-47F7-A284-094407760A43}"/>
              </a:ext>
            </a:extLst>
          </p:cNvPr>
          <p:cNvSpPr>
            <a:spLocks noGrp="1"/>
          </p:cNvSpPr>
          <p:nvPr>
            <p:ph type="dt" sz="half" idx="10"/>
          </p:nvPr>
        </p:nvSpPr>
        <p:spPr/>
        <p:txBody>
          <a:bodyPr/>
          <a:lstStyle/>
          <a:p>
            <a:fld id="{0A2178AA-F774-4757-ADD7-B73E57DD43E0}" type="datetimeFigureOut">
              <a:rPr lang="en-US" smtClean="0"/>
              <a:t>12/28/2021</a:t>
            </a:fld>
            <a:endParaRPr lang="en-US"/>
          </a:p>
        </p:txBody>
      </p:sp>
      <p:sp>
        <p:nvSpPr>
          <p:cNvPr id="3" name="Footer Placeholder 2">
            <a:extLst>
              <a:ext uri="{FF2B5EF4-FFF2-40B4-BE49-F238E27FC236}">
                <a16:creationId xmlns:a16="http://schemas.microsoft.com/office/drawing/2014/main" id="{E7D3304D-63E3-4E5D-B9F3-825A73F402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E1F479-50A8-4075-BA12-C78E3C7A2367}"/>
              </a:ext>
            </a:extLst>
          </p:cNvPr>
          <p:cNvSpPr>
            <a:spLocks noGrp="1"/>
          </p:cNvSpPr>
          <p:nvPr>
            <p:ph type="sldNum" sz="quarter" idx="12"/>
          </p:nvPr>
        </p:nvSpPr>
        <p:spPr/>
        <p:txBody>
          <a:bodyPr/>
          <a:lstStyle/>
          <a:p>
            <a:fld id="{289695B0-3F8E-450B-ABDF-9994C9BBFC33}" type="slidenum">
              <a:rPr lang="en-US" smtClean="0"/>
              <a:t>‹#›</a:t>
            </a:fld>
            <a:endParaRPr lang="en-US"/>
          </a:p>
        </p:txBody>
      </p:sp>
    </p:spTree>
    <p:extLst>
      <p:ext uri="{BB962C8B-B14F-4D97-AF65-F5344CB8AC3E}">
        <p14:creationId xmlns:p14="http://schemas.microsoft.com/office/powerpoint/2010/main" val="106985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D06C-DEC2-4A0D-AE32-3AD084B03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1F1860-8117-46F4-8496-AED926D8CE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7749B0-1901-4456-AA84-D1A952CEF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D6C462-FC95-4A40-9913-4F1C2EE47F10}"/>
              </a:ext>
            </a:extLst>
          </p:cNvPr>
          <p:cNvSpPr>
            <a:spLocks noGrp="1"/>
          </p:cNvSpPr>
          <p:nvPr>
            <p:ph type="dt" sz="half" idx="10"/>
          </p:nvPr>
        </p:nvSpPr>
        <p:spPr/>
        <p:txBody>
          <a:bodyPr/>
          <a:lstStyle/>
          <a:p>
            <a:fld id="{0A2178AA-F774-4757-ADD7-B73E57DD43E0}" type="datetimeFigureOut">
              <a:rPr lang="en-US" smtClean="0"/>
              <a:t>12/28/2021</a:t>
            </a:fld>
            <a:endParaRPr lang="en-US"/>
          </a:p>
        </p:txBody>
      </p:sp>
      <p:sp>
        <p:nvSpPr>
          <p:cNvPr id="6" name="Footer Placeholder 5">
            <a:extLst>
              <a:ext uri="{FF2B5EF4-FFF2-40B4-BE49-F238E27FC236}">
                <a16:creationId xmlns:a16="http://schemas.microsoft.com/office/drawing/2014/main" id="{7900E4A6-1F29-4D0A-A281-5B5B1E45F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0D549-B635-435C-8107-4E8EFA6065E7}"/>
              </a:ext>
            </a:extLst>
          </p:cNvPr>
          <p:cNvSpPr>
            <a:spLocks noGrp="1"/>
          </p:cNvSpPr>
          <p:nvPr>
            <p:ph type="sldNum" sz="quarter" idx="12"/>
          </p:nvPr>
        </p:nvSpPr>
        <p:spPr/>
        <p:txBody>
          <a:bodyPr/>
          <a:lstStyle/>
          <a:p>
            <a:fld id="{289695B0-3F8E-450B-ABDF-9994C9BBFC33}" type="slidenum">
              <a:rPr lang="en-US" smtClean="0"/>
              <a:t>‹#›</a:t>
            </a:fld>
            <a:endParaRPr lang="en-US"/>
          </a:p>
        </p:txBody>
      </p:sp>
    </p:spTree>
    <p:extLst>
      <p:ext uri="{BB962C8B-B14F-4D97-AF65-F5344CB8AC3E}">
        <p14:creationId xmlns:p14="http://schemas.microsoft.com/office/powerpoint/2010/main" val="381331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69D9-B572-48C6-868D-3DE8A8969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698DE7-02CC-47C2-914C-772D4E968A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C870DB-5648-4A14-AD69-920FA1C19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8E77D-71F8-4E89-899C-394B23519167}"/>
              </a:ext>
            </a:extLst>
          </p:cNvPr>
          <p:cNvSpPr>
            <a:spLocks noGrp="1"/>
          </p:cNvSpPr>
          <p:nvPr>
            <p:ph type="dt" sz="half" idx="10"/>
          </p:nvPr>
        </p:nvSpPr>
        <p:spPr/>
        <p:txBody>
          <a:bodyPr/>
          <a:lstStyle/>
          <a:p>
            <a:fld id="{0A2178AA-F774-4757-ADD7-B73E57DD43E0}" type="datetimeFigureOut">
              <a:rPr lang="en-US" smtClean="0"/>
              <a:t>12/28/2021</a:t>
            </a:fld>
            <a:endParaRPr lang="en-US"/>
          </a:p>
        </p:txBody>
      </p:sp>
      <p:sp>
        <p:nvSpPr>
          <p:cNvPr id="6" name="Footer Placeholder 5">
            <a:extLst>
              <a:ext uri="{FF2B5EF4-FFF2-40B4-BE49-F238E27FC236}">
                <a16:creationId xmlns:a16="http://schemas.microsoft.com/office/drawing/2014/main" id="{E7627517-9ED3-4076-BAF7-852C73755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72D7F-A673-4B04-B388-EB05D3BCD81F}"/>
              </a:ext>
            </a:extLst>
          </p:cNvPr>
          <p:cNvSpPr>
            <a:spLocks noGrp="1"/>
          </p:cNvSpPr>
          <p:nvPr>
            <p:ph type="sldNum" sz="quarter" idx="12"/>
          </p:nvPr>
        </p:nvSpPr>
        <p:spPr/>
        <p:txBody>
          <a:bodyPr/>
          <a:lstStyle/>
          <a:p>
            <a:fld id="{289695B0-3F8E-450B-ABDF-9994C9BBFC33}" type="slidenum">
              <a:rPr lang="en-US" smtClean="0"/>
              <a:t>‹#›</a:t>
            </a:fld>
            <a:endParaRPr lang="en-US"/>
          </a:p>
        </p:txBody>
      </p:sp>
    </p:spTree>
    <p:extLst>
      <p:ext uri="{BB962C8B-B14F-4D97-AF65-F5344CB8AC3E}">
        <p14:creationId xmlns:p14="http://schemas.microsoft.com/office/powerpoint/2010/main" val="368108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81A5F-5939-4C2E-B653-A6C3E59E1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AD9A40-75BF-4174-878E-3A3B3A37AE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2E015-A0CF-4441-B891-4364BCE043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178AA-F774-4757-ADD7-B73E57DD43E0}" type="datetimeFigureOut">
              <a:rPr lang="en-US" smtClean="0"/>
              <a:t>12/28/2021</a:t>
            </a:fld>
            <a:endParaRPr lang="en-US"/>
          </a:p>
        </p:txBody>
      </p:sp>
      <p:sp>
        <p:nvSpPr>
          <p:cNvPr id="5" name="Footer Placeholder 4">
            <a:extLst>
              <a:ext uri="{FF2B5EF4-FFF2-40B4-BE49-F238E27FC236}">
                <a16:creationId xmlns:a16="http://schemas.microsoft.com/office/drawing/2014/main" id="{5C999A5C-2790-4A63-8853-4112F9C08C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373AFA-1C52-429E-97E8-306D397A30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95B0-3F8E-450B-ABDF-9994C9BBFC33}" type="slidenum">
              <a:rPr lang="en-US" smtClean="0"/>
              <a:t>‹#›</a:t>
            </a:fld>
            <a:endParaRPr lang="en-US"/>
          </a:p>
        </p:txBody>
      </p:sp>
    </p:spTree>
    <p:extLst>
      <p:ext uri="{BB962C8B-B14F-4D97-AF65-F5344CB8AC3E}">
        <p14:creationId xmlns:p14="http://schemas.microsoft.com/office/powerpoint/2010/main" val="709452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F84F-F85E-499C-B114-3E61C9201642}"/>
              </a:ext>
            </a:extLst>
          </p:cNvPr>
          <p:cNvSpPr>
            <a:spLocks noGrp="1"/>
          </p:cNvSpPr>
          <p:nvPr>
            <p:ph type="ctrTitle"/>
          </p:nvPr>
        </p:nvSpPr>
        <p:spPr/>
        <p:txBody>
          <a:bodyPr/>
          <a:lstStyle/>
          <a:p>
            <a:r>
              <a:rPr lang="en-US"/>
              <a:t>ZuZo App</a:t>
            </a:r>
          </a:p>
        </p:txBody>
      </p:sp>
      <p:sp>
        <p:nvSpPr>
          <p:cNvPr id="3" name="Subtitle 2">
            <a:extLst>
              <a:ext uri="{FF2B5EF4-FFF2-40B4-BE49-F238E27FC236}">
                <a16:creationId xmlns:a16="http://schemas.microsoft.com/office/drawing/2014/main" id="{9FB3C7DD-59AE-47D0-91F3-5D3C867CDD58}"/>
              </a:ext>
            </a:extLst>
          </p:cNvPr>
          <p:cNvSpPr>
            <a:spLocks noGrp="1"/>
          </p:cNvSpPr>
          <p:nvPr>
            <p:ph type="subTitle" idx="1"/>
          </p:nvPr>
        </p:nvSpPr>
        <p:spPr/>
        <p:txBody>
          <a:bodyPr/>
          <a:lstStyle/>
          <a:p>
            <a:r>
              <a:rPr lang="en-US"/>
              <a:t>Sinh viên thực hiện: Hà Văn Dũng</a:t>
            </a:r>
          </a:p>
          <a:p>
            <a:r>
              <a:rPr lang="en-US"/>
              <a:t>Mã sinh viên: 695105026</a:t>
            </a:r>
          </a:p>
        </p:txBody>
      </p:sp>
    </p:spTree>
    <p:extLst>
      <p:ext uri="{BB962C8B-B14F-4D97-AF65-F5344CB8AC3E}">
        <p14:creationId xmlns:p14="http://schemas.microsoft.com/office/powerpoint/2010/main" val="67288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1648-9386-4E0F-A763-B0C54F8DA7C2}"/>
              </a:ext>
            </a:extLst>
          </p:cNvPr>
          <p:cNvSpPr>
            <a:spLocks noGrp="1"/>
          </p:cNvSpPr>
          <p:nvPr>
            <p:ph type="title"/>
          </p:nvPr>
        </p:nvSpPr>
        <p:spPr/>
        <p:txBody>
          <a:bodyPr/>
          <a:lstStyle/>
          <a:p>
            <a:r>
              <a:rPr lang="en-US"/>
              <a:t>Lý do chọn đề tài</a:t>
            </a:r>
          </a:p>
        </p:txBody>
      </p:sp>
      <p:sp>
        <p:nvSpPr>
          <p:cNvPr id="3" name="Content Placeholder 2">
            <a:extLst>
              <a:ext uri="{FF2B5EF4-FFF2-40B4-BE49-F238E27FC236}">
                <a16:creationId xmlns:a16="http://schemas.microsoft.com/office/drawing/2014/main" id="{AB5EAF7B-3305-4528-A00B-3E8ED50E2733}"/>
              </a:ext>
            </a:extLst>
          </p:cNvPr>
          <p:cNvSpPr>
            <a:spLocks noGrp="1"/>
          </p:cNvSpPr>
          <p:nvPr>
            <p:ph idx="1"/>
          </p:nvPr>
        </p:nvSpPr>
        <p:spPr/>
        <p:txBody>
          <a:bodyPr/>
          <a:lstStyle/>
          <a:p>
            <a:r>
              <a:rPr lang="en-US"/>
              <a:t>Ứng dụng thương mại điện tử đang ngày càng bùng nổ, trên thế giới có amazon vs Alibaba . Ở việt nam có shoppee, tiki,lalaza…. Là các ông lớn đầu ngành. Em đã sử dụng qua các ứng dụng của cả ba hệ thống này và thực sự tò mò về cách chúng được xây dựng và vận hành nên em quyết định sẽ làm bài tập cuối kì về chủ đề này !</a:t>
            </a:r>
          </a:p>
          <a:p>
            <a:pPr marL="0" indent="0">
              <a:buNone/>
            </a:pPr>
            <a:endParaRPr lang="en-US"/>
          </a:p>
        </p:txBody>
      </p:sp>
    </p:spTree>
    <p:extLst>
      <p:ext uri="{BB962C8B-B14F-4D97-AF65-F5344CB8AC3E}">
        <p14:creationId xmlns:p14="http://schemas.microsoft.com/office/powerpoint/2010/main" val="380068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AA84-6E80-4817-AEC4-E296321C8FE6}"/>
              </a:ext>
            </a:extLst>
          </p:cNvPr>
          <p:cNvSpPr>
            <a:spLocks noGrp="1"/>
          </p:cNvSpPr>
          <p:nvPr>
            <p:ph type="title"/>
          </p:nvPr>
        </p:nvSpPr>
        <p:spPr/>
        <p:txBody>
          <a:bodyPr/>
          <a:lstStyle/>
          <a:p>
            <a:r>
              <a:rPr lang="en-US"/>
              <a:t>Chức năng</a:t>
            </a:r>
          </a:p>
        </p:txBody>
      </p:sp>
      <p:sp>
        <p:nvSpPr>
          <p:cNvPr id="3" name="Content Placeholder 2">
            <a:extLst>
              <a:ext uri="{FF2B5EF4-FFF2-40B4-BE49-F238E27FC236}">
                <a16:creationId xmlns:a16="http://schemas.microsoft.com/office/drawing/2014/main" id="{11E38332-1721-480F-8FBA-AE5D7DD180E3}"/>
              </a:ext>
            </a:extLst>
          </p:cNvPr>
          <p:cNvSpPr>
            <a:spLocks noGrp="1"/>
          </p:cNvSpPr>
          <p:nvPr>
            <p:ph idx="1"/>
          </p:nvPr>
        </p:nvSpPr>
        <p:spPr/>
        <p:txBody>
          <a:bodyPr>
            <a:normAutofit fontScale="92500" lnSpcReduction="10000"/>
          </a:bodyPr>
          <a:lstStyle/>
          <a:p>
            <a:r>
              <a:rPr lang="en-US"/>
              <a:t>Đăng kí tài khoản </a:t>
            </a:r>
          </a:p>
          <a:p>
            <a:r>
              <a:rPr lang="en-US"/>
              <a:t>Dăng nhập tài khoản</a:t>
            </a:r>
          </a:p>
          <a:p>
            <a:r>
              <a:rPr lang="en-US"/>
              <a:t>Hiển thị và cập nhật thông tin người dùng (gồm ảnh đại diện, họ tên, email cố định)</a:t>
            </a:r>
          </a:p>
          <a:p>
            <a:r>
              <a:rPr lang="en-US"/>
              <a:t>Danh sách các loại sản phẩm</a:t>
            </a:r>
          </a:p>
          <a:p>
            <a:r>
              <a:rPr lang="en-US"/>
              <a:t>Chi tiết thông tin từng sản phẩm</a:t>
            </a:r>
          </a:p>
          <a:p>
            <a:r>
              <a:rPr lang="en-US"/>
              <a:t>Thêm sản phẩm giỏ hàng</a:t>
            </a:r>
          </a:p>
          <a:p>
            <a:r>
              <a:rPr lang="en-US"/>
              <a:t>Giỏ hàng lưu giữ các sản phẩm</a:t>
            </a:r>
          </a:p>
          <a:p>
            <a:r>
              <a:rPr lang="en-US"/>
              <a:t>Thêm địa chỉ thanh toán </a:t>
            </a:r>
          </a:p>
          <a:p>
            <a:r>
              <a:rPr lang="en-US"/>
              <a:t>Thanh toán trực tuyến</a:t>
            </a:r>
          </a:p>
          <a:p>
            <a:endParaRPr lang="en-US"/>
          </a:p>
        </p:txBody>
      </p:sp>
    </p:spTree>
    <p:extLst>
      <p:ext uri="{BB962C8B-B14F-4D97-AF65-F5344CB8AC3E}">
        <p14:creationId xmlns:p14="http://schemas.microsoft.com/office/powerpoint/2010/main" val="286714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429C-AB02-4C77-AFE2-762BFD2B5F28}"/>
              </a:ext>
            </a:extLst>
          </p:cNvPr>
          <p:cNvSpPr>
            <a:spLocks noGrp="1"/>
          </p:cNvSpPr>
          <p:nvPr>
            <p:ph type="title"/>
          </p:nvPr>
        </p:nvSpPr>
        <p:spPr/>
        <p:txBody>
          <a:bodyPr/>
          <a:lstStyle/>
          <a:p>
            <a:r>
              <a:rPr lang="en-US"/>
              <a:t>Giao diện</a:t>
            </a:r>
          </a:p>
        </p:txBody>
      </p:sp>
      <p:sp>
        <p:nvSpPr>
          <p:cNvPr id="3" name="Content Placeholder 2">
            <a:extLst>
              <a:ext uri="{FF2B5EF4-FFF2-40B4-BE49-F238E27FC236}">
                <a16:creationId xmlns:a16="http://schemas.microsoft.com/office/drawing/2014/main" id="{E1DC0706-711A-4771-8916-A6DF7F04E18E}"/>
              </a:ext>
            </a:extLst>
          </p:cNvPr>
          <p:cNvSpPr>
            <a:spLocks noGrp="1"/>
          </p:cNvSpPr>
          <p:nvPr>
            <p:ph idx="1"/>
          </p:nvPr>
        </p:nvSpPr>
        <p:spPr/>
        <p:txBody>
          <a:bodyPr>
            <a:normAutofit fontScale="77500" lnSpcReduction="20000"/>
          </a:bodyPr>
          <a:lstStyle/>
          <a:p>
            <a:r>
              <a:rPr lang="en-US"/>
              <a:t>Gồm 2 phần chính là Optionmenu và  một đối tượng Fragment</a:t>
            </a:r>
          </a:p>
          <a:p>
            <a:r>
              <a:rPr lang="en-US"/>
              <a:t>Optionmenu để tùy chọn hiển thị thông tin cá nhân, giỏ hàng và đăng xuất tài khoản</a:t>
            </a:r>
          </a:p>
          <a:p>
            <a:r>
              <a:rPr lang="en-US"/>
              <a:t>Fragment để hiển thị giao diện các sản phẩn phân chia theo thể loại, sản phẩm mới, sản phẩm nổi bật</a:t>
            </a:r>
          </a:p>
          <a:p>
            <a:r>
              <a:rPr lang="en-US"/>
              <a:t>Giao diện chi tiết các sản phẩm phân chia theo thể loại, sản phẩm mới, sản phẩm nổi bật</a:t>
            </a:r>
          </a:p>
          <a:p>
            <a:r>
              <a:rPr lang="en-US"/>
              <a:t>Giao diện tất cả các sản phẩm</a:t>
            </a:r>
          </a:p>
          <a:p>
            <a:r>
              <a:rPr lang="en-US"/>
              <a:t>Giao diện giỏ hang</a:t>
            </a:r>
          </a:p>
          <a:p>
            <a:r>
              <a:rPr lang="en-US"/>
              <a:t>Giao diện địa chỉ</a:t>
            </a:r>
          </a:p>
          <a:p>
            <a:r>
              <a:rPr lang="en-US"/>
              <a:t>Giao diện them mới địa chỉ</a:t>
            </a:r>
          </a:p>
          <a:p>
            <a:r>
              <a:rPr lang="en-US"/>
              <a:t>Giao diện thanh toán</a:t>
            </a:r>
          </a:p>
          <a:p>
            <a:r>
              <a:rPr lang="en-US"/>
              <a:t>Giao diện trang thanh toán trực tuyến</a:t>
            </a:r>
          </a:p>
          <a:p>
            <a:pPr marL="0" indent="0">
              <a:buNone/>
            </a:pPr>
            <a:endParaRPr lang="en-US"/>
          </a:p>
        </p:txBody>
      </p:sp>
    </p:spTree>
    <p:extLst>
      <p:ext uri="{BB962C8B-B14F-4D97-AF65-F5344CB8AC3E}">
        <p14:creationId xmlns:p14="http://schemas.microsoft.com/office/powerpoint/2010/main" val="360213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1EAF-DFDD-4A94-AAE7-698E06CDEB81}"/>
              </a:ext>
            </a:extLst>
          </p:cNvPr>
          <p:cNvSpPr>
            <a:spLocks noGrp="1"/>
          </p:cNvSpPr>
          <p:nvPr>
            <p:ph type="title"/>
          </p:nvPr>
        </p:nvSpPr>
        <p:spPr/>
        <p:txBody>
          <a:bodyPr/>
          <a:lstStyle/>
          <a:p>
            <a:r>
              <a:rPr lang="en-US"/>
              <a:t>Cấu trúc</a:t>
            </a:r>
          </a:p>
        </p:txBody>
      </p:sp>
      <p:sp>
        <p:nvSpPr>
          <p:cNvPr id="3" name="Content Placeholder 2">
            <a:extLst>
              <a:ext uri="{FF2B5EF4-FFF2-40B4-BE49-F238E27FC236}">
                <a16:creationId xmlns:a16="http://schemas.microsoft.com/office/drawing/2014/main" id="{7E2BC596-F8C7-440C-8E7A-607BBB5F47E1}"/>
              </a:ext>
            </a:extLst>
          </p:cNvPr>
          <p:cNvSpPr>
            <a:spLocks noGrp="1"/>
          </p:cNvSpPr>
          <p:nvPr>
            <p:ph idx="1"/>
          </p:nvPr>
        </p:nvSpPr>
        <p:spPr/>
        <p:txBody>
          <a:bodyPr/>
          <a:lstStyle/>
          <a:p>
            <a:r>
              <a:rPr lang="en-US"/>
              <a:t>4 thư mục</a:t>
            </a:r>
          </a:p>
          <a:p>
            <a:r>
              <a:rPr lang="en-US"/>
              <a:t>1.activities chứa các activity</a:t>
            </a:r>
          </a:p>
          <a:p>
            <a:r>
              <a:rPr lang="en-US"/>
              <a:t>2.adapter chứa các file java để liên kết activities với models</a:t>
            </a:r>
          </a:p>
          <a:p>
            <a:r>
              <a:rPr lang="en-US"/>
              <a:t>3. models chứa các class tương ứng với các đối tượng được xây dựng</a:t>
            </a:r>
          </a:p>
          <a:p>
            <a:r>
              <a:rPr lang="en-US"/>
              <a:t>Fragments chứa file HomeFragment để hiển thị nội dung ra MainActivity trong thư mục activities</a:t>
            </a:r>
          </a:p>
        </p:txBody>
      </p:sp>
    </p:spTree>
    <p:extLst>
      <p:ext uri="{BB962C8B-B14F-4D97-AF65-F5344CB8AC3E}">
        <p14:creationId xmlns:p14="http://schemas.microsoft.com/office/powerpoint/2010/main" val="15473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BE5E-5236-41D6-97C2-1B6400C811F8}"/>
              </a:ext>
            </a:extLst>
          </p:cNvPr>
          <p:cNvSpPr>
            <a:spLocks noGrp="1"/>
          </p:cNvSpPr>
          <p:nvPr>
            <p:ph type="title"/>
          </p:nvPr>
        </p:nvSpPr>
        <p:spPr/>
        <p:txBody>
          <a:bodyPr/>
          <a:lstStyle/>
          <a:p>
            <a:r>
              <a:rPr lang="en-US"/>
              <a:t>Nền tảng công nghệ</a:t>
            </a:r>
          </a:p>
        </p:txBody>
      </p:sp>
      <p:sp>
        <p:nvSpPr>
          <p:cNvPr id="3" name="Content Placeholder 2">
            <a:extLst>
              <a:ext uri="{FF2B5EF4-FFF2-40B4-BE49-F238E27FC236}">
                <a16:creationId xmlns:a16="http://schemas.microsoft.com/office/drawing/2014/main" id="{F3D25FCC-6267-4C55-98C9-BA4A1CD60152}"/>
              </a:ext>
            </a:extLst>
          </p:cNvPr>
          <p:cNvSpPr>
            <a:spLocks noGrp="1"/>
          </p:cNvSpPr>
          <p:nvPr>
            <p:ph idx="1"/>
          </p:nvPr>
        </p:nvSpPr>
        <p:spPr/>
        <p:txBody>
          <a:bodyPr/>
          <a:lstStyle/>
          <a:p>
            <a:r>
              <a:rPr lang="en-US"/>
              <a:t>IDE sử dụng android studio</a:t>
            </a:r>
          </a:p>
          <a:p>
            <a:r>
              <a:rPr lang="en-US"/>
              <a:t>Ngôn ngữ sử dụng java</a:t>
            </a:r>
          </a:p>
          <a:p>
            <a:r>
              <a:rPr lang="en-US"/>
              <a:t>Cơ sở dữ liệu sử dụng firebase</a:t>
            </a:r>
          </a:p>
          <a:p>
            <a:endParaRPr lang="en-US"/>
          </a:p>
        </p:txBody>
      </p:sp>
    </p:spTree>
    <p:extLst>
      <p:ext uri="{BB962C8B-B14F-4D97-AF65-F5344CB8AC3E}">
        <p14:creationId xmlns:p14="http://schemas.microsoft.com/office/powerpoint/2010/main" val="1786677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348</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ZuZo App</vt:lpstr>
      <vt:lpstr>Lý do chọn đề tài</vt:lpstr>
      <vt:lpstr>Chức năng</vt:lpstr>
      <vt:lpstr>Giao diện</vt:lpstr>
      <vt:lpstr>Cấu trúc</vt:lpstr>
      <vt:lpstr>Nền tảng công nghệ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ZuZo App</dc:title>
  <dc:creator>dung2</dc:creator>
  <cp:lastModifiedBy>dung2</cp:lastModifiedBy>
  <cp:revision>12</cp:revision>
  <dcterms:created xsi:type="dcterms:W3CDTF">2021-12-28T08:24:47Z</dcterms:created>
  <dcterms:modified xsi:type="dcterms:W3CDTF">2021-12-28T09:31:20Z</dcterms:modified>
</cp:coreProperties>
</file>