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45"/>
  </p:notesMasterIdLst>
  <p:sldIdLst>
    <p:sldId id="396" r:id="rId4"/>
    <p:sldId id="400" r:id="rId5"/>
    <p:sldId id="401" r:id="rId6"/>
    <p:sldId id="409" r:id="rId7"/>
    <p:sldId id="402" r:id="rId8"/>
    <p:sldId id="404" r:id="rId9"/>
    <p:sldId id="405" r:id="rId10"/>
    <p:sldId id="408" r:id="rId11"/>
    <p:sldId id="397" r:id="rId12"/>
    <p:sldId id="398" r:id="rId13"/>
    <p:sldId id="410" r:id="rId14"/>
    <p:sldId id="412" r:id="rId15"/>
    <p:sldId id="411" r:id="rId16"/>
    <p:sldId id="422" r:id="rId17"/>
    <p:sldId id="415" r:id="rId18"/>
    <p:sldId id="414" r:id="rId19"/>
    <p:sldId id="413" r:id="rId20"/>
    <p:sldId id="439" r:id="rId21"/>
    <p:sldId id="441" r:id="rId22"/>
    <p:sldId id="416" r:id="rId23"/>
    <p:sldId id="417" r:id="rId24"/>
    <p:sldId id="426" r:id="rId25"/>
    <p:sldId id="444" r:id="rId26"/>
    <p:sldId id="445" r:id="rId27"/>
    <p:sldId id="446" r:id="rId28"/>
    <p:sldId id="428" r:id="rId29"/>
    <p:sldId id="430" r:id="rId30"/>
    <p:sldId id="429" r:id="rId31"/>
    <p:sldId id="431" r:id="rId32"/>
    <p:sldId id="432" r:id="rId33"/>
    <p:sldId id="433" r:id="rId34"/>
    <p:sldId id="434" r:id="rId35"/>
    <p:sldId id="442" r:id="rId36"/>
    <p:sldId id="443" r:id="rId37"/>
    <p:sldId id="418" r:id="rId38"/>
    <p:sldId id="419" r:id="rId39"/>
    <p:sldId id="437" r:id="rId40"/>
    <p:sldId id="420" r:id="rId41"/>
    <p:sldId id="421" r:id="rId42"/>
    <p:sldId id="423" r:id="rId43"/>
    <p:sldId id="42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F0F0F0"/>
    <a:srgbClr val="ECECEC"/>
    <a:srgbClr val="F8655A"/>
    <a:srgbClr val="64E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1455" autoAdjust="0"/>
  </p:normalViewPr>
  <p:slideViewPr>
    <p:cSldViewPr snapToGrid="0" showGuides="1">
      <p:cViewPr varScale="1">
        <p:scale>
          <a:sx n="60" d="100"/>
          <a:sy n="60" d="100"/>
        </p:scale>
        <p:origin x="1128" y="60"/>
      </p:cViewPr>
      <p:guideLst>
        <p:guide orient="horz" pos="24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5850C-D4BB-4858-A577-CD5D3B98244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972AB-C501-4915-961C-7D57DA2F2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4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72AB-C501-4915-961C-7D57DA2F2A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97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Explain why people love to</a:t>
            </a:r>
            <a:r>
              <a:rPr lang="en-US" baseline="0" dirty="0" smtClean="0"/>
              <a:t> talk about their experience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Explain why it’s hard to find a travel companion nowadays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72AB-C501-4915-961C-7D57DA2F2A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53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Explain why people love to</a:t>
            </a:r>
            <a:r>
              <a:rPr lang="en-US" baseline="0" dirty="0" smtClean="0"/>
              <a:t> talk about their experience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Explain why it’s hard to find a travel companion nowadays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72AB-C501-4915-961C-7D57DA2F2A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94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Explain why people love to</a:t>
            </a:r>
            <a:r>
              <a:rPr lang="en-US" baseline="0" dirty="0" smtClean="0"/>
              <a:t> talk about their experience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Explain why it’s hard to find a travel companion nowadays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72AB-C501-4915-961C-7D57DA2F2A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06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&lt;UPDATE PROS &amp;</a:t>
            </a:r>
            <a:r>
              <a:rPr lang="en-US" baseline="0" dirty="0" smtClean="0"/>
              <a:t> WHY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72AB-C501-4915-961C-7D57DA2F2A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7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972AB-C501-4915-961C-7D57DA2F2A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37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41000">
              <a:schemeClr val="accent1">
                <a:lumMod val="0"/>
                <a:lumOff val="100000"/>
              </a:schemeClr>
            </a:gs>
            <a:gs pos="75000">
              <a:schemeClr val="bg1">
                <a:lumMod val="85000"/>
              </a:schemeClr>
            </a:gs>
            <a:gs pos="97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945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679509" y="5628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679509" y="253124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679509" y="44995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2320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29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5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1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15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3" r:id="rId2"/>
    <p:sldLayoutId id="2147483675" r:id="rId3"/>
    <p:sldLayoutId id="2147483676" r:id="rId4"/>
    <p:sldLayoutId id="2147483677" r:id="rId5"/>
    <p:sldLayoutId id="214748367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jpe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0"/>
                <a:lumOff val="100000"/>
              </a:schemeClr>
            </a:gs>
            <a:gs pos="63000">
              <a:schemeClr val="bg1">
                <a:lumMod val="95000"/>
              </a:schemeClr>
            </a:gs>
            <a:gs pos="97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Box 229">
            <a:extLst>
              <a:ext uri="{FF2B5EF4-FFF2-40B4-BE49-F238E27FC236}">
                <a16:creationId xmlns:a16="http://schemas.microsoft.com/office/drawing/2014/main" id="{979B836E-89A8-46B0-BD29-37517DA519CC}"/>
              </a:ext>
            </a:extLst>
          </p:cNvPr>
          <p:cNvSpPr txBox="1"/>
          <p:nvPr/>
        </p:nvSpPr>
        <p:spPr>
          <a:xfrm>
            <a:off x="0" y="3815838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Trip</a:t>
            </a:r>
            <a:r>
              <a:rPr lang="en-US" altLang="ko-KR" sz="6000" b="1" dirty="0" smtClean="0">
                <a:solidFill>
                  <a:srgbClr val="0070C0"/>
                </a:solidFill>
                <a:cs typeface="Arial" pitchFamily="34" charset="0"/>
              </a:rPr>
              <a:t>Sharing</a:t>
            </a:r>
            <a:endParaRPr lang="ko-KR" altLang="en-US" sz="6000" b="1" dirty="0">
              <a:solidFill>
                <a:srgbClr val="0070C0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730D1F-D513-4E8E-ACAC-05E1BD2543F2}"/>
              </a:ext>
            </a:extLst>
          </p:cNvPr>
          <p:cNvGrpSpPr/>
          <p:nvPr/>
        </p:nvGrpSpPr>
        <p:grpSpPr>
          <a:xfrm>
            <a:off x="2762046" y="-136234"/>
            <a:ext cx="6870959" cy="4032352"/>
            <a:chOff x="3112384" y="931200"/>
            <a:chExt cx="5729838" cy="3362664"/>
          </a:xfrm>
          <a:gradFill flip="none" rotWithShape="1">
            <a:gsLst>
              <a:gs pos="47000">
                <a:schemeClr val="bg1">
                  <a:lumMod val="75000"/>
                </a:schemeClr>
              </a:gs>
              <a:gs pos="85000">
                <a:schemeClr val="bg1">
                  <a:lumMod val="65000"/>
                </a:schemeClr>
              </a:gs>
            </a:gsLst>
            <a:lin ang="13800000" scaled="0"/>
            <a:tileRect/>
          </a:gradFill>
          <a:scene3d>
            <a:camera prst="perspectiveRelaxedModerately">
              <a:rot lat="18000000" lon="0" rev="0"/>
            </a:camera>
            <a:lightRig rig="threePt" dir="t"/>
          </a:scene3d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F1D934D-1B61-48D0-A709-46CF75E305BB}"/>
                </a:ext>
              </a:extLst>
            </p:cNvPr>
            <p:cNvSpPr/>
            <p:nvPr/>
          </p:nvSpPr>
          <p:spPr>
            <a:xfrm>
              <a:off x="3155487" y="1552562"/>
              <a:ext cx="2117182" cy="2741302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5756E62-9A3E-4465-A9C0-E228EA3E1877}"/>
                </a:ext>
              </a:extLst>
            </p:cNvPr>
            <p:cNvSpPr/>
            <p:nvPr/>
          </p:nvSpPr>
          <p:spPr>
            <a:xfrm>
              <a:off x="4175803" y="931200"/>
              <a:ext cx="3324044" cy="1144795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00BC852-D0A3-4CFD-BF30-D3404213F524}"/>
                </a:ext>
              </a:extLst>
            </p:cNvPr>
            <p:cNvSpPr/>
            <p:nvPr/>
          </p:nvSpPr>
          <p:spPr>
            <a:xfrm>
              <a:off x="4248214" y="1313258"/>
              <a:ext cx="37930" cy="17241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9FD9535-0184-401A-8E38-BD20180A39DC}"/>
                </a:ext>
              </a:extLst>
            </p:cNvPr>
            <p:cNvSpPr/>
            <p:nvPr/>
          </p:nvSpPr>
          <p:spPr>
            <a:xfrm>
              <a:off x="4049254" y="1277742"/>
              <a:ext cx="37930" cy="10344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F6A90A0-6F0D-444D-A16C-FA98394115B2}"/>
                </a:ext>
              </a:extLst>
            </p:cNvPr>
            <p:cNvSpPr/>
            <p:nvPr/>
          </p:nvSpPr>
          <p:spPr>
            <a:xfrm>
              <a:off x="4271317" y="1244985"/>
              <a:ext cx="41378" cy="44826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E8230F4-80F7-4C3B-A14A-6BAD10D24544}"/>
                </a:ext>
              </a:extLst>
            </p:cNvPr>
            <p:cNvSpPr/>
            <p:nvPr/>
          </p:nvSpPr>
          <p:spPr>
            <a:xfrm>
              <a:off x="3968567" y="1346016"/>
              <a:ext cx="189650" cy="99997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B991E9E-DE88-4528-AC3F-E498D26D575D}"/>
                </a:ext>
              </a:extLst>
            </p:cNvPr>
            <p:cNvSpPr/>
            <p:nvPr/>
          </p:nvSpPr>
          <p:spPr>
            <a:xfrm>
              <a:off x="3812364" y="1428428"/>
              <a:ext cx="155168" cy="168960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2128E8F5-E0CA-4631-A1F4-818B575868FB}"/>
                </a:ext>
              </a:extLst>
            </p:cNvPr>
            <p:cNvSpPr/>
            <p:nvPr/>
          </p:nvSpPr>
          <p:spPr>
            <a:xfrm>
              <a:off x="4315453" y="1290845"/>
              <a:ext cx="27586" cy="13793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3751F3AC-03AD-453E-888A-4C605746EB62}"/>
                </a:ext>
              </a:extLst>
            </p:cNvPr>
            <p:cNvSpPr/>
            <p:nvPr/>
          </p:nvSpPr>
          <p:spPr>
            <a:xfrm>
              <a:off x="3938223" y="1376705"/>
              <a:ext cx="13793" cy="6896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540C6EB-D6C0-4282-8E40-18A0C1B3A3D7}"/>
                </a:ext>
              </a:extLst>
            </p:cNvPr>
            <p:cNvSpPr/>
            <p:nvPr/>
          </p:nvSpPr>
          <p:spPr>
            <a:xfrm>
              <a:off x="3867880" y="1321189"/>
              <a:ext cx="106893" cy="65516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3B36DFF0-2235-4B29-B10A-30E7AD7FDA39}"/>
                </a:ext>
              </a:extLst>
            </p:cNvPr>
            <p:cNvSpPr/>
            <p:nvPr/>
          </p:nvSpPr>
          <p:spPr>
            <a:xfrm>
              <a:off x="4018220" y="1299121"/>
              <a:ext cx="48274" cy="31033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20EB486-1650-4717-AF7D-F70937131C42}"/>
                </a:ext>
              </a:extLst>
            </p:cNvPr>
            <p:cNvSpPr/>
            <p:nvPr/>
          </p:nvSpPr>
          <p:spPr>
            <a:xfrm>
              <a:off x="6639181" y="1275673"/>
              <a:ext cx="289647" cy="344818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1F8C6D9-1637-4860-88F8-7CFA06568998}"/>
                </a:ext>
              </a:extLst>
            </p:cNvPr>
            <p:cNvSpPr/>
            <p:nvPr/>
          </p:nvSpPr>
          <p:spPr>
            <a:xfrm>
              <a:off x="8042245" y="1429462"/>
              <a:ext cx="17241" cy="13793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51D9B08-BFCF-42AD-B31D-5298A482FF76}"/>
                </a:ext>
              </a:extLst>
            </p:cNvPr>
            <p:cNvSpPr/>
            <p:nvPr/>
          </p:nvSpPr>
          <p:spPr>
            <a:xfrm>
              <a:off x="4377866" y="1299121"/>
              <a:ext cx="17241" cy="6896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888676D-AC1F-43F7-A17F-B6839B2394C2}"/>
                </a:ext>
              </a:extLst>
            </p:cNvPr>
            <p:cNvSpPr/>
            <p:nvPr/>
          </p:nvSpPr>
          <p:spPr>
            <a:xfrm>
              <a:off x="8139138" y="1362568"/>
              <a:ext cx="79309" cy="551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3E21A63-C37E-4A09-98C0-BA89E92B49E2}"/>
                </a:ext>
              </a:extLst>
            </p:cNvPr>
            <p:cNvSpPr/>
            <p:nvPr/>
          </p:nvSpPr>
          <p:spPr>
            <a:xfrm>
              <a:off x="7998108" y="1321189"/>
              <a:ext cx="120686" cy="89653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972E3E2-2619-4807-9CE9-1282159903F5}"/>
                </a:ext>
              </a:extLst>
            </p:cNvPr>
            <p:cNvSpPr/>
            <p:nvPr/>
          </p:nvSpPr>
          <p:spPr>
            <a:xfrm>
              <a:off x="4670615" y="1321189"/>
              <a:ext cx="13793" cy="10344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B923501-C845-41A9-A891-8A98CB337E8D}"/>
                </a:ext>
              </a:extLst>
            </p:cNvPr>
            <p:cNvSpPr/>
            <p:nvPr/>
          </p:nvSpPr>
          <p:spPr>
            <a:xfrm>
              <a:off x="6928139" y="1462220"/>
              <a:ext cx="13793" cy="13793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12AFD030-B71C-44C9-8E53-E142A3DA304C}"/>
                </a:ext>
              </a:extLst>
            </p:cNvPr>
            <p:cNvSpPr/>
            <p:nvPr/>
          </p:nvSpPr>
          <p:spPr>
            <a:xfrm>
              <a:off x="5611968" y="1380152"/>
              <a:ext cx="17241" cy="6896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5296374-F916-41FA-A83F-5D585FD7066C}"/>
                </a:ext>
              </a:extLst>
            </p:cNvPr>
            <p:cNvSpPr/>
            <p:nvPr/>
          </p:nvSpPr>
          <p:spPr>
            <a:xfrm>
              <a:off x="5966096" y="2457364"/>
              <a:ext cx="13793" cy="2758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BE228FF-16F6-4CB8-B5BC-849A229BC996}"/>
                </a:ext>
              </a:extLst>
            </p:cNvPr>
            <p:cNvSpPr/>
            <p:nvPr/>
          </p:nvSpPr>
          <p:spPr>
            <a:xfrm>
              <a:off x="4404416" y="1452910"/>
              <a:ext cx="451711" cy="496538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6F5BE0F-571E-4301-9F42-76AF59497D33}"/>
                </a:ext>
              </a:extLst>
            </p:cNvPr>
            <p:cNvSpPr/>
            <p:nvPr/>
          </p:nvSpPr>
          <p:spPr>
            <a:xfrm>
              <a:off x="6196435" y="2600809"/>
              <a:ext cx="48274" cy="17241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96EB6BF-CBAD-4992-A47F-658531A9C0B9}"/>
                </a:ext>
              </a:extLst>
            </p:cNvPr>
            <p:cNvSpPr/>
            <p:nvPr/>
          </p:nvSpPr>
          <p:spPr>
            <a:xfrm>
              <a:off x="5841273" y="2521156"/>
              <a:ext cx="27586" cy="10344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382D2EF-F3D8-4CF0-B6AD-0EF079B3FBDE}"/>
                </a:ext>
              </a:extLst>
            </p:cNvPr>
            <p:cNvSpPr/>
            <p:nvPr/>
          </p:nvSpPr>
          <p:spPr>
            <a:xfrm>
              <a:off x="5955752" y="2497363"/>
              <a:ext cx="27586" cy="44826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2E793B6-ED1D-45EE-882D-BF64C8CB9AF4}"/>
                </a:ext>
              </a:extLst>
            </p:cNvPr>
            <p:cNvSpPr/>
            <p:nvPr/>
          </p:nvSpPr>
          <p:spPr>
            <a:xfrm>
              <a:off x="6339879" y="2606670"/>
              <a:ext cx="37930" cy="24137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531ED22-FD3B-467F-A276-4725AE697D7F}"/>
                </a:ext>
              </a:extLst>
            </p:cNvPr>
            <p:cNvSpPr/>
            <p:nvPr/>
          </p:nvSpPr>
          <p:spPr>
            <a:xfrm>
              <a:off x="5545764" y="1226019"/>
              <a:ext cx="3296458" cy="2599927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66FBD6A-C828-4E33-9261-2BA4E3D577BA}"/>
                </a:ext>
              </a:extLst>
            </p:cNvPr>
            <p:cNvSpPr/>
            <p:nvPr/>
          </p:nvSpPr>
          <p:spPr>
            <a:xfrm>
              <a:off x="4226490" y="1448082"/>
              <a:ext cx="82756" cy="110342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CB1C63F-9BB9-4648-B004-90F372AE6B9F}"/>
                </a:ext>
              </a:extLst>
            </p:cNvPr>
            <p:cNvSpPr/>
            <p:nvPr/>
          </p:nvSpPr>
          <p:spPr>
            <a:xfrm>
              <a:off x="4296833" y="1380152"/>
              <a:ext cx="44826" cy="37930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2277933-DE59-4691-98E0-E3A7E4278B52}"/>
                </a:ext>
              </a:extLst>
            </p:cNvPr>
            <p:cNvSpPr/>
            <p:nvPr/>
          </p:nvSpPr>
          <p:spPr>
            <a:xfrm>
              <a:off x="4315453" y="1429462"/>
              <a:ext cx="62067" cy="106893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580EAA0-C63D-4222-A99E-362924430EFF}"/>
                </a:ext>
              </a:extLst>
            </p:cNvPr>
            <p:cNvSpPr/>
            <p:nvPr/>
          </p:nvSpPr>
          <p:spPr>
            <a:xfrm>
              <a:off x="4160286" y="1308431"/>
              <a:ext cx="24137" cy="31033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25B1187-EEA9-405F-BD26-F2D0CDC0BB69}"/>
                </a:ext>
              </a:extLst>
            </p:cNvPr>
            <p:cNvSpPr/>
            <p:nvPr/>
          </p:nvSpPr>
          <p:spPr>
            <a:xfrm>
              <a:off x="4177871" y="1349464"/>
              <a:ext cx="96549" cy="75860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0CEE075-B0E8-4DF4-A444-42178C931991}"/>
                </a:ext>
              </a:extLst>
            </p:cNvPr>
            <p:cNvSpPr/>
            <p:nvPr/>
          </p:nvSpPr>
          <p:spPr>
            <a:xfrm>
              <a:off x="4293385" y="1313258"/>
              <a:ext cx="262062" cy="113790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4936D9B-0796-4514-9828-CD05E2D265A3}"/>
                </a:ext>
              </a:extLst>
            </p:cNvPr>
            <p:cNvSpPr/>
            <p:nvPr/>
          </p:nvSpPr>
          <p:spPr>
            <a:xfrm>
              <a:off x="7743288" y="2795976"/>
              <a:ext cx="27586" cy="65516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FEBF9A2-0897-4A07-B93F-97307BB4D81F}"/>
                </a:ext>
              </a:extLst>
            </p:cNvPr>
            <p:cNvSpPr/>
            <p:nvPr/>
          </p:nvSpPr>
          <p:spPr>
            <a:xfrm>
              <a:off x="7765356" y="3055968"/>
              <a:ext cx="75860" cy="72412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10557F2-0CFE-4C25-8351-D6CAB35984D7}"/>
                </a:ext>
              </a:extLst>
            </p:cNvPr>
            <p:cNvSpPr/>
            <p:nvPr/>
          </p:nvSpPr>
          <p:spPr>
            <a:xfrm>
              <a:off x="7737426" y="2912523"/>
              <a:ext cx="93100" cy="155169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ECEEE9B-931C-4639-AEBA-391E91712AC3}"/>
                </a:ext>
              </a:extLst>
            </p:cNvPr>
            <p:cNvSpPr/>
            <p:nvPr/>
          </p:nvSpPr>
          <p:spPr>
            <a:xfrm>
              <a:off x="7836044" y="2645635"/>
              <a:ext cx="17241" cy="13793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220E02F-9244-4887-811F-80149EE404E8}"/>
                </a:ext>
              </a:extLst>
            </p:cNvPr>
            <p:cNvSpPr/>
            <p:nvPr/>
          </p:nvSpPr>
          <p:spPr>
            <a:xfrm>
              <a:off x="7690186" y="3033555"/>
              <a:ext cx="44826" cy="51723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79A945ED-EC79-47CE-B97A-57CBD444C3CF}"/>
                </a:ext>
              </a:extLst>
            </p:cNvPr>
            <p:cNvSpPr/>
            <p:nvPr/>
          </p:nvSpPr>
          <p:spPr>
            <a:xfrm>
              <a:off x="4758200" y="2912523"/>
              <a:ext cx="27586" cy="13793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15F6ADB-9090-4E3F-9987-818C911CEFE7}"/>
                </a:ext>
              </a:extLst>
            </p:cNvPr>
            <p:cNvSpPr/>
            <p:nvPr/>
          </p:nvSpPr>
          <p:spPr>
            <a:xfrm>
              <a:off x="3246863" y="2807699"/>
              <a:ext cx="31033" cy="17241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86E563B-78EA-46A5-8A2B-F7FBBBDD31F1}"/>
                </a:ext>
              </a:extLst>
            </p:cNvPr>
            <p:cNvSpPr/>
            <p:nvPr/>
          </p:nvSpPr>
          <p:spPr>
            <a:xfrm>
              <a:off x="4644755" y="2392884"/>
              <a:ext cx="13793" cy="17241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85F464-D9DE-494E-954E-DA2E534726BF}"/>
                </a:ext>
              </a:extLst>
            </p:cNvPr>
            <p:cNvSpPr/>
            <p:nvPr/>
          </p:nvSpPr>
          <p:spPr>
            <a:xfrm>
              <a:off x="4841301" y="2356332"/>
              <a:ext cx="20689" cy="41378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DB7781D-6A4A-4CAF-87C7-ED89ACA90FCC}"/>
                </a:ext>
              </a:extLst>
            </p:cNvPr>
            <p:cNvSpPr/>
            <p:nvPr/>
          </p:nvSpPr>
          <p:spPr>
            <a:xfrm>
              <a:off x="7557086" y="3107691"/>
              <a:ext cx="165513" cy="179306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147D9EB-0D19-4FDA-A9C9-983A81DA2D2E}"/>
                </a:ext>
              </a:extLst>
            </p:cNvPr>
            <p:cNvSpPr/>
            <p:nvPr/>
          </p:nvSpPr>
          <p:spPr>
            <a:xfrm>
              <a:off x="3314103" y="2826665"/>
              <a:ext cx="37930" cy="13793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5A8D47C-8EC9-4D53-99E9-4DEAFBC349AF}"/>
                </a:ext>
              </a:extLst>
            </p:cNvPr>
            <p:cNvSpPr/>
            <p:nvPr/>
          </p:nvSpPr>
          <p:spPr>
            <a:xfrm>
              <a:off x="7895008" y="2401158"/>
              <a:ext cx="255165" cy="29654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6AE53E50-E432-4EA6-BE0C-1842F7CE688A}"/>
                </a:ext>
              </a:extLst>
            </p:cNvPr>
            <p:cNvSpPr/>
            <p:nvPr/>
          </p:nvSpPr>
          <p:spPr>
            <a:xfrm>
              <a:off x="7884318" y="2700806"/>
              <a:ext cx="17241" cy="2758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0AD5C41E-0BB3-44E3-AFCF-838B4497AB3E}"/>
                </a:ext>
              </a:extLst>
            </p:cNvPr>
            <p:cNvSpPr/>
            <p:nvPr/>
          </p:nvSpPr>
          <p:spPr>
            <a:xfrm>
              <a:off x="7090892" y="3080451"/>
              <a:ext cx="27586" cy="62067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35EFB17-5C77-48B2-8F3E-D6E9521F99B0}"/>
                </a:ext>
              </a:extLst>
            </p:cNvPr>
            <p:cNvSpPr/>
            <p:nvPr/>
          </p:nvSpPr>
          <p:spPr>
            <a:xfrm>
              <a:off x="3348929" y="2849078"/>
              <a:ext cx="62067" cy="41378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8159971-1221-43B3-9212-CB75B080459C}"/>
                </a:ext>
              </a:extLst>
            </p:cNvPr>
            <p:cNvSpPr/>
            <p:nvPr/>
          </p:nvSpPr>
          <p:spPr>
            <a:xfrm>
              <a:off x="7335024" y="3129759"/>
              <a:ext cx="334473" cy="231028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D9CB0C40-32CF-4C34-A3FF-2896E37AF4DF}"/>
                </a:ext>
              </a:extLst>
            </p:cNvPr>
            <p:cNvSpPr/>
            <p:nvPr/>
          </p:nvSpPr>
          <p:spPr>
            <a:xfrm>
              <a:off x="4685098" y="3055968"/>
              <a:ext cx="10344" cy="13793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3CCF028C-34E8-4D4A-A2DC-1ACC1A0FD128}"/>
                </a:ext>
              </a:extLst>
            </p:cNvPr>
            <p:cNvSpPr/>
            <p:nvPr/>
          </p:nvSpPr>
          <p:spPr>
            <a:xfrm>
              <a:off x="4579929" y="2912523"/>
              <a:ext cx="37930" cy="20689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C3880AB-66F5-49A0-BEDA-2F855A598439}"/>
                </a:ext>
              </a:extLst>
            </p:cNvPr>
            <p:cNvSpPr/>
            <p:nvPr/>
          </p:nvSpPr>
          <p:spPr>
            <a:xfrm>
              <a:off x="4473380" y="2835975"/>
              <a:ext cx="172409" cy="65516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CA9C9F13-ECC1-41A8-8074-0080DFBDF7E7}"/>
                </a:ext>
              </a:extLst>
            </p:cNvPr>
            <p:cNvSpPr/>
            <p:nvPr/>
          </p:nvSpPr>
          <p:spPr>
            <a:xfrm>
              <a:off x="4579929" y="2804251"/>
              <a:ext cx="13793" cy="2758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BC6098D-DD6A-4E5C-83CB-ECC17127C481}"/>
                </a:ext>
              </a:extLst>
            </p:cNvPr>
            <p:cNvSpPr/>
            <p:nvPr/>
          </p:nvSpPr>
          <p:spPr>
            <a:xfrm>
              <a:off x="4570619" y="2777355"/>
              <a:ext cx="31033" cy="17241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7DD790A-6730-42CE-985A-85A04ADCE467}"/>
                </a:ext>
              </a:extLst>
            </p:cNvPr>
            <p:cNvSpPr/>
            <p:nvPr/>
          </p:nvSpPr>
          <p:spPr>
            <a:xfrm>
              <a:off x="6507461" y="3454233"/>
              <a:ext cx="110342" cy="231028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CA2596E-8E03-4772-823C-575DA43F8D8C}"/>
                </a:ext>
              </a:extLst>
            </p:cNvPr>
            <p:cNvSpPr/>
            <p:nvPr/>
          </p:nvSpPr>
          <p:spPr>
            <a:xfrm>
              <a:off x="4833370" y="4186626"/>
              <a:ext cx="82756" cy="34482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5D3A5CCC-1289-4879-8D51-A5BBFCB2D0A1}"/>
                </a:ext>
              </a:extLst>
            </p:cNvPr>
            <p:cNvSpPr/>
            <p:nvPr/>
          </p:nvSpPr>
          <p:spPr>
            <a:xfrm>
              <a:off x="5018537" y="3206308"/>
              <a:ext cx="37930" cy="34482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0A8DFD9-E2F3-4BBF-B40A-A91A306717EA}"/>
                </a:ext>
              </a:extLst>
            </p:cNvPr>
            <p:cNvSpPr/>
            <p:nvPr/>
          </p:nvSpPr>
          <p:spPr>
            <a:xfrm>
              <a:off x="4834404" y="3954908"/>
              <a:ext cx="13793" cy="20689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C58629DA-846F-4A55-AE62-25952E4C0E81}"/>
                </a:ext>
              </a:extLst>
            </p:cNvPr>
            <p:cNvSpPr/>
            <p:nvPr/>
          </p:nvSpPr>
          <p:spPr>
            <a:xfrm>
              <a:off x="4739580" y="4221797"/>
              <a:ext cx="65516" cy="58619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962BD2B-50D3-4405-9428-19C65990E3C1}"/>
                </a:ext>
              </a:extLst>
            </p:cNvPr>
            <p:cNvSpPr/>
            <p:nvPr/>
          </p:nvSpPr>
          <p:spPr>
            <a:xfrm>
              <a:off x="4641306" y="2893559"/>
              <a:ext cx="96549" cy="37930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04BB3F30-DAC5-45CE-8813-1FAE0DCD2159}"/>
                </a:ext>
              </a:extLst>
            </p:cNvPr>
            <p:cNvSpPr/>
            <p:nvPr/>
          </p:nvSpPr>
          <p:spPr>
            <a:xfrm>
              <a:off x="4810267" y="2925282"/>
              <a:ext cx="37930" cy="13793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CE6C4F02-F588-42F8-ACF4-69AA4D44BF43}"/>
                </a:ext>
              </a:extLst>
            </p:cNvPr>
            <p:cNvSpPr/>
            <p:nvPr/>
          </p:nvSpPr>
          <p:spPr>
            <a:xfrm>
              <a:off x="4644755" y="2392884"/>
              <a:ext cx="13793" cy="17241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42022FC4-D83F-4413-8DFB-B20C99225503}"/>
                </a:ext>
              </a:extLst>
            </p:cNvPr>
            <p:cNvSpPr/>
            <p:nvPr/>
          </p:nvSpPr>
          <p:spPr>
            <a:xfrm>
              <a:off x="4245456" y="1643594"/>
              <a:ext cx="62067" cy="48274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95CF9AA-9131-493C-8614-AEE6C98E70E4}"/>
                </a:ext>
              </a:extLst>
            </p:cNvPr>
            <p:cNvSpPr/>
            <p:nvPr/>
          </p:nvSpPr>
          <p:spPr>
            <a:xfrm>
              <a:off x="4489586" y="1925655"/>
              <a:ext cx="27586" cy="24137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8B0B4F15-C7EF-4E25-A7BA-C5555EEB0C2A}"/>
                </a:ext>
              </a:extLst>
            </p:cNvPr>
            <p:cNvSpPr/>
            <p:nvPr/>
          </p:nvSpPr>
          <p:spPr>
            <a:xfrm>
              <a:off x="4112356" y="1477737"/>
              <a:ext cx="41378" cy="34482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F5DDB075-CAFC-450F-8017-4FD5208CECA9}"/>
                </a:ext>
              </a:extLst>
            </p:cNvPr>
            <p:cNvSpPr/>
            <p:nvPr/>
          </p:nvSpPr>
          <p:spPr>
            <a:xfrm>
              <a:off x="3145831" y="2003929"/>
              <a:ext cx="20689" cy="10344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F746F493-4AB9-4436-8588-32D07B27EBA2}"/>
                </a:ext>
              </a:extLst>
            </p:cNvPr>
            <p:cNvSpPr/>
            <p:nvPr/>
          </p:nvSpPr>
          <p:spPr>
            <a:xfrm>
              <a:off x="3368239" y="2083236"/>
              <a:ext cx="34482" cy="37930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F79DC5-8544-4A93-9E14-7F20784C006A}"/>
                </a:ext>
              </a:extLst>
            </p:cNvPr>
            <p:cNvSpPr/>
            <p:nvPr/>
          </p:nvSpPr>
          <p:spPr>
            <a:xfrm>
              <a:off x="3930637" y="1496357"/>
              <a:ext cx="272406" cy="189650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2E318BDD-A211-4207-8C29-58986D12AD71}"/>
                </a:ext>
              </a:extLst>
            </p:cNvPr>
            <p:cNvSpPr/>
            <p:nvPr/>
          </p:nvSpPr>
          <p:spPr>
            <a:xfrm>
              <a:off x="3112384" y="1867380"/>
              <a:ext cx="41378" cy="31033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94B7E14F-6497-420F-9F76-CFA5B17CF8F9}"/>
                </a:ext>
              </a:extLst>
            </p:cNvPr>
            <p:cNvSpPr/>
            <p:nvPr/>
          </p:nvSpPr>
          <p:spPr>
            <a:xfrm>
              <a:off x="4435450" y="1818416"/>
              <a:ext cx="103446" cy="96549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9FD0A16E-A66B-4220-A025-E63E92823A24}"/>
                </a:ext>
              </a:extLst>
            </p:cNvPr>
            <p:cNvSpPr/>
            <p:nvPr/>
          </p:nvSpPr>
          <p:spPr>
            <a:xfrm>
              <a:off x="4863714" y="2275645"/>
              <a:ext cx="103446" cy="124134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0D1E55A4-8C30-4056-8517-7C739C356483}"/>
                </a:ext>
              </a:extLst>
            </p:cNvPr>
            <p:cNvSpPr/>
            <p:nvPr/>
          </p:nvSpPr>
          <p:spPr>
            <a:xfrm>
              <a:off x="4608894" y="1709799"/>
              <a:ext cx="31033" cy="44826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830369D7-E83D-4F96-B0FC-14A43CAAC1F7}"/>
                </a:ext>
              </a:extLst>
            </p:cNvPr>
            <p:cNvSpPr/>
            <p:nvPr/>
          </p:nvSpPr>
          <p:spPr>
            <a:xfrm>
              <a:off x="4524413" y="2204612"/>
              <a:ext cx="17241" cy="10344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4D6CDF98-8F90-48E5-BCDF-974785282DD8}"/>
                </a:ext>
              </a:extLst>
            </p:cNvPr>
            <p:cNvSpPr/>
            <p:nvPr/>
          </p:nvSpPr>
          <p:spPr>
            <a:xfrm>
              <a:off x="4956126" y="1676007"/>
              <a:ext cx="44826" cy="37930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AF962332-AFBE-4295-BD70-8C3A9A41E13C}"/>
                </a:ext>
              </a:extLst>
            </p:cNvPr>
            <p:cNvSpPr/>
            <p:nvPr/>
          </p:nvSpPr>
          <p:spPr>
            <a:xfrm>
              <a:off x="4597515" y="1889449"/>
              <a:ext cx="13793" cy="17241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06EF7C89-A672-4A3F-A825-060EF782AE2E}"/>
                </a:ext>
              </a:extLst>
            </p:cNvPr>
            <p:cNvSpPr/>
            <p:nvPr/>
          </p:nvSpPr>
          <p:spPr>
            <a:xfrm>
              <a:off x="4538206" y="1939792"/>
              <a:ext cx="24137" cy="31033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ED89D70D-08E0-49D0-9009-A6BB9928F10E}"/>
                </a:ext>
              </a:extLst>
            </p:cNvPr>
            <p:cNvSpPr/>
            <p:nvPr/>
          </p:nvSpPr>
          <p:spPr>
            <a:xfrm>
              <a:off x="8080175" y="2180131"/>
              <a:ext cx="48274" cy="210339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23964684-B9C2-42BB-A69E-1C7C962BBD09}"/>
                </a:ext>
              </a:extLst>
            </p:cNvPr>
            <p:cNvSpPr/>
            <p:nvPr/>
          </p:nvSpPr>
          <p:spPr>
            <a:xfrm>
              <a:off x="3708574" y="2195302"/>
              <a:ext cx="37930" cy="48274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CC7A35E0-7773-46D2-AF10-CA746B02E05A}"/>
                </a:ext>
              </a:extLst>
            </p:cNvPr>
            <p:cNvSpPr/>
            <p:nvPr/>
          </p:nvSpPr>
          <p:spPr>
            <a:xfrm>
              <a:off x="6169195" y="2056341"/>
              <a:ext cx="20689" cy="20689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FC8EBEC5-B238-40BB-B5E2-C040A8B6F8B1}"/>
                </a:ext>
              </a:extLst>
            </p:cNvPr>
            <p:cNvSpPr/>
            <p:nvPr/>
          </p:nvSpPr>
          <p:spPr>
            <a:xfrm>
              <a:off x="5724724" y="2045996"/>
              <a:ext cx="124134" cy="24137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AD6849D-21D9-4C4C-9BFC-D05B7ED4D957}"/>
                </a:ext>
              </a:extLst>
            </p:cNvPr>
            <p:cNvSpPr/>
            <p:nvPr/>
          </p:nvSpPr>
          <p:spPr>
            <a:xfrm>
              <a:off x="5990923" y="2132201"/>
              <a:ext cx="27586" cy="37930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7FC2CB3-5C47-4E98-80D9-B986C70E05CE}"/>
                </a:ext>
              </a:extLst>
            </p:cNvPr>
            <p:cNvSpPr/>
            <p:nvPr/>
          </p:nvSpPr>
          <p:spPr>
            <a:xfrm>
              <a:off x="8668089" y="1586354"/>
              <a:ext cx="55170" cy="31033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E51584AC-CC17-4BCB-84C6-A3CE6F0F14D1}"/>
                </a:ext>
              </a:extLst>
            </p:cNvPr>
            <p:cNvSpPr/>
            <p:nvPr/>
          </p:nvSpPr>
          <p:spPr>
            <a:xfrm>
              <a:off x="6541942" y="1668076"/>
              <a:ext cx="17241" cy="10344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07554C0-D58A-4FEA-9534-B5057D1CD107}"/>
                </a:ext>
              </a:extLst>
            </p:cNvPr>
            <p:cNvSpPr/>
            <p:nvPr/>
          </p:nvSpPr>
          <p:spPr>
            <a:xfrm>
              <a:off x="8050175" y="1469461"/>
              <a:ext cx="62067" cy="24137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7223281B-0D3E-43DD-822E-855835CC23B2}"/>
                </a:ext>
              </a:extLst>
            </p:cNvPr>
            <p:cNvSpPr/>
            <p:nvPr/>
          </p:nvSpPr>
          <p:spPr>
            <a:xfrm>
              <a:off x="6094025" y="2086685"/>
              <a:ext cx="20689" cy="31033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DD715CC-1422-448C-BDC1-301F27A20A23}"/>
                </a:ext>
              </a:extLst>
            </p:cNvPr>
            <p:cNvSpPr/>
            <p:nvPr/>
          </p:nvSpPr>
          <p:spPr>
            <a:xfrm>
              <a:off x="5663347" y="2163924"/>
              <a:ext cx="58619" cy="89653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008B631F-166F-460F-B7A8-017B7B37A494}"/>
                </a:ext>
              </a:extLst>
            </p:cNvPr>
            <p:cNvSpPr/>
            <p:nvPr/>
          </p:nvSpPr>
          <p:spPr>
            <a:xfrm>
              <a:off x="4812681" y="2299093"/>
              <a:ext cx="34482" cy="20689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00B1D73C-8E7C-4128-92E8-45A7A6778821}"/>
                </a:ext>
              </a:extLst>
            </p:cNvPr>
            <p:cNvSpPr/>
            <p:nvPr/>
          </p:nvSpPr>
          <p:spPr>
            <a:xfrm>
              <a:off x="5435422" y="1783590"/>
              <a:ext cx="175857" cy="131030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154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Organization Structure</a:t>
            </a:r>
            <a:endParaRPr lang="en-US" sz="4400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827" y="1264920"/>
            <a:ext cx="9372600" cy="537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5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Work Breakdown Structure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27" y="1063756"/>
            <a:ext cx="10001999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9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65E93E9-4624-4300-9736-8AD2206DEEDC}"/>
              </a:ext>
            </a:extLst>
          </p:cNvPr>
          <p:cNvGrpSpPr/>
          <p:nvPr/>
        </p:nvGrpSpPr>
        <p:grpSpPr>
          <a:xfrm>
            <a:off x="4502587" y="0"/>
            <a:ext cx="3232615" cy="4582777"/>
            <a:chOff x="4412404" y="2926127"/>
            <a:chExt cx="3232615" cy="257106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028FEAF-D49A-46B9-89E4-097BE7C65526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D876396-B2E8-4260-95F0-7F807CEBB336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54FF9D1-6089-4D74-8D8E-6D1177695082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588BD84-AC78-42E3-8E80-878DF5182085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1FACAF-51FC-4BC7-B86A-37A0AE818A30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F696F5-C936-4257-ABAE-CFB663A4F5B9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E7360DC-5C0F-466D-84A8-E0EE6E3AB0F1}"/>
                </a:ext>
              </a:extLst>
            </p:cNvPr>
            <p:cNvSpPr/>
            <p:nvPr/>
          </p:nvSpPr>
          <p:spPr>
            <a:xfrm>
              <a:off x="447970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DE8446-7C37-470B-9371-440B4896B7BB}"/>
                </a:ext>
              </a:extLst>
            </p:cNvPr>
            <p:cNvSpPr/>
            <p:nvPr/>
          </p:nvSpPr>
          <p:spPr>
            <a:xfrm>
              <a:off x="441240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9F2E292-A6A3-445D-9144-E683946C0A17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355B59-DD0D-4CAB-945D-A12DD9E80FEC}"/>
                </a:ext>
              </a:extLst>
            </p:cNvPr>
            <p:cNvSpPr/>
            <p:nvPr/>
          </p:nvSpPr>
          <p:spPr>
            <a:xfrm>
              <a:off x="6024688" y="2926127"/>
              <a:ext cx="45719" cy="239457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1E57E2-15BD-41FF-A3AD-FEF3ACD07BAD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C6ABAB-5C29-44A4-B49A-A3C7C7F7BCBE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71DD83-8022-4143-A93D-17DDAFFAB864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418661-1F77-4FAD-B4FD-28B2B041E7F8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5CCC8A-C19B-40FE-BEEF-912A84A1EF9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FBCACE-24A6-48D1-B13B-8F9FE1203886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CB76F8-C735-44B5-9A98-9F2B9379252C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5127DA-3EE1-42DE-BA8E-69E101C286EB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2C10520-9F80-4BE2-B993-5B905B809DE6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DB92882-0CF1-413E-8743-7A1E01EF2B8A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32F542-36CC-4138-A432-576700346F8C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B6B041A-5F1A-40C1-9584-D5563AB6A193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C697974-1EFD-497C-8F1B-DEAA82EB7A7C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C2CAB8-8604-4E04-9F23-99A720B6CD62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959DD7-B4AB-4F69-BB5B-9840CF94E3CA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EB0FDD-9AD7-4386-8559-CE3745BCEC8C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ABA9570-C479-4F46-AD41-88F10E265791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96970B8-F5CB-412E-8251-9AF0578354D0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00D20E-2B63-4792-A233-43481FD84B2F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73ECCA-6F31-4A69-856A-82645EA1C11F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821AFFC-1334-4BF1-A96A-FBE5CE0E32B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A386D3-FCFC-4630-B8F1-3144BCEA5BF3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3EF3BC0-98DA-4218-B9E8-F47FA1C11F36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7645674-65CD-4C60-AE13-2D7A5DFAF5C1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1FC57F3-C93D-4A02-AA2A-37F815736233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907604" y="4506246"/>
            <a:ext cx="1031747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3. SOFTWARE REQUIREMENT SPECIFICATION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F0AEB5A-2649-45B3-8AB0-54CD3296D404}"/>
              </a:ext>
            </a:extLst>
          </p:cNvPr>
          <p:cNvSpPr/>
          <p:nvPr/>
        </p:nvSpPr>
        <p:spPr>
          <a:xfrm>
            <a:off x="4627014" y="4244223"/>
            <a:ext cx="1238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   TRIP   </a:t>
            </a:r>
            <a:endParaRPr lang="en-US" sz="1600" b="1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A3BCBE6-83AC-4C1E-BCF6-41293C3ECAA3}"/>
              </a:ext>
            </a:extLst>
          </p:cNvPr>
          <p:cNvSpPr/>
          <p:nvPr/>
        </p:nvSpPr>
        <p:spPr>
          <a:xfrm>
            <a:off x="6127952" y="4244223"/>
            <a:ext cx="1499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SHARING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7273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Roles</a:t>
            </a:r>
            <a:endParaRPr lang="en-US" sz="4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872785"/>
              </p:ext>
            </p:extLst>
          </p:nvPr>
        </p:nvGraphicFramePr>
        <p:xfrm>
          <a:off x="1021102" y="1795332"/>
          <a:ext cx="10178049" cy="458761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345849">
                  <a:extLst>
                    <a:ext uri="{9D8B030D-6E8A-4147-A177-3AD203B41FA5}">
                      <a16:colId xmlns:a16="http://schemas.microsoft.com/office/drawing/2014/main" val="3457897183"/>
                    </a:ext>
                  </a:extLst>
                </a:gridCol>
                <a:gridCol w="7832200">
                  <a:extLst>
                    <a:ext uri="{9D8B030D-6E8A-4147-A177-3AD203B41FA5}">
                      <a16:colId xmlns:a16="http://schemas.microsoft.com/office/drawing/2014/main" val="3238576810"/>
                    </a:ext>
                  </a:extLst>
                </a:gridCol>
              </a:tblGrid>
              <a:tr h="52102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Actor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Description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3223111081"/>
                  </a:ext>
                </a:extLst>
              </a:tr>
              <a:tr h="94398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Guest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Anyone </a:t>
                      </a:r>
                      <a:r>
                        <a:rPr lang="en-US" sz="2000" dirty="0">
                          <a:effectLst/>
                        </a:rPr>
                        <a:t>who visits the website and doesn’t have an account yet.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770071575"/>
                  </a:ext>
                </a:extLst>
              </a:tr>
              <a:tr h="67075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Member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Those </a:t>
                      </a:r>
                      <a:r>
                        <a:rPr lang="en-US" sz="2000" dirty="0">
                          <a:effectLst/>
                        </a:rPr>
                        <a:t>who has registered an account on TripSharing.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561572309"/>
                  </a:ext>
                </a:extLst>
              </a:tr>
              <a:tr h="87878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Administrator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Who </a:t>
                      </a:r>
                      <a:r>
                        <a:rPr lang="en-US" sz="2000" dirty="0">
                          <a:effectLst/>
                        </a:rPr>
                        <a:t>has the highest the permission level and has responsible for managing the entire website.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969749809"/>
                  </a:ext>
                </a:extLst>
              </a:tr>
              <a:tr h="87015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User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Any </a:t>
                      </a:r>
                      <a:r>
                        <a:rPr lang="en-US" sz="2000" dirty="0">
                          <a:effectLst/>
                        </a:rPr>
                        <a:t>normal user of following types: Guest, Member, </a:t>
                      </a:r>
                      <a:r>
                        <a:rPr lang="en-US" sz="2000" dirty="0" smtClean="0">
                          <a:effectLst/>
                        </a:rPr>
                        <a:t>and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dirty="0" smtClean="0">
                          <a:effectLst/>
                        </a:rPr>
                        <a:t>Administrator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86759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79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Use case Diagram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720" y="1063756"/>
            <a:ext cx="8068837" cy="539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Use case Diagram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983" y="1063756"/>
            <a:ext cx="8152287" cy="542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4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Use case Diagram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70" y="1063756"/>
            <a:ext cx="10640914" cy="561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2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Use case Diagram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10" y="1224626"/>
            <a:ext cx="9145833" cy="541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4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3319" y="2296646"/>
            <a:ext cx="5002450" cy="2098891"/>
          </a:xfrm>
        </p:spPr>
        <p:txBody>
          <a:bodyPr/>
          <a:lstStyle/>
          <a:p>
            <a:r>
              <a:rPr lang="en-US" sz="4400" dirty="0" smtClean="0"/>
              <a:t>Use case </a:t>
            </a:r>
            <a:r>
              <a:rPr lang="en-US" sz="4400" dirty="0"/>
              <a:t>d</a:t>
            </a:r>
            <a:r>
              <a:rPr lang="en-US" sz="4400" dirty="0" smtClean="0"/>
              <a:t>etail example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394" y="43423"/>
            <a:ext cx="6066606" cy="660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2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234056"/>
              </p:ext>
            </p:extLst>
          </p:nvPr>
        </p:nvGraphicFramePr>
        <p:xfrm>
          <a:off x="324851" y="930441"/>
          <a:ext cx="11573196" cy="56888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6636">
                  <a:extLst>
                    <a:ext uri="{9D8B030D-6E8A-4147-A177-3AD203B41FA5}">
                      <a16:colId xmlns:a16="http://schemas.microsoft.com/office/drawing/2014/main" val="1025565156"/>
                    </a:ext>
                  </a:extLst>
                </a:gridCol>
                <a:gridCol w="9406560">
                  <a:extLst>
                    <a:ext uri="{9D8B030D-6E8A-4147-A177-3AD203B41FA5}">
                      <a16:colId xmlns:a16="http://schemas.microsoft.com/office/drawing/2014/main" val="430619350"/>
                    </a:ext>
                  </a:extLst>
                </a:gridCol>
              </a:tblGrid>
              <a:tr h="17524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800" b="1" spc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Maintainability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800" b="1" spc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And Extensibility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Microservices architecture for backend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Object Oriented Programming paradigm is applied in order to ensure scalability &amp; maintainability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Using TSLint for a consistent coding convention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641615"/>
                  </a:ext>
                </a:extLst>
              </a:tr>
              <a:tr h="11191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800" b="1" spc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Availability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800" b="1" spc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and Scalability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Google Cloud service for automatic horizontal scalability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Third-party services for convenient development:</a:t>
                      </a:r>
                      <a:r>
                        <a:rPr lang="en-US" altLang="ko-KR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SendGrid, Google Storage.</a:t>
                      </a:r>
                      <a:endParaRPr lang="en-US" altLang="ko-KR" sz="1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489633"/>
                  </a:ext>
                </a:extLst>
              </a:tr>
              <a:tr h="14914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800" b="1" spc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Performance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Backend system uses background job for external requests, heavy processing requests such as sending email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Load balancer is apply for both front-end instance and back-end instance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157876"/>
                  </a:ext>
                </a:extLst>
              </a:tr>
              <a:tr h="13248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800" b="1" spc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Usability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The interface should be elegant and simple</a:t>
                      </a: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Links, buttons and checkboxes are easily clickable</a:t>
                      </a:r>
                      <a:endParaRPr lang="en-US" altLang="ko-KR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Search is available on every page, not just the homepage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226167"/>
                  </a:ext>
                </a:extLst>
              </a:tr>
            </a:tbl>
          </a:graphicData>
        </a:graphic>
      </p:graphicFrame>
      <p:sp>
        <p:nvSpPr>
          <p:cNvPr id="3" name="Text Placeholder 3"/>
          <p:cNvSpPr txBox="1">
            <a:spLocks/>
          </p:cNvSpPr>
          <p:nvPr/>
        </p:nvSpPr>
        <p:spPr>
          <a:xfrm>
            <a:off x="324851" y="158068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 smtClean="0"/>
              <a:t>Non-Functional Requirements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7775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776DD4E-066A-4FB1-BC04-45F499B979E8}"/>
              </a:ext>
            </a:extLst>
          </p:cNvPr>
          <p:cNvSpPr/>
          <p:nvPr/>
        </p:nvSpPr>
        <p:spPr>
          <a:xfrm>
            <a:off x="0" y="0"/>
            <a:ext cx="1266825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670846" y="3044280"/>
            <a:ext cx="460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Our </a:t>
            </a:r>
            <a:r>
              <a:rPr lang="en-US" altLang="ko-KR" sz="4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Team</a:t>
            </a:r>
            <a:endParaRPr lang="ko-KR" altLang="en-US" sz="4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9287099C-5872-4EBE-B8C6-AC6C44C95399}"/>
              </a:ext>
            </a:extLst>
          </p:cNvPr>
          <p:cNvSpPr/>
          <p:nvPr/>
        </p:nvSpPr>
        <p:spPr>
          <a:xfrm>
            <a:off x="6965588" y="768855"/>
            <a:ext cx="3979086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/>
          </a:p>
        </p:txBody>
      </p:sp>
      <p:sp>
        <p:nvSpPr>
          <p:cNvPr id="42" name="Rectangle 13">
            <a:extLst>
              <a:ext uri="{FF2B5EF4-FFF2-40B4-BE49-F238E27FC236}">
                <a16:creationId xmlns:a16="http://schemas.microsoft.com/office/drawing/2014/main" id="{118A4AC8-C68A-42EF-9875-9688024B5701}"/>
              </a:ext>
            </a:extLst>
          </p:cNvPr>
          <p:cNvSpPr/>
          <p:nvPr/>
        </p:nvSpPr>
        <p:spPr>
          <a:xfrm>
            <a:off x="6965587" y="1952429"/>
            <a:ext cx="3979087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1" name="Rectangle 14">
            <a:extLst>
              <a:ext uri="{FF2B5EF4-FFF2-40B4-BE49-F238E27FC236}">
                <a16:creationId xmlns:a16="http://schemas.microsoft.com/office/drawing/2014/main" id="{1F457674-F9CB-4E0D-9326-BCCFEEA3624C}"/>
              </a:ext>
            </a:extLst>
          </p:cNvPr>
          <p:cNvSpPr/>
          <p:nvPr/>
        </p:nvSpPr>
        <p:spPr>
          <a:xfrm>
            <a:off x="6965587" y="3176195"/>
            <a:ext cx="3979087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0" name="Text Placeholder 15">
            <a:extLst>
              <a:ext uri="{FF2B5EF4-FFF2-40B4-BE49-F238E27FC236}">
                <a16:creationId xmlns:a16="http://schemas.microsoft.com/office/drawing/2014/main" id="{98793EA4-A764-46E5-902D-E608B4010477}"/>
              </a:ext>
            </a:extLst>
          </p:cNvPr>
          <p:cNvSpPr txBox="1">
            <a:spLocks/>
          </p:cNvSpPr>
          <p:nvPr/>
        </p:nvSpPr>
        <p:spPr>
          <a:xfrm>
            <a:off x="7089412" y="804839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Hà Văn Thái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1" name="Text Placeholder 15">
            <a:extLst>
              <a:ext uri="{FF2B5EF4-FFF2-40B4-BE49-F238E27FC236}">
                <a16:creationId xmlns:a16="http://schemas.microsoft.com/office/drawing/2014/main" id="{549D0D55-170F-4A6A-B81C-A60AF8B25AAA}"/>
              </a:ext>
            </a:extLst>
          </p:cNvPr>
          <p:cNvSpPr txBox="1">
            <a:spLocks/>
          </p:cNvSpPr>
          <p:nvPr/>
        </p:nvSpPr>
        <p:spPr>
          <a:xfrm>
            <a:off x="7089412" y="1988413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Nguyễn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Văn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Phong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2" name="Text Placeholder 15">
            <a:extLst>
              <a:ext uri="{FF2B5EF4-FFF2-40B4-BE49-F238E27FC236}">
                <a16:creationId xmlns:a16="http://schemas.microsoft.com/office/drawing/2014/main" id="{4CC8FFC1-F641-49B1-948F-ED207961F305}"/>
              </a:ext>
            </a:extLst>
          </p:cNvPr>
          <p:cNvSpPr txBox="1">
            <a:spLocks/>
          </p:cNvSpPr>
          <p:nvPr/>
        </p:nvSpPr>
        <p:spPr>
          <a:xfrm>
            <a:off x="7089412" y="3198111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Lí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Phúc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Linh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Rectangle 14">
            <a:extLst>
              <a:ext uri="{FF2B5EF4-FFF2-40B4-BE49-F238E27FC236}">
                <a16:creationId xmlns:a16="http://schemas.microsoft.com/office/drawing/2014/main" id="{1F457674-F9CB-4E0D-9326-BCCFEEA3624C}"/>
              </a:ext>
            </a:extLst>
          </p:cNvPr>
          <p:cNvSpPr/>
          <p:nvPr/>
        </p:nvSpPr>
        <p:spPr>
          <a:xfrm>
            <a:off x="7000421" y="4410805"/>
            <a:ext cx="3944254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id="{4CC8FFC1-F641-49B1-948F-ED207961F305}"/>
              </a:ext>
            </a:extLst>
          </p:cNvPr>
          <p:cNvSpPr txBox="1">
            <a:spLocks/>
          </p:cNvSpPr>
          <p:nvPr/>
        </p:nvSpPr>
        <p:spPr>
          <a:xfrm>
            <a:off x="7124245" y="4432721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Trần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Văn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Phong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Rectangle 14">
            <a:extLst>
              <a:ext uri="{FF2B5EF4-FFF2-40B4-BE49-F238E27FC236}">
                <a16:creationId xmlns:a16="http://schemas.microsoft.com/office/drawing/2014/main" id="{1F457674-F9CB-4E0D-9326-BCCFEEA3624C}"/>
              </a:ext>
            </a:extLst>
          </p:cNvPr>
          <p:cNvSpPr/>
          <p:nvPr/>
        </p:nvSpPr>
        <p:spPr>
          <a:xfrm>
            <a:off x="7022191" y="5685607"/>
            <a:ext cx="3922483" cy="36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3" name="Text Placeholder 15">
            <a:extLst>
              <a:ext uri="{FF2B5EF4-FFF2-40B4-BE49-F238E27FC236}">
                <a16:creationId xmlns:a16="http://schemas.microsoft.com/office/drawing/2014/main" id="{4CC8FFC1-F641-49B1-948F-ED207961F305}"/>
              </a:ext>
            </a:extLst>
          </p:cNvPr>
          <p:cNvSpPr txBox="1">
            <a:spLocks/>
          </p:cNvSpPr>
          <p:nvPr/>
        </p:nvSpPr>
        <p:spPr>
          <a:xfrm>
            <a:off x="7146016" y="5721591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Lê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Xuân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Trường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4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4" b="1294"/>
          <a:stretch>
            <a:fillRect/>
          </a:stretch>
        </p:blipFill>
        <p:spPr>
          <a:xfrm>
            <a:off x="5599113" y="1708150"/>
            <a:ext cx="830262" cy="847725"/>
          </a:xfrm>
          <a:prstGeom prst="ellipse">
            <a:avLst/>
          </a:prstGeom>
        </p:spPr>
      </p:pic>
      <p:pic>
        <p:nvPicPr>
          <p:cNvPr id="5" name="Picture Placeholder 4"/>
          <p:cNvPicPr>
            <a:picLocks noGrp="1" noChangeAspect="1"/>
          </p:cNvPicPr>
          <p:nvPr>
            <p:ph type="pic" idx="14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113" y="2945606"/>
            <a:ext cx="830262" cy="830262"/>
          </a:xfrm>
          <a:prstGeom prst="ellipse">
            <a:avLst/>
          </a:prstGeom>
        </p:spPr>
      </p:pic>
      <p:pic>
        <p:nvPicPr>
          <p:cNvPr id="7" name="Picture Placeholder 6"/>
          <p:cNvPicPr>
            <a:picLocks noGrp="1" noChangeAspect="1"/>
          </p:cNvPicPr>
          <p:nvPr>
            <p:ph type="pic" idx="14"/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113" y="4165599"/>
            <a:ext cx="893246" cy="935790"/>
          </a:xfrm>
          <a:prstGeom prst="ellipse">
            <a:avLst/>
          </a:prstGeom>
        </p:spPr>
      </p:pic>
      <p:pic>
        <p:nvPicPr>
          <p:cNvPr id="6" name="Picture Placeholder 5"/>
          <p:cNvPicPr>
            <a:picLocks noGrp="1" noChangeAspect="1"/>
          </p:cNvPicPr>
          <p:nvPr>
            <p:ph type="pic" idx="14"/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4" b="4544"/>
          <a:stretch>
            <a:fillRect/>
          </a:stretch>
        </p:blipFill>
        <p:spPr>
          <a:xfrm>
            <a:off x="5599113" y="5441950"/>
            <a:ext cx="833437" cy="847725"/>
          </a:xfrm>
          <a:prstGeom prst="ellipse">
            <a:avLst/>
          </a:prstGeom>
        </p:spPr>
      </p:pic>
      <p:pic>
        <p:nvPicPr>
          <p:cNvPr id="3" name="Picture Placeholder 2"/>
          <p:cNvPicPr>
            <a:picLocks noGrp="1" noChangeAspect="1"/>
          </p:cNvPicPr>
          <p:nvPr>
            <p:ph type="pic" idx="14"/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5" r="5145"/>
          <a:stretch>
            <a:fillRect/>
          </a:stretch>
        </p:blipFill>
        <p:spPr>
          <a:xfrm>
            <a:off x="5599113" y="525463"/>
            <a:ext cx="830262" cy="847725"/>
          </a:xfrm>
          <a:prstGeom prst="ellipse">
            <a:avLst/>
          </a:prstGeom>
        </p:spPr>
      </p:pic>
      <p:pic>
        <p:nvPicPr>
          <p:cNvPr id="2" name="Picture Placeholder 1"/>
          <p:cNvPicPr>
            <a:picLocks noGrp="1" noChangeAspect="1"/>
          </p:cNvPicPr>
          <p:nvPr>
            <p:ph type="pic" idx="14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6" r="6836"/>
          <a:stretch>
            <a:fillRect/>
          </a:stretch>
        </p:blipFill>
        <p:spPr>
          <a:xfrm>
            <a:off x="2152650" y="1708150"/>
            <a:ext cx="2290763" cy="2393950"/>
          </a:xfrm>
          <a:prstGeom prst="ellipse">
            <a:avLst/>
          </a:prstGeom>
        </p:spPr>
      </p:pic>
      <p:sp>
        <p:nvSpPr>
          <p:cNvPr id="89" name="Rectangle 13">
            <a:extLst>
              <a:ext uri="{FF2B5EF4-FFF2-40B4-BE49-F238E27FC236}">
                <a16:creationId xmlns:a16="http://schemas.microsoft.com/office/drawing/2014/main" id="{118A4AC8-C68A-42EF-9875-9688024B5701}"/>
              </a:ext>
            </a:extLst>
          </p:cNvPr>
          <p:cNvSpPr/>
          <p:nvPr/>
        </p:nvSpPr>
        <p:spPr>
          <a:xfrm>
            <a:off x="1758198" y="4469757"/>
            <a:ext cx="3188531" cy="86424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90" name="Text Placeholder 15">
            <a:extLst>
              <a:ext uri="{FF2B5EF4-FFF2-40B4-BE49-F238E27FC236}">
                <a16:creationId xmlns:a16="http://schemas.microsoft.com/office/drawing/2014/main" id="{549D0D55-170F-4A6A-B81C-A60AF8B25AAA}"/>
              </a:ext>
            </a:extLst>
          </p:cNvPr>
          <p:cNvSpPr txBox="1">
            <a:spLocks/>
          </p:cNvSpPr>
          <p:nvPr/>
        </p:nvSpPr>
        <p:spPr>
          <a:xfrm>
            <a:off x="1758198" y="4469756"/>
            <a:ext cx="3188531" cy="86424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Instructor.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Đào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Trọng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Duy</a:t>
            </a:r>
            <a:endParaRPr lang="en-US" altLang="ko-KR" sz="20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9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65E93E9-4624-4300-9736-8AD2206DEEDC}"/>
              </a:ext>
            </a:extLst>
          </p:cNvPr>
          <p:cNvGrpSpPr/>
          <p:nvPr/>
        </p:nvGrpSpPr>
        <p:grpSpPr>
          <a:xfrm>
            <a:off x="4502587" y="0"/>
            <a:ext cx="3232615" cy="4582777"/>
            <a:chOff x="4412404" y="2926127"/>
            <a:chExt cx="3232615" cy="257106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028FEAF-D49A-46B9-89E4-097BE7C65526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D876396-B2E8-4260-95F0-7F807CEBB336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54FF9D1-6089-4D74-8D8E-6D1177695082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588BD84-AC78-42E3-8E80-878DF5182085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1FACAF-51FC-4BC7-B86A-37A0AE818A30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F696F5-C936-4257-ABAE-CFB663A4F5B9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E7360DC-5C0F-466D-84A8-E0EE6E3AB0F1}"/>
                </a:ext>
              </a:extLst>
            </p:cNvPr>
            <p:cNvSpPr/>
            <p:nvPr/>
          </p:nvSpPr>
          <p:spPr>
            <a:xfrm>
              <a:off x="447970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DE8446-7C37-470B-9371-440B4896B7BB}"/>
                </a:ext>
              </a:extLst>
            </p:cNvPr>
            <p:cNvSpPr/>
            <p:nvPr/>
          </p:nvSpPr>
          <p:spPr>
            <a:xfrm>
              <a:off x="441240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9F2E292-A6A3-445D-9144-E683946C0A17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355B59-DD0D-4CAB-945D-A12DD9E80FEC}"/>
                </a:ext>
              </a:extLst>
            </p:cNvPr>
            <p:cNvSpPr/>
            <p:nvPr/>
          </p:nvSpPr>
          <p:spPr>
            <a:xfrm>
              <a:off x="6024688" y="2926127"/>
              <a:ext cx="45719" cy="239457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1E57E2-15BD-41FF-A3AD-FEF3ACD07BAD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C6ABAB-5C29-44A4-B49A-A3C7C7F7BCBE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71DD83-8022-4143-A93D-17DDAFFAB864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418661-1F77-4FAD-B4FD-28B2B041E7F8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5CCC8A-C19B-40FE-BEEF-912A84A1EF9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FBCACE-24A6-48D1-B13B-8F9FE1203886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CB76F8-C735-44B5-9A98-9F2B9379252C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5127DA-3EE1-42DE-BA8E-69E101C286EB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2C10520-9F80-4BE2-B993-5B905B809DE6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DB92882-0CF1-413E-8743-7A1E01EF2B8A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32F542-36CC-4138-A432-576700346F8C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B6B041A-5F1A-40C1-9584-D5563AB6A193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C697974-1EFD-497C-8F1B-DEAA82EB7A7C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C2CAB8-8604-4E04-9F23-99A720B6CD62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959DD7-B4AB-4F69-BB5B-9840CF94E3CA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EB0FDD-9AD7-4386-8559-CE3745BCEC8C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ABA9570-C479-4F46-AD41-88F10E265791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96970B8-F5CB-412E-8251-9AF0578354D0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00D20E-2B63-4792-A233-43481FD84B2F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73ECCA-6F31-4A69-856A-82645EA1C11F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821AFFC-1334-4BF1-A96A-FBE5CE0E32B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A386D3-FCFC-4630-B8F1-3144BCEA5BF3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3EF3BC0-98DA-4218-B9E8-F47FA1C11F36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7645674-65CD-4C60-AE13-2D7A5DFAF5C1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1FC57F3-C93D-4A02-AA2A-37F815736233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907604" y="4921744"/>
            <a:ext cx="103174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4</a:t>
            </a:r>
            <a:r>
              <a:rPr lang="en-US" altLang="ko-K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. SOFTWARE DESIGN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F0AEB5A-2649-45B3-8AB0-54CD3296D404}"/>
              </a:ext>
            </a:extLst>
          </p:cNvPr>
          <p:cNvSpPr/>
          <p:nvPr/>
        </p:nvSpPr>
        <p:spPr>
          <a:xfrm>
            <a:off x="4627014" y="4244223"/>
            <a:ext cx="1238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   TRIP   </a:t>
            </a:r>
            <a:endParaRPr lang="en-US" sz="1600" b="1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A3BCBE6-83AC-4C1E-BCF6-41293C3ECAA3}"/>
              </a:ext>
            </a:extLst>
          </p:cNvPr>
          <p:cNvSpPr/>
          <p:nvPr/>
        </p:nvSpPr>
        <p:spPr>
          <a:xfrm>
            <a:off x="6127952" y="4244223"/>
            <a:ext cx="1499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SHARING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1546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Software Architecture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5230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Software Architecture Explanation</a:t>
            </a:r>
            <a:endParaRPr lang="en-US" sz="4400" dirty="0"/>
          </a:p>
        </p:txBody>
      </p:sp>
      <p:pic>
        <p:nvPicPr>
          <p:cNvPr id="3" name="Picture 2" descr="Káº¿t quáº£ hÃ¬nh áº£nh cho google clou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90" y="1408224"/>
            <a:ext cx="1726475" cy="1215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Káº¿t quáº£ hÃ¬nh áº£nh cho docker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388" y="4921077"/>
            <a:ext cx="1502561" cy="1033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Káº¿t quáº£ hÃ¬nh áº£nh cho google cloud stor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582" y="1520074"/>
            <a:ext cx="1594024" cy="110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Ã¬nh áº£nh cÃ³ liÃªn qua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338" y="1299939"/>
            <a:ext cx="165735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Káº¿t quáº£ hÃ¬nh áº£nh cho nginx"/>
          <p:cNvPicPr/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138" y="1701120"/>
            <a:ext cx="1876425" cy="62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Káº¿t quáº£ hÃ¬nh áº£nh cho mongodb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606" y="5379761"/>
            <a:ext cx="17907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Káº¿t quáº£ hÃ¬nh áº£nh cho angular 7"/>
          <p:cNvPicPr/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287" y="3468234"/>
            <a:ext cx="206502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Káº¿t quáº£ hÃ¬nh áº£nh cho angular material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388" y="3459278"/>
            <a:ext cx="2095500" cy="850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Káº¿t quáº£ hÃ¬nh áº£nh cho asp.NET core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669" y="3369066"/>
            <a:ext cx="1060450" cy="106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Káº¿t quáº£ hÃ¬nh áº£nh cho sendgrid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215" y="5174646"/>
            <a:ext cx="1908169" cy="9789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213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Docker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70839" y="1434236"/>
            <a:ext cx="85825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Docker is a platform for developers and sysadmins to develop, deploy, and run applications with </a:t>
            </a:r>
            <a:r>
              <a:rPr lang="en-US" sz="2000" dirty="0" smtClean="0"/>
              <a:t>containers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Containerization is increasingly popular because containers </a:t>
            </a:r>
            <a:r>
              <a:rPr lang="en-US" sz="2000" dirty="0" smtClean="0"/>
              <a:t>are: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en-US" sz="2000" i="1" dirty="0"/>
              <a:t>Flexible</a:t>
            </a:r>
            <a:r>
              <a:rPr lang="en-US" sz="2000" dirty="0"/>
              <a:t>: Even the most complex applications can be </a:t>
            </a:r>
            <a:r>
              <a:rPr lang="en-US" sz="2000" dirty="0" smtClean="0"/>
              <a:t>containerized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en-US" sz="2000" i="1" dirty="0"/>
              <a:t>Lightweight</a:t>
            </a:r>
            <a:r>
              <a:rPr lang="en-US" sz="2000" dirty="0"/>
              <a:t>: Containers leverage and share the host </a:t>
            </a:r>
            <a:r>
              <a:rPr lang="en-US" sz="2000" dirty="0" smtClean="0"/>
              <a:t>kernel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en-US" sz="2000" i="1" dirty="0"/>
              <a:t>Interchangeable</a:t>
            </a:r>
            <a:r>
              <a:rPr lang="en-US" sz="2000" dirty="0"/>
              <a:t>: You can deploy updates and upgrades </a:t>
            </a:r>
            <a:r>
              <a:rPr lang="en-US" sz="2000" dirty="0" smtClean="0"/>
              <a:t>on-the-fly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en-US" sz="2000" i="1" dirty="0"/>
              <a:t>Portable</a:t>
            </a:r>
            <a:r>
              <a:rPr lang="en-US" sz="2000" dirty="0"/>
              <a:t>: You can build locally, deploy to the cloud, and run </a:t>
            </a:r>
            <a:r>
              <a:rPr lang="en-US" sz="2000" dirty="0" smtClean="0"/>
              <a:t>anywhere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en-US" sz="2000" i="1" dirty="0"/>
              <a:t>Scalable</a:t>
            </a:r>
            <a:r>
              <a:rPr lang="en-US" sz="2000" dirty="0"/>
              <a:t>: You can increase and automatically distribute container replicas</a:t>
            </a:r>
          </a:p>
        </p:txBody>
      </p:sp>
    </p:spTree>
    <p:extLst>
      <p:ext uri="{BB962C8B-B14F-4D97-AF65-F5344CB8AC3E}">
        <p14:creationId xmlns:p14="http://schemas.microsoft.com/office/powerpoint/2010/main" val="321062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Google Cloud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744043" y="1225689"/>
            <a:ext cx="823953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 smtClean="0"/>
              <a:t>Kubernetes Engine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Is a </a:t>
            </a:r>
            <a:r>
              <a:rPr lang="en-US" sz="2000" dirty="0"/>
              <a:t>managed, production-ready environment for deploying containerized </a:t>
            </a:r>
            <a:r>
              <a:rPr lang="en-US" sz="2000" dirty="0" smtClean="0"/>
              <a:t>applications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Deploy a Wide Variety of Applications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Operate </a:t>
            </a:r>
            <a:r>
              <a:rPr lang="en-US" sz="2000" dirty="0"/>
              <a:t>Seamlessly with High </a:t>
            </a:r>
            <a:r>
              <a:rPr lang="en-US" sz="2000" dirty="0" smtClean="0"/>
              <a:t>Availability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 smtClean="0"/>
              <a:t>Google cloud load balancing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put your resources behind a single anycast IP and scale your resources up or down with intelligent </a:t>
            </a:r>
            <a:r>
              <a:rPr lang="en-US" sz="2000" dirty="0" smtClean="0"/>
              <a:t>autoscaling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scale as your users and traffic grow, including easily handling huge, unexpected, and instantaneous spikes</a:t>
            </a: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1028" name="Picture 4" descr="Káº¿t quáº£ hÃ¬nh áº£nh cho google cloud load balancer logo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295" y="4275985"/>
            <a:ext cx="1929899" cy="192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áº¿t quáº£ hÃ¬nh áº£nh cho google cloud kubernete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469" y="1578372"/>
            <a:ext cx="19907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65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NginX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67581" y="1741038"/>
            <a:ext cx="82395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 smtClean="0"/>
              <a:t>NginX</a:t>
            </a:r>
            <a:r>
              <a:rPr lang="en-US" sz="2000" dirty="0" smtClean="0"/>
              <a:t> is open </a:t>
            </a:r>
            <a:r>
              <a:rPr lang="en-US" sz="2000" dirty="0"/>
              <a:t>source software for web serving, reverse proxying, caching, load balancing, media </a:t>
            </a:r>
            <a:r>
              <a:rPr lang="en-US" sz="2000" dirty="0" smtClean="0"/>
              <a:t>streaming.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/>
              <a:t>Reverse Proxy </a:t>
            </a:r>
            <a:r>
              <a:rPr lang="en-US" sz="2000" b="1" dirty="0" smtClean="0"/>
              <a:t>Server: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hiding the existence and characteristics of the actual origin server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distributing the load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compressing and caching </a:t>
            </a:r>
            <a:r>
              <a:rPr lang="en-US" sz="2000" dirty="0" smtClean="0"/>
              <a:t>content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request </a:t>
            </a:r>
            <a:r>
              <a:rPr lang="en-US" sz="2000" dirty="0"/>
              <a:t>/ response </a:t>
            </a:r>
            <a:r>
              <a:rPr lang="en-US" sz="2000" dirty="0" smtClean="0"/>
              <a:t>manipulation</a:t>
            </a:r>
            <a:endParaRPr lang="en-US" sz="2000" dirty="0"/>
          </a:p>
        </p:txBody>
      </p:sp>
      <p:pic>
        <p:nvPicPr>
          <p:cNvPr id="6" name="Picture 5" descr="Káº¿t quáº£ hÃ¬nh áº£nh cho nginx"/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612" y="2904277"/>
            <a:ext cx="3048000" cy="145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212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9362" y="2489151"/>
            <a:ext cx="5050576" cy="2066807"/>
          </a:xfrm>
        </p:spPr>
        <p:txBody>
          <a:bodyPr/>
          <a:lstStyle/>
          <a:p>
            <a:r>
              <a:rPr lang="en-US" sz="4400" dirty="0" smtClean="0"/>
              <a:t>Architecture Layer Design</a:t>
            </a:r>
            <a:endParaRPr lang="en-US" sz="44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518484" y="0"/>
            <a:ext cx="6448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400" dirty="0"/>
              <a:t>Database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BB23B69-D150-4A7F-8641-F5F102F08CE6}"/>
              </a:ext>
            </a:extLst>
          </p:cNvPr>
          <p:cNvGrpSpPr/>
          <p:nvPr/>
        </p:nvGrpSpPr>
        <p:grpSpPr>
          <a:xfrm>
            <a:off x="5732380" y="2414895"/>
            <a:ext cx="5939803" cy="3360704"/>
            <a:chOff x="1901163" y="2907031"/>
            <a:chExt cx="3669313" cy="2288533"/>
          </a:xfrm>
        </p:grpSpPr>
        <p:sp>
          <p:nvSpPr>
            <p:cNvPr id="4" name="Pentagon 5">
              <a:extLst>
                <a:ext uri="{FF2B5EF4-FFF2-40B4-BE49-F238E27FC236}">
                  <a16:creationId xmlns:a16="http://schemas.microsoft.com/office/drawing/2014/main" id="{D7F62CD3-E13B-4A6D-80B8-8E5DEFC12A3E}"/>
                </a:ext>
              </a:extLst>
            </p:cNvPr>
            <p:cNvSpPr/>
            <p:nvPr/>
          </p:nvSpPr>
          <p:spPr>
            <a:xfrm>
              <a:off x="3520842" y="2907031"/>
              <a:ext cx="2049634" cy="763453"/>
            </a:xfrm>
            <a:custGeom>
              <a:avLst/>
              <a:gdLst/>
              <a:ahLst/>
              <a:cxnLst/>
              <a:rect l="l" t="t" r="r" b="b"/>
              <a:pathLst>
                <a:path w="1728192" h="576064">
                  <a:moveTo>
                    <a:pt x="144538" y="0"/>
                  </a:moveTo>
                  <a:lnTo>
                    <a:pt x="1440160" y="0"/>
                  </a:lnTo>
                  <a:lnTo>
                    <a:pt x="1728192" y="288032"/>
                  </a:lnTo>
                  <a:lnTo>
                    <a:pt x="1440160" y="576064"/>
                  </a:lnTo>
                  <a:lnTo>
                    <a:pt x="0" y="576064"/>
                  </a:lnTo>
                  <a:lnTo>
                    <a:pt x="0" y="560466"/>
                  </a:lnTo>
                  <a:lnTo>
                    <a:pt x="144962" y="108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4C804F44-D4A6-434A-8726-D08E66128BCE}"/>
                </a:ext>
              </a:extLst>
            </p:cNvPr>
            <p:cNvSpPr/>
            <p:nvPr/>
          </p:nvSpPr>
          <p:spPr>
            <a:xfrm>
              <a:off x="2636246" y="3670483"/>
              <a:ext cx="2049635" cy="761629"/>
            </a:xfrm>
            <a:prstGeom prst="parallelogram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" name="Parallelogram 46">
              <a:extLst>
                <a:ext uri="{FF2B5EF4-FFF2-40B4-BE49-F238E27FC236}">
                  <a16:creationId xmlns:a16="http://schemas.microsoft.com/office/drawing/2014/main" id="{C0D2345C-61F8-42A3-B958-83C2A8890F36}"/>
                </a:ext>
              </a:extLst>
            </p:cNvPr>
            <p:cNvSpPr/>
            <p:nvPr/>
          </p:nvSpPr>
          <p:spPr>
            <a:xfrm>
              <a:off x="1901163" y="4431064"/>
              <a:ext cx="2018915" cy="764500"/>
            </a:xfrm>
            <a:custGeom>
              <a:avLst/>
              <a:gdLst/>
              <a:ahLst/>
              <a:cxnLst/>
              <a:rect l="l" t="t" r="r" b="b"/>
              <a:pathLst>
                <a:path w="1706488" h="576064">
                  <a:moveTo>
                    <a:pt x="0" y="0"/>
                  </a:moveTo>
                  <a:lnTo>
                    <a:pt x="150361" y="0"/>
                  </a:lnTo>
                  <a:lnTo>
                    <a:pt x="751804" y="0"/>
                  </a:lnTo>
                  <a:lnTo>
                    <a:pt x="1503607" y="0"/>
                  </a:lnTo>
                  <a:lnTo>
                    <a:pt x="1653968" y="0"/>
                  </a:lnTo>
                  <a:lnTo>
                    <a:pt x="1706488" y="0"/>
                  </a:lnTo>
                  <a:lnTo>
                    <a:pt x="1706488" y="576064"/>
                  </a:lnTo>
                  <a:lnTo>
                    <a:pt x="1653968" y="576064"/>
                  </a:lnTo>
                  <a:lnTo>
                    <a:pt x="1503607" y="576064"/>
                  </a:lnTo>
                  <a:lnTo>
                    <a:pt x="751804" y="576064"/>
                  </a:lnTo>
                  <a:lnTo>
                    <a:pt x="150361" y="576064"/>
                  </a:lnTo>
                  <a:lnTo>
                    <a:pt x="2299" y="576064"/>
                  </a:lnTo>
                  <a:lnTo>
                    <a:pt x="175592" y="308248"/>
                  </a:lnTo>
                  <a:lnTo>
                    <a:pt x="12306" y="14334"/>
                  </a:lnTo>
                  <a:lnTo>
                    <a:pt x="1887" y="72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832B4FC-C3A9-4633-8C9F-236E23EDAF0E}"/>
              </a:ext>
            </a:extLst>
          </p:cNvPr>
          <p:cNvSpPr txBox="1"/>
          <p:nvPr/>
        </p:nvSpPr>
        <p:spPr>
          <a:xfrm>
            <a:off x="2691448" y="2518891"/>
            <a:ext cx="4978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chema-less database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No schema migrations anymore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236ECD-0BC6-4CAF-AF58-A25AA370110D}"/>
              </a:ext>
            </a:extLst>
          </p:cNvPr>
          <p:cNvSpPr txBox="1"/>
          <p:nvPr/>
        </p:nvSpPr>
        <p:spPr>
          <a:xfrm>
            <a:off x="753978" y="3813290"/>
            <a:ext cx="5573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Store the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in a very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rich way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F9E035-0B77-42C1-8D89-67EED2362DC5}"/>
              </a:ext>
            </a:extLst>
          </p:cNvPr>
          <p:cNvSpPr txBox="1"/>
          <p:nvPr/>
        </p:nvSpPr>
        <p:spPr>
          <a:xfrm>
            <a:off x="589155" y="4977244"/>
            <a:ext cx="4679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Reliability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Performance &amp; Ease of Use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2" name="Picture 31" descr="Káº¿t quáº£ hÃ¬nh áº£nh cho mongodb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19" y="1264629"/>
            <a:ext cx="3159815" cy="1122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352" y="2670697"/>
            <a:ext cx="609524" cy="60952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702" y="4932215"/>
            <a:ext cx="650296" cy="650296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7834193" y="3772081"/>
            <a:ext cx="149414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{</a:t>
            </a:r>
            <a:r>
              <a:rPr lang="en-US" sz="28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:</a:t>
            </a:r>
            <a:r>
              <a:rPr lang="en-US" sz="36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}</a:t>
            </a:r>
            <a:endParaRPr lang="en-US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0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9361" y="2441025"/>
            <a:ext cx="5259124" cy="1970554"/>
          </a:xfrm>
        </p:spPr>
        <p:txBody>
          <a:bodyPr/>
          <a:lstStyle/>
          <a:p>
            <a:r>
              <a:rPr lang="en-US" sz="4400" dirty="0"/>
              <a:t>Identity Provider Database Design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88" y="184986"/>
            <a:ext cx="5929474" cy="645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9362" y="2441025"/>
            <a:ext cx="3606786" cy="1970554"/>
          </a:xfrm>
        </p:spPr>
        <p:txBody>
          <a:bodyPr/>
          <a:lstStyle/>
          <a:p>
            <a:r>
              <a:rPr lang="en-US" sz="4400" dirty="0" smtClean="0"/>
              <a:t>User</a:t>
            </a:r>
          </a:p>
          <a:p>
            <a:r>
              <a:rPr lang="en-US" sz="4400" dirty="0" smtClean="0"/>
              <a:t>Database </a:t>
            </a:r>
            <a:r>
              <a:rPr lang="en-US" sz="4400" dirty="0"/>
              <a:t>Design</a:t>
            </a:r>
          </a:p>
        </p:txBody>
      </p:sp>
      <p:pic>
        <p:nvPicPr>
          <p:cNvPr id="2050" name="Picture 2" descr="https://scontent.fhan2-4.fna.fbcdn.net/v/t1.15752-9/69246217_2798662516829645_8588770320855334912_n.png?_nc_cat=100&amp;_nc_oc=AQmKHQj0_qqRkZJykxUNJYL_6g48HRfDDBowRunTytSrSkCN0zxzEnw9dGYpRUVyo4LlxcIFtc_F9Tn5h8ejAaCV&amp;_nc_ht=scontent.fhan2-4.fna&amp;oh=f16b08908e9cbea1aaf5c51e0db42aa0&amp;oe=5DCC98F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483" y="128336"/>
            <a:ext cx="8077367" cy="660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77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0F5B2E5E-F1FB-4B49-A15E-DFC13B08436B}"/>
              </a:ext>
            </a:extLst>
          </p:cNvPr>
          <p:cNvSpPr/>
          <p:nvPr/>
        </p:nvSpPr>
        <p:spPr>
          <a:xfrm>
            <a:off x="0" y="6381750"/>
            <a:ext cx="12192000" cy="476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BA3A48E8-04F2-426B-A53F-860402AA3218}"/>
              </a:ext>
            </a:extLst>
          </p:cNvPr>
          <p:cNvSpPr/>
          <p:nvPr/>
        </p:nvSpPr>
        <p:spPr>
          <a:xfrm rot="956521">
            <a:off x="2860538" y="3182652"/>
            <a:ext cx="1871145" cy="593279"/>
          </a:xfrm>
          <a:custGeom>
            <a:avLst/>
            <a:gdLst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91392 w 5673186"/>
              <a:gd name="connsiteY110" fmla="*/ 1414998 h 1798781"/>
              <a:gd name="connsiteX111" fmla="*/ 1732488 w 5673186"/>
              <a:gd name="connsiteY111" fmla="*/ 1414998 h 1798781"/>
              <a:gd name="connsiteX112" fmla="*/ 1730789 w 5673186"/>
              <a:gd name="connsiteY112" fmla="*/ 1403104 h 1798781"/>
              <a:gd name="connsiteX113" fmla="*/ 1695546 w 5673186"/>
              <a:gd name="connsiteY113" fmla="*/ 1450729 h 1798781"/>
              <a:gd name="connsiteX114" fmla="*/ 1694594 w 5673186"/>
              <a:gd name="connsiteY114" fmla="*/ 1474542 h 1798781"/>
              <a:gd name="connsiteX115" fmla="*/ 1706024 w 5673186"/>
              <a:gd name="connsiteY115" fmla="*/ 1482162 h 1798781"/>
              <a:gd name="connsiteX116" fmla="*/ 1711416 w 5673186"/>
              <a:gd name="connsiteY116" fmla="*/ 1472171 h 1798781"/>
              <a:gd name="connsiteX117" fmla="*/ 1711416 w 5673186"/>
              <a:gd name="connsiteY117" fmla="*/ 1495204 h 1798781"/>
              <a:gd name="connsiteX118" fmla="*/ 1706024 w 5673186"/>
              <a:gd name="connsiteY118" fmla="*/ 1499306 h 1798781"/>
              <a:gd name="connsiteX119" fmla="*/ 1698404 w 5673186"/>
              <a:gd name="connsiteY119" fmla="*/ 1536454 h 1798781"/>
              <a:gd name="connsiteX120" fmla="*/ 1708881 w 5673186"/>
              <a:gd name="connsiteY120" fmla="*/ 1593604 h 1798781"/>
              <a:gd name="connsiteX121" fmla="*/ 1697451 w 5673186"/>
              <a:gd name="connsiteY121" fmla="*/ 1592652 h 1798781"/>
              <a:gd name="connsiteX122" fmla="*/ 1687926 w 5673186"/>
              <a:gd name="connsiteY122" fmla="*/ 1601224 h 1798781"/>
              <a:gd name="connsiteX123" fmla="*/ 1702214 w 5673186"/>
              <a:gd name="connsiteY123" fmla="*/ 1605987 h 1798781"/>
              <a:gd name="connsiteX124" fmla="*/ 1743171 w 5673186"/>
              <a:gd name="connsiteY124" fmla="*/ 1650754 h 1798781"/>
              <a:gd name="connsiteX125" fmla="*/ 1726979 w 5673186"/>
              <a:gd name="connsiteY125" fmla="*/ 1704094 h 1798781"/>
              <a:gd name="connsiteX126" fmla="*/ 1676496 w 5673186"/>
              <a:gd name="connsiteY126" fmla="*/ 1701237 h 1798781"/>
              <a:gd name="connsiteX127" fmla="*/ 1665066 w 5673186"/>
              <a:gd name="connsiteY127" fmla="*/ 1682187 h 1798781"/>
              <a:gd name="connsiteX128" fmla="*/ 1633634 w 5673186"/>
              <a:gd name="connsiteY128" fmla="*/ 1683139 h 1798781"/>
              <a:gd name="connsiteX129" fmla="*/ 1597439 w 5673186"/>
              <a:gd name="connsiteY129" fmla="*/ 1699331 h 1798781"/>
              <a:gd name="connsiteX130" fmla="*/ 1573626 w 5673186"/>
              <a:gd name="connsiteY130" fmla="*/ 1669804 h 1798781"/>
              <a:gd name="connsiteX131" fmla="*/ 1592676 w 5673186"/>
              <a:gd name="connsiteY131" fmla="*/ 1636467 h 1798781"/>
              <a:gd name="connsiteX132" fmla="*/ 1599344 w 5673186"/>
              <a:gd name="connsiteY132" fmla="*/ 1620274 h 1798781"/>
              <a:gd name="connsiteX133" fmla="*/ 1543146 w 5673186"/>
              <a:gd name="connsiteY133" fmla="*/ 1605034 h 1798781"/>
              <a:gd name="connsiteX134" fmla="*/ 1568864 w 5673186"/>
              <a:gd name="connsiteY134" fmla="*/ 1517404 h 1798781"/>
              <a:gd name="connsiteX135" fmla="*/ 1609821 w 5673186"/>
              <a:gd name="connsiteY135" fmla="*/ 1535502 h 1798781"/>
              <a:gd name="connsiteX136" fmla="*/ 1615536 w 5673186"/>
              <a:gd name="connsiteY136" fmla="*/ 1555504 h 1798781"/>
              <a:gd name="connsiteX137" fmla="*/ 1628871 w 5673186"/>
              <a:gd name="connsiteY137" fmla="*/ 1565981 h 1798781"/>
              <a:gd name="connsiteX138" fmla="*/ 1640301 w 5673186"/>
              <a:gd name="connsiteY138" fmla="*/ 1554552 h 1798781"/>
              <a:gd name="connsiteX139" fmla="*/ 1645064 w 5673186"/>
              <a:gd name="connsiteY139" fmla="*/ 1513594 h 1798781"/>
              <a:gd name="connsiteX140" fmla="*/ 1625061 w 5673186"/>
              <a:gd name="connsiteY140" fmla="*/ 1436442 h 1798781"/>
              <a:gd name="connsiteX141" fmla="*/ 1619346 w 5673186"/>
              <a:gd name="connsiteY141" fmla="*/ 1374529 h 1798781"/>
              <a:gd name="connsiteX142" fmla="*/ 1560291 w 5673186"/>
              <a:gd name="connsiteY142" fmla="*/ 1371672 h 1798781"/>
              <a:gd name="connsiteX143" fmla="*/ 1461231 w 5673186"/>
              <a:gd name="connsiteY143" fmla="*/ 1354527 h 1798781"/>
              <a:gd name="connsiteX144" fmla="*/ 1400271 w 5673186"/>
              <a:gd name="connsiteY144" fmla="*/ 1341192 h 1798781"/>
              <a:gd name="connsiteX145" fmla="*/ 1382174 w 5673186"/>
              <a:gd name="connsiteY145" fmla="*/ 1335477 h 1798781"/>
              <a:gd name="connsiteX146" fmla="*/ 1380269 w 5673186"/>
              <a:gd name="connsiteY146" fmla="*/ 1354527 h 1798781"/>
              <a:gd name="connsiteX147" fmla="*/ 1376459 w 5673186"/>
              <a:gd name="connsiteY147" fmla="*/ 1392627 h 1798781"/>
              <a:gd name="connsiteX148" fmla="*/ 1331691 w 5673186"/>
              <a:gd name="connsiteY148" fmla="*/ 1401199 h 1798781"/>
              <a:gd name="connsiteX149" fmla="*/ 1293591 w 5673186"/>
              <a:gd name="connsiteY149" fmla="*/ 1379292 h 1798781"/>
              <a:gd name="connsiteX150" fmla="*/ 1285971 w 5673186"/>
              <a:gd name="connsiteY150" fmla="*/ 1367862 h 1798781"/>
              <a:gd name="connsiteX151" fmla="*/ 1281209 w 5673186"/>
              <a:gd name="connsiteY151" fmla="*/ 1374529 h 1798781"/>
              <a:gd name="connsiteX152" fmla="*/ 1237394 w 5673186"/>
              <a:gd name="connsiteY152" fmla="*/ 1402152 h 1798781"/>
              <a:gd name="connsiteX153" fmla="*/ 1182149 w 5673186"/>
              <a:gd name="connsiteY153" fmla="*/ 1358337 h 1798781"/>
              <a:gd name="connsiteX154" fmla="*/ 1190721 w 5673186"/>
              <a:gd name="connsiteY154" fmla="*/ 1304997 h 1798781"/>
              <a:gd name="connsiteX155" fmla="*/ 1210724 w 5673186"/>
              <a:gd name="connsiteY155" fmla="*/ 1289756 h 1798781"/>
              <a:gd name="connsiteX156" fmla="*/ 1092614 w 5673186"/>
              <a:gd name="connsiteY156" fmla="*/ 1261181 h 1798781"/>
              <a:gd name="connsiteX157" fmla="*/ 1064039 w 5673186"/>
              <a:gd name="connsiteY157" fmla="*/ 1266897 h 1798781"/>
              <a:gd name="connsiteX158" fmla="*/ 1003079 w 5673186"/>
              <a:gd name="connsiteY158" fmla="*/ 1313569 h 1798781"/>
              <a:gd name="connsiteX159" fmla="*/ 997364 w 5673186"/>
              <a:gd name="connsiteY159" fmla="*/ 1324999 h 1798781"/>
              <a:gd name="connsiteX160" fmla="*/ 1003079 w 5673186"/>
              <a:gd name="connsiteY160" fmla="*/ 1351669 h 1798781"/>
              <a:gd name="connsiteX161" fmla="*/ 947834 w 5673186"/>
              <a:gd name="connsiteY161" fmla="*/ 1421202 h 1798781"/>
              <a:gd name="connsiteX162" fmla="*/ 943071 w 5673186"/>
              <a:gd name="connsiteY162" fmla="*/ 1421202 h 1798781"/>
              <a:gd name="connsiteX163" fmla="*/ 745904 w 5673186"/>
              <a:gd name="connsiteY163" fmla="*/ 1403104 h 1798781"/>
              <a:gd name="connsiteX164" fmla="*/ 636366 w 5673186"/>
              <a:gd name="connsiteY164" fmla="*/ 1389769 h 1798781"/>
              <a:gd name="connsiteX165" fmla="*/ 600171 w 5673186"/>
              <a:gd name="connsiteY165" fmla="*/ 1240227 h 1798781"/>
              <a:gd name="connsiteX166" fmla="*/ 600171 w 5673186"/>
              <a:gd name="connsiteY166" fmla="*/ 1220224 h 1798781"/>
              <a:gd name="connsiteX167" fmla="*/ 560166 w 5673186"/>
              <a:gd name="connsiteY167" fmla="*/ 1216414 h 1798781"/>
              <a:gd name="connsiteX168" fmla="*/ 517304 w 5673186"/>
              <a:gd name="connsiteY168" fmla="*/ 1267849 h 1798781"/>
              <a:gd name="connsiteX169" fmla="*/ 510636 w 5673186"/>
              <a:gd name="connsiteY169" fmla="*/ 1284042 h 1798781"/>
              <a:gd name="connsiteX170" fmla="*/ 519209 w 5673186"/>
              <a:gd name="connsiteY170" fmla="*/ 1309759 h 1798781"/>
              <a:gd name="connsiteX171" fmla="*/ 477299 w 5673186"/>
              <a:gd name="connsiteY171" fmla="*/ 1384054 h 1798781"/>
              <a:gd name="connsiteX172" fmla="*/ 322994 w 5673186"/>
              <a:gd name="connsiteY172" fmla="*/ 1382149 h 1798781"/>
              <a:gd name="connsiteX173" fmla="*/ 186786 w 5673186"/>
              <a:gd name="connsiteY173" fmla="*/ 1338334 h 1798781"/>
              <a:gd name="connsiteX174" fmla="*/ 127731 w 5673186"/>
              <a:gd name="connsiteY174" fmla="*/ 1189744 h 1798781"/>
              <a:gd name="connsiteX175" fmla="*/ 257271 w 5673186"/>
              <a:gd name="connsiteY175" fmla="*/ 1089732 h 1798781"/>
              <a:gd name="connsiteX176" fmla="*/ 318231 w 5673186"/>
              <a:gd name="connsiteY176" fmla="*/ 1084969 h 1798781"/>
              <a:gd name="connsiteX177" fmla="*/ 208694 w 5673186"/>
              <a:gd name="connsiteY177" fmla="*/ 1059252 h 1798781"/>
              <a:gd name="connsiteX178" fmla="*/ 26766 w 5673186"/>
              <a:gd name="connsiteY178" fmla="*/ 1016389 h 1798781"/>
              <a:gd name="connsiteX179" fmla="*/ 96 w 5673186"/>
              <a:gd name="connsiteY179" fmla="*/ 1004007 h 1798781"/>
              <a:gd name="connsiteX180" fmla="*/ 138209 w 5673186"/>
              <a:gd name="connsiteY180" fmla="*/ 981147 h 1798781"/>
              <a:gd name="connsiteX181" fmla="*/ 361094 w 5673186"/>
              <a:gd name="connsiteY181" fmla="*/ 1014484 h 1798781"/>
              <a:gd name="connsiteX182" fmla="*/ 801149 w 5673186"/>
              <a:gd name="connsiteY182" fmla="*/ 1075444 h 1798781"/>
              <a:gd name="connsiteX183" fmla="*/ 1055466 w 5673186"/>
              <a:gd name="connsiteY183" fmla="*/ 1090684 h 1798781"/>
              <a:gd name="connsiteX184" fmla="*/ 1075469 w 5673186"/>
              <a:gd name="connsiteY184" fmla="*/ 1067824 h 1798781"/>
              <a:gd name="connsiteX185" fmla="*/ 1076421 w 5673186"/>
              <a:gd name="connsiteY185" fmla="*/ 1052584 h 1798781"/>
              <a:gd name="connsiteX186" fmla="*/ 1060229 w 5673186"/>
              <a:gd name="connsiteY186" fmla="*/ 981147 h 1798781"/>
              <a:gd name="connsiteX187" fmla="*/ 917354 w 5673186"/>
              <a:gd name="connsiteY187" fmla="*/ 779217 h 1798781"/>
              <a:gd name="connsiteX188" fmla="*/ 948786 w 5673186"/>
              <a:gd name="connsiteY188" fmla="*/ 672536 h 1798781"/>
              <a:gd name="connsiteX189" fmla="*/ 977361 w 5673186"/>
              <a:gd name="connsiteY189" fmla="*/ 640151 h 1798781"/>
              <a:gd name="connsiteX190" fmla="*/ 1167861 w 5673186"/>
              <a:gd name="connsiteY190" fmla="*/ 472511 h 1798781"/>
              <a:gd name="connsiteX191" fmla="*/ 1367886 w 5673186"/>
              <a:gd name="connsiteY191" fmla="*/ 423934 h 1798781"/>
              <a:gd name="connsiteX192" fmla="*/ 1698404 w 5673186"/>
              <a:gd name="connsiteY192" fmla="*/ 513469 h 1798781"/>
              <a:gd name="connsiteX193" fmla="*/ 1767936 w 5673186"/>
              <a:gd name="connsiteY193" fmla="*/ 542997 h 1798781"/>
              <a:gd name="connsiteX194" fmla="*/ 2060354 w 5673186"/>
              <a:gd name="connsiteY194" fmla="*/ 700159 h 1798781"/>
              <a:gd name="connsiteX195" fmla="*/ 2223231 w 5673186"/>
              <a:gd name="connsiteY195" fmla="*/ 760167 h 1798781"/>
              <a:gd name="connsiteX196" fmla="*/ 2890934 w 5673186"/>
              <a:gd name="connsiteY196" fmla="*/ 920186 h 1798781"/>
              <a:gd name="connsiteX197" fmla="*/ 2939511 w 5673186"/>
              <a:gd name="connsiteY197" fmla="*/ 900184 h 1798781"/>
              <a:gd name="connsiteX198" fmla="*/ 3134774 w 5673186"/>
              <a:gd name="connsiteY198" fmla="*/ 654439 h 1798781"/>
              <a:gd name="connsiteX199" fmla="*/ 3645314 w 5673186"/>
              <a:gd name="connsiteY199" fmla="*/ 61031 h 1798781"/>
              <a:gd name="connsiteX200" fmla="*/ 3661506 w 5673186"/>
              <a:gd name="connsiteY200" fmla="*/ 41029 h 1798781"/>
              <a:gd name="connsiteX201" fmla="*/ 3725131 w 5673186"/>
              <a:gd name="connsiteY201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32488 w 5673186"/>
              <a:gd name="connsiteY110" fmla="*/ 1414998 h 1798781"/>
              <a:gd name="connsiteX111" fmla="*/ 1730789 w 5673186"/>
              <a:gd name="connsiteY111" fmla="*/ 1403104 h 1798781"/>
              <a:gd name="connsiteX112" fmla="*/ 1695546 w 5673186"/>
              <a:gd name="connsiteY112" fmla="*/ 1450729 h 1798781"/>
              <a:gd name="connsiteX113" fmla="*/ 1694594 w 5673186"/>
              <a:gd name="connsiteY113" fmla="*/ 1474542 h 1798781"/>
              <a:gd name="connsiteX114" fmla="*/ 1706024 w 5673186"/>
              <a:gd name="connsiteY114" fmla="*/ 1482162 h 1798781"/>
              <a:gd name="connsiteX115" fmla="*/ 1711416 w 5673186"/>
              <a:gd name="connsiteY115" fmla="*/ 1472171 h 1798781"/>
              <a:gd name="connsiteX116" fmla="*/ 1711416 w 5673186"/>
              <a:gd name="connsiteY116" fmla="*/ 1495204 h 1798781"/>
              <a:gd name="connsiteX117" fmla="*/ 1706024 w 5673186"/>
              <a:gd name="connsiteY117" fmla="*/ 1499306 h 1798781"/>
              <a:gd name="connsiteX118" fmla="*/ 1698404 w 5673186"/>
              <a:gd name="connsiteY118" fmla="*/ 1536454 h 1798781"/>
              <a:gd name="connsiteX119" fmla="*/ 1708881 w 5673186"/>
              <a:gd name="connsiteY119" fmla="*/ 1593604 h 1798781"/>
              <a:gd name="connsiteX120" fmla="*/ 1697451 w 5673186"/>
              <a:gd name="connsiteY120" fmla="*/ 1592652 h 1798781"/>
              <a:gd name="connsiteX121" fmla="*/ 1687926 w 5673186"/>
              <a:gd name="connsiteY121" fmla="*/ 1601224 h 1798781"/>
              <a:gd name="connsiteX122" fmla="*/ 1702214 w 5673186"/>
              <a:gd name="connsiteY122" fmla="*/ 1605987 h 1798781"/>
              <a:gd name="connsiteX123" fmla="*/ 1743171 w 5673186"/>
              <a:gd name="connsiteY123" fmla="*/ 1650754 h 1798781"/>
              <a:gd name="connsiteX124" fmla="*/ 1726979 w 5673186"/>
              <a:gd name="connsiteY124" fmla="*/ 1704094 h 1798781"/>
              <a:gd name="connsiteX125" fmla="*/ 1676496 w 5673186"/>
              <a:gd name="connsiteY125" fmla="*/ 1701237 h 1798781"/>
              <a:gd name="connsiteX126" fmla="*/ 1665066 w 5673186"/>
              <a:gd name="connsiteY126" fmla="*/ 1682187 h 1798781"/>
              <a:gd name="connsiteX127" fmla="*/ 1633634 w 5673186"/>
              <a:gd name="connsiteY127" fmla="*/ 1683139 h 1798781"/>
              <a:gd name="connsiteX128" fmla="*/ 1597439 w 5673186"/>
              <a:gd name="connsiteY128" fmla="*/ 1699331 h 1798781"/>
              <a:gd name="connsiteX129" fmla="*/ 1573626 w 5673186"/>
              <a:gd name="connsiteY129" fmla="*/ 1669804 h 1798781"/>
              <a:gd name="connsiteX130" fmla="*/ 1592676 w 5673186"/>
              <a:gd name="connsiteY130" fmla="*/ 1636467 h 1798781"/>
              <a:gd name="connsiteX131" fmla="*/ 1599344 w 5673186"/>
              <a:gd name="connsiteY131" fmla="*/ 1620274 h 1798781"/>
              <a:gd name="connsiteX132" fmla="*/ 1543146 w 5673186"/>
              <a:gd name="connsiteY132" fmla="*/ 1605034 h 1798781"/>
              <a:gd name="connsiteX133" fmla="*/ 1568864 w 5673186"/>
              <a:gd name="connsiteY133" fmla="*/ 1517404 h 1798781"/>
              <a:gd name="connsiteX134" fmla="*/ 1609821 w 5673186"/>
              <a:gd name="connsiteY134" fmla="*/ 1535502 h 1798781"/>
              <a:gd name="connsiteX135" fmla="*/ 1615536 w 5673186"/>
              <a:gd name="connsiteY135" fmla="*/ 1555504 h 1798781"/>
              <a:gd name="connsiteX136" fmla="*/ 1628871 w 5673186"/>
              <a:gd name="connsiteY136" fmla="*/ 1565981 h 1798781"/>
              <a:gd name="connsiteX137" fmla="*/ 1640301 w 5673186"/>
              <a:gd name="connsiteY137" fmla="*/ 1554552 h 1798781"/>
              <a:gd name="connsiteX138" fmla="*/ 1645064 w 5673186"/>
              <a:gd name="connsiteY138" fmla="*/ 1513594 h 1798781"/>
              <a:gd name="connsiteX139" fmla="*/ 1625061 w 5673186"/>
              <a:gd name="connsiteY139" fmla="*/ 1436442 h 1798781"/>
              <a:gd name="connsiteX140" fmla="*/ 1619346 w 5673186"/>
              <a:gd name="connsiteY140" fmla="*/ 1374529 h 1798781"/>
              <a:gd name="connsiteX141" fmla="*/ 1560291 w 5673186"/>
              <a:gd name="connsiteY141" fmla="*/ 1371672 h 1798781"/>
              <a:gd name="connsiteX142" fmla="*/ 1461231 w 5673186"/>
              <a:gd name="connsiteY142" fmla="*/ 1354527 h 1798781"/>
              <a:gd name="connsiteX143" fmla="*/ 1400271 w 5673186"/>
              <a:gd name="connsiteY143" fmla="*/ 1341192 h 1798781"/>
              <a:gd name="connsiteX144" fmla="*/ 1382174 w 5673186"/>
              <a:gd name="connsiteY144" fmla="*/ 1335477 h 1798781"/>
              <a:gd name="connsiteX145" fmla="*/ 1380269 w 5673186"/>
              <a:gd name="connsiteY145" fmla="*/ 1354527 h 1798781"/>
              <a:gd name="connsiteX146" fmla="*/ 1376459 w 5673186"/>
              <a:gd name="connsiteY146" fmla="*/ 1392627 h 1798781"/>
              <a:gd name="connsiteX147" fmla="*/ 1331691 w 5673186"/>
              <a:gd name="connsiteY147" fmla="*/ 1401199 h 1798781"/>
              <a:gd name="connsiteX148" fmla="*/ 1293591 w 5673186"/>
              <a:gd name="connsiteY148" fmla="*/ 1379292 h 1798781"/>
              <a:gd name="connsiteX149" fmla="*/ 1285971 w 5673186"/>
              <a:gd name="connsiteY149" fmla="*/ 1367862 h 1798781"/>
              <a:gd name="connsiteX150" fmla="*/ 1281209 w 5673186"/>
              <a:gd name="connsiteY150" fmla="*/ 1374529 h 1798781"/>
              <a:gd name="connsiteX151" fmla="*/ 1237394 w 5673186"/>
              <a:gd name="connsiteY151" fmla="*/ 1402152 h 1798781"/>
              <a:gd name="connsiteX152" fmla="*/ 1182149 w 5673186"/>
              <a:gd name="connsiteY152" fmla="*/ 1358337 h 1798781"/>
              <a:gd name="connsiteX153" fmla="*/ 1190721 w 5673186"/>
              <a:gd name="connsiteY153" fmla="*/ 1304997 h 1798781"/>
              <a:gd name="connsiteX154" fmla="*/ 1210724 w 5673186"/>
              <a:gd name="connsiteY154" fmla="*/ 1289756 h 1798781"/>
              <a:gd name="connsiteX155" fmla="*/ 1092614 w 5673186"/>
              <a:gd name="connsiteY155" fmla="*/ 1261181 h 1798781"/>
              <a:gd name="connsiteX156" fmla="*/ 1064039 w 5673186"/>
              <a:gd name="connsiteY156" fmla="*/ 1266897 h 1798781"/>
              <a:gd name="connsiteX157" fmla="*/ 1003079 w 5673186"/>
              <a:gd name="connsiteY157" fmla="*/ 1313569 h 1798781"/>
              <a:gd name="connsiteX158" fmla="*/ 997364 w 5673186"/>
              <a:gd name="connsiteY158" fmla="*/ 1324999 h 1798781"/>
              <a:gd name="connsiteX159" fmla="*/ 1003079 w 5673186"/>
              <a:gd name="connsiteY159" fmla="*/ 1351669 h 1798781"/>
              <a:gd name="connsiteX160" fmla="*/ 947834 w 5673186"/>
              <a:gd name="connsiteY160" fmla="*/ 1421202 h 1798781"/>
              <a:gd name="connsiteX161" fmla="*/ 943071 w 5673186"/>
              <a:gd name="connsiteY161" fmla="*/ 1421202 h 1798781"/>
              <a:gd name="connsiteX162" fmla="*/ 745904 w 5673186"/>
              <a:gd name="connsiteY162" fmla="*/ 1403104 h 1798781"/>
              <a:gd name="connsiteX163" fmla="*/ 636366 w 5673186"/>
              <a:gd name="connsiteY163" fmla="*/ 1389769 h 1798781"/>
              <a:gd name="connsiteX164" fmla="*/ 600171 w 5673186"/>
              <a:gd name="connsiteY164" fmla="*/ 1240227 h 1798781"/>
              <a:gd name="connsiteX165" fmla="*/ 600171 w 5673186"/>
              <a:gd name="connsiteY165" fmla="*/ 1220224 h 1798781"/>
              <a:gd name="connsiteX166" fmla="*/ 560166 w 5673186"/>
              <a:gd name="connsiteY166" fmla="*/ 1216414 h 1798781"/>
              <a:gd name="connsiteX167" fmla="*/ 517304 w 5673186"/>
              <a:gd name="connsiteY167" fmla="*/ 1267849 h 1798781"/>
              <a:gd name="connsiteX168" fmla="*/ 510636 w 5673186"/>
              <a:gd name="connsiteY168" fmla="*/ 1284042 h 1798781"/>
              <a:gd name="connsiteX169" fmla="*/ 519209 w 5673186"/>
              <a:gd name="connsiteY169" fmla="*/ 1309759 h 1798781"/>
              <a:gd name="connsiteX170" fmla="*/ 477299 w 5673186"/>
              <a:gd name="connsiteY170" fmla="*/ 1384054 h 1798781"/>
              <a:gd name="connsiteX171" fmla="*/ 322994 w 5673186"/>
              <a:gd name="connsiteY171" fmla="*/ 1382149 h 1798781"/>
              <a:gd name="connsiteX172" fmla="*/ 186786 w 5673186"/>
              <a:gd name="connsiteY172" fmla="*/ 1338334 h 1798781"/>
              <a:gd name="connsiteX173" fmla="*/ 127731 w 5673186"/>
              <a:gd name="connsiteY173" fmla="*/ 1189744 h 1798781"/>
              <a:gd name="connsiteX174" fmla="*/ 257271 w 5673186"/>
              <a:gd name="connsiteY174" fmla="*/ 1089732 h 1798781"/>
              <a:gd name="connsiteX175" fmla="*/ 318231 w 5673186"/>
              <a:gd name="connsiteY175" fmla="*/ 1084969 h 1798781"/>
              <a:gd name="connsiteX176" fmla="*/ 208694 w 5673186"/>
              <a:gd name="connsiteY176" fmla="*/ 1059252 h 1798781"/>
              <a:gd name="connsiteX177" fmla="*/ 26766 w 5673186"/>
              <a:gd name="connsiteY177" fmla="*/ 1016389 h 1798781"/>
              <a:gd name="connsiteX178" fmla="*/ 96 w 5673186"/>
              <a:gd name="connsiteY178" fmla="*/ 1004007 h 1798781"/>
              <a:gd name="connsiteX179" fmla="*/ 138209 w 5673186"/>
              <a:gd name="connsiteY179" fmla="*/ 981147 h 1798781"/>
              <a:gd name="connsiteX180" fmla="*/ 361094 w 5673186"/>
              <a:gd name="connsiteY180" fmla="*/ 1014484 h 1798781"/>
              <a:gd name="connsiteX181" fmla="*/ 801149 w 5673186"/>
              <a:gd name="connsiteY181" fmla="*/ 1075444 h 1798781"/>
              <a:gd name="connsiteX182" fmla="*/ 1055466 w 5673186"/>
              <a:gd name="connsiteY182" fmla="*/ 1090684 h 1798781"/>
              <a:gd name="connsiteX183" fmla="*/ 1075469 w 5673186"/>
              <a:gd name="connsiteY183" fmla="*/ 1067824 h 1798781"/>
              <a:gd name="connsiteX184" fmla="*/ 1076421 w 5673186"/>
              <a:gd name="connsiteY184" fmla="*/ 1052584 h 1798781"/>
              <a:gd name="connsiteX185" fmla="*/ 1060229 w 5673186"/>
              <a:gd name="connsiteY185" fmla="*/ 981147 h 1798781"/>
              <a:gd name="connsiteX186" fmla="*/ 917354 w 5673186"/>
              <a:gd name="connsiteY186" fmla="*/ 779217 h 1798781"/>
              <a:gd name="connsiteX187" fmla="*/ 948786 w 5673186"/>
              <a:gd name="connsiteY187" fmla="*/ 672536 h 1798781"/>
              <a:gd name="connsiteX188" fmla="*/ 977361 w 5673186"/>
              <a:gd name="connsiteY188" fmla="*/ 640151 h 1798781"/>
              <a:gd name="connsiteX189" fmla="*/ 1167861 w 5673186"/>
              <a:gd name="connsiteY189" fmla="*/ 472511 h 1798781"/>
              <a:gd name="connsiteX190" fmla="*/ 1367886 w 5673186"/>
              <a:gd name="connsiteY190" fmla="*/ 423934 h 1798781"/>
              <a:gd name="connsiteX191" fmla="*/ 1698404 w 5673186"/>
              <a:gd name="connsiteY191" fmla="*/ 513469 h 1798781"/>
              <a:gd name="connsiteX192" fmla="*/ 1767936 w 5673186"/>
              <a:gd name="connsiteY192" fmla="*/ 542997 h 1798781"/>
              <a:gd name="connsiteX193" fmla="*/ 2060354 w 5673186"/>
              <a:gd name="connsiteY193" fmla="*/ 700159 h 1798781"/>
              <a:gd name="connsiteX194" fmla="*/ 2223231 w 5673186"/>
              <a:gd name="connsiteY194" fmla="*/ 760167 h 1798781"/>
              <a:gd name="connsiteX195" fmla="*/ 2890934 w 5673186"/>
              <a:gd name="connsiteY195" fmla="*/ 920186 h 1798781"/>
              <a:gd name="connsiteX196" fmla="*/ 2939511 w 5673186"/>
              <a:gd name="connsiteY196" fmla="*/ 900184 h 1798781"/>
              <a:gd name="connsiteX197" fmla="*/ 3134774 w 5673186"/>
              <a:gd name="connsiteY197" fmla="*/ 654439 h 1798781"/>
              <a:gd name="connsiteX198" fmla="*/ 3645314 w 5673186"/>
              <a:gd name="connsiteY198" fmla="*/ 61031 h 1798781"/>
              <a:gd name="connsiteX199" fmla="*/ 3661506 w 5673186"/>
              <a:gd name="connsiteY199" fmla="*/ 41029 h 1798781"/>
              <a:gd name="connsiteX200" fmla="*/ 3725131 w 5673186"/>
              <a:gd name="connsiteY200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30789 w 5673186"/>
              <a:gd name="connsiteY110" fmla="*/ 1403104 h 1798781"/>
              <a:gd name="connsiteX111" fmla="*/ 1695546 w 5673186"/>
              <a:gd name="connsiteY111" fmla="*/ 1450729 h 1798781"/>
              <a:gd name="connsiteX112" fmla="*/ 1694594 w 5673186"/>
              <a:gd name="connsiteY112" fmla="*/ 1474542 h 1798781"/>
              <a:gd name="connsiteX113" fmla="*/ 1706024 w 5673186"/>
              <a:gd name="connsiteY113" fmla="*/ 1482162 h 1798781"/>
              <a:gd name="connsiteX114" fmla="*/ 1711416 w 5673186"/>
              <a:gd name="connsiteY114" fmla="*/ 1472171 h 1798781"/>
              <a:gd name="connsiteX115" fmla="*/ 1711416 w 5673186"/>
              <a:gd name="connsiteY115" fmla="*/ 1495204 h 1798781"/>
              <a:gd name="connsiteX116" fmla="*/ 1706024 w 5673186"/>
              <a:gd name="connsiteY116" fmla="*/ 1499306 h 1798781"/>
              <a:gd name="connsiteX117" fmla="*/ 1698404 w 5673186"/>
              <a:gd name="connsiteY117" fmla="*/ 1536454 h 1798781"/>
              <a:gd name="connsiteX118" fmla="*/ 1708881 w 5673186"/>
              <a:gd name="connsiteY118" fmla="*/ 1593604 h 1798781"/>
              <a:gd name="connsiteX119" fmla="*/ 1697451 w 5673186"/>
              <a:gd name="connsiteY119" fmla="*/ 1592652 h 1798781"/>
              <a:gd name="connsiteX120" fmla="*/ 1687926 w 5673186"/>
              <a:gd name="connsiteY120" fmla="*/ 1601224 h 1798781"/>
              <a:gd name="connsiteX121" fmla="*/ 1702214 w 5673186"/>
              <a:gd name="connsiteY121" fmla="*/ 1605987 h 1798781"/>
              <a:gd name="connsiteX122" fmla="*/ 1743171 w 5673186"/>
              <a:gd name="connsiteY122" fmla="*/ 1650754 h 1798781"/>
              <a:gd name="connsiteX123" fmla="*/ 1726979 w 5673186"/>
              <a:gd name="connsiteY123" fmla="*/ 1704094 h 1798781"/>
              <a:gd name="connsiteX124" fmla="*/ 1676496 w 5673186"/>
              <a:gd name="connsiteY124" fmla="*/ 1701237 h 1798781"/>
              <a:gd name="connsiteX125" fmla="*/ 1665066 w 5673186"/>
              <a:gd name="connsiteY125" fmla="*/ 1682187 h 1798781"/>
              <a:gd name="connsiteX126" fmla="*/ 1633634 w 5673186"/>
              <a:gd name="connsiteY126" fmla="*/ 1683139 h 1798781"/>
              <a:gd name="connsiteX127" fmla="*/ 1597439 w 5673186"/>
              <a:gd name="connsiteY127" fmla="*/ 1699331 h 1798781"/>
              <a:gd name="connsiteX128" fmla="*/ 1573626 w 5673186"/>
              <a:gd name="connsiteY128" fmla="*/ 1669804 h 1798781"/>
              <a:gd name="connsiteX129" fmla="*/ 1592676 w 5673186"/>
              <a:gd name="connsiteY129" fmla="*/ 1636467 h 1798781"/>
              <a:gd name="connsiteX130" fmla="*/ 1599344 w 5673186"/>
              <a:gd name="connsiteY130" fmla="*/ 1620274 h 1798781"/>
              <a:gd name="connsiteX131" fmla="*/ 1543146 w 5673186"/>
              <a:gd name="connsiteY131" fmla="*/ 1605034 h 1798781"/>
              <a:gd name="connsiteX132" fmla="*/ 1568864 w 5673186"/>
              <a:gd name="connsiteY132" fmla="*/ 1517404 h 1798781"/>
              <a:gd name="connsiteX133" fmla="*/ 1609821 w 5673186"/>
              <a:gd name="connsiteY133" fmla="*/ 1535502 h 1798781"/>
              <a:gd name="connsiteX134" fmla="*/ 1615536 w 5673186"/>
              <a:gd name="connsiteY134" fmla="*/ 1555504 h 1798781"/>
              <a:gd name="connsiteX135" fmla="*/ 1628871 w 5673186"/>
              <a:gd name="connsiteY135" fmla="*/ 1565981 h 1798781"/>
              <a:gd name="connsiteX136" fmla="*/ 1640301 w 5673186"/>
              <a:gd name="connsiteY136" fmla="*/ 1554552 h 1798781"/>
              <a:gd name="connsiteX137" fmla="*/ 1645064 w 5673186"/>
              <a:gd name="connsiteY137" fmla="*/ 1513594 h 1798781"/>
              <a:gd name="connsiteX138" fmla="*/ 1625061 w 5673186"/>
              <a:gd name="connsiteY138" fmla="*/ 1436442 h 1798781"/>
              <a:gd name="connsiteX139" fmla="*/ 1619346 w 5673186"/>
              <a:gd name="connsiteY139" fmla="*/ 1374529 h 1798781"/>
              <a:gd name="connsiteX140" fmla="*/ 1560291 w 5673186"/>
              <a:gd name="connsiteY140" fmla="*/ 1371672 h 1798781"/>
              <a:gd name="connsiteX141" fmla="*/ 1461231 w 5673186"/>
              <a:gd name="connsiteY141" fmla="*/ 1354527 h 1798781"/>
              <a:gd name="connsiteX142" fmla="*/ 1400271 w 5673186"/>
              <a:gd name="connsiteY142" fmla="*/ 1341192 h 1798781"/>
              <a:gd name="connsiteX143" fmla="*/ 1382174 w 5673186"/>
              <a:gd name="connsiteY143" fmla="*/ 1335477 h 1798781"/>
              <a:gd name="connsiteX144" fmla="*/ 1380269 w 5673186"/>
              <a:gd name="connsiteY144" fmla="*/ 1354527 h 1798781"/>
              <a:gd name="connsiteX145" fmla="*/ 1376459 w 5673186"/>
              <a:gd name="connsiteY145" fmla="*/ 1392627 h 1798781"/>
              <a:gd name="connsiteX146" fmla="*/ 1331691 w 5673186"/>
              <a:gd name="connsiteY146" fmla="*/ 1401199 h 1798781"/>
              <a:gd name="connsiteX147" fmla="*/ 1293591 w 5673186"/>
              <a:gd name="connsiteY147" fmla="*/ 1379292 h 1798781"/>
              <a:gd name="connsiteX148" fmla="*/ 1285971 w 5673186"/>
              <a:gd name="connsiteY148" fmla="*/ 1367862 h 1798781"/>
              <a:gd name="connsiteX149" fmla="*/ 1281209 w 5673186"/>
              <a:gd name="connsiteY149" fmla="*/ 1374529 h 1798781"/>
              <a:gd name="connsiteX150" fmla="*/ 1237394 w 5673186"/>
              <a:gd name="connsiteY150" fmla="*/ 1402152 h 1798781"/>
              <a:gd name="connsiteX151" fmla="*/ 1182149 w 5673186"/>
              <a:gd name="connsiteY151" fmla="*/ 1358337 h 1798781"/>
              <a:gd name="connsiteX152" fmla="*/ 1190721 w 5673186"/>
              <a:gd name="connsiteY152" fmla="*/ 1304997 h 1798781"/>
              <a:gd name="connsiteX153" fmla="*/ 1210724 w 5673186"/>
              <a:gd name="connsiteY153" fmla="*/ 1289756 h 1798781"/>
              <a:gd name="connsiteX154" fmla="*/ 1092614 w 5673186"/>
              <a:gd name="connsiteY154" fmla="*/ 1261181 h 1798781"/>
              <a:gd name="connsiteX155" fmla="*/ 1064039 w 5673186"/>
              <a:gd name="connsiteY155" fmla="*/ 1266897 h 1798781"/>
              <a:gd name="connsiteX156" fmla="*/ 1003079 w 5673186"/>
              <a:gd name="connsiteY156" fmla="*/ 1313569 h 1798781"/>
              <a:gd name="connsiteX157" fmla="*/ 997364 w 5673186"/>
              <a:gd name="connsiteY157" fmla="*/ 1324999 h 1798781"/>
              <a:gd name="connsiteX158" fmla="*/ 1003079 w 5673186"/>
              <a:gd name="connsiteY158" fmla="*/ 1351669 h 1798781"/>
              <a:gd name="connsiteX159" fmla="*/ 947834 w 5673186"/>
              <a:gd name="connsiteY159" fmla="*/ 1421202 h 1798781"/>
              <a:gd name="connsiteX160" fmla="*/ 943071 w 5673186"/>
              <a:gd name="connsiteY160" fmla="*/ 1421202 h 1798781"/>
              <a:gd name="connsiteX161" fmla="*/ 745904 w 5673186"/>
              <a:gd name="connsiteY161" fmla="*/ 1403104 h 1798781"/>
              <a:gd name="connsiteX162" fmla="*/ 636366 w 5673186"/>
              <a:gd name="connsiteY162" fmla="*/ 1389769 h 1798781"/>
              <a:gd name="connsiteX163" fmla="*/ 600171 w 5673186"/>
              <a:gd name="connsiteY163" fmla="*/ 1240227 h 1798781"/>
              <a:gd name="connsiteX164" fmla="*/ 600171 w 5673186"/>
              <a:gd name="connsiteY164" fmla="*/ 1220224 h 1798781"/>
              <a:gd name="connsiteX165" fmla="*/ 560166 w 5673186"/>
              <a:gd name="connsiteY165" fmla="*/ 1216414 h 1798781"/>
              <a:gd name="connsiteX166" fmla="*/ 517304 w 5673186"/>
              <a:gd name="connsiteY166" fmla="*/ 1267849 h 1798781"/>
              <a:gd name="connsiteX167" fmla="*/ 510636 w 5673186"/>
              <a:gd name="connsiteY167" fmla="*/ 1284042 h 1798781"/>
              <a:gd name="connsiteX168" fmla="*/ 519209 w 5673186"/>
              <a:gd name="connsiteY168" fmla="*/ 1309759 h 1798781"/>
              <a:gd name="connsiteX169" fmla="*/ 477299 w 5673186"/>
              <a:gd name="connsiteY169" fmla="*/ 1384054 h 1798781"/>
              <a:gd name="connsiteX170" fmla="*/ 322994 w 5673186"/>
              <a:gd name="connsiteY170" fmla="*/ 1382149 h 1798781"/>
              <a:gd name="connsiteX171" fmla="*/ 186786 w 5673186"/>
              <a:gd name="connsiteY171" fmla="*/ 1338334 h 1798781"/>
              <a:gd name="connsiteX172" fmla="*/ 127731 w 5673186"/>
              <a:gd name="connsiteY172" fmla="*/ 1189744 h 1798781"/>
              <a:gd name="connsiteX173" fmla="*/ 257271 w 5673186"/>
              <a:gd name="connsiteY173" fmla="*/ 1089732 h 1798781"/>
              <a:gd name="connsiteX174" fmla="*/ 318231 w 5673186"/>
              <a:gd name="connsiteY174" fmla="*/ 1084969 h 1798781"/>
              <a:gd name="connsiteX175" fmla="*/ 208694 w 5673186"/>
              <a:gd name="connsiteY175" fmla="*/ 1059252 h 1798781"/>
              <a:gd name="connsiteX176" fmla="*/ 26766 w 5673186"/>
              <a:gd name="connsiteY176" fmla="*/ 1016389 h 1798781"/>
              <a:gd name="connsiteX177" fmla="*/ 96 w 5673186"/>
              <a:gd name="connsiteY177" fmla="*/ 1004007 h 1798781"/>
              <a:gd name="connsiteX178" fmla="*/ 138209 w 5673186"/>
              <a:gd name="connsiteY178" fmla="*/ 981147 h 1798781"/>
              <a:gd name="connsiteX179" fmla="*/ 361094 w 5673186"/>
              <a:gd name="connsiteY179" fmla="*/ 1014484 h 1798781"/>
              <a:gd name="connsiteX180" fmla="*/ 801149 w 5673186"/>
              <a:gd name="connsiteY180" fmla="*/ 1075444 h 1798781"/>
              <a:gd name="connsiteX181" fmla="*/ 1055466 w 5673186"/>
              <a:gd name="connsiteY181" fmla="*/ 1090684 h 1798781"/>
              <a:gd name="connsiteX182" fmla="*/ 1075469 w 5673186"/>
              <a:gd name="connsiteY182" fmla="*/ 1067824 h 1798781"/>
              <a:gd name="connsiteX183" fmla="*/ 1076421 w 5673186"/>
              <a:gd name="connsiteY183" fmla="*/ 1052584 h 1798781"/>
              <a:gd name="connsiteX184" fmla="*/ 1060229 w 5673186"/>
              <a:gd name="connsiteY184" fmla="*/ 981147 h 1798781"/>
              <a:gd name="connsiteX185" fmla="*/ 917354 w 5673186"/>
              <a:gd name="connsiteY185" fmla="*/ 779217 h 1798781"/>
              <a:gd name="connsiteX186" fmla="*/ 948786 w 5673186"/>
              <a:gd name="connsiteY186" fmla="*/ 672536 h 1798781"/>
              <a:gd name="connsiteX187" fmla="*/ 977361 w 5673186"/>
              <a:gd name="connsiteY187" fmla="*/ 640151 h 1798781"/>
              <a:gd name="connsiteX188" fmla="*/ 1167861 w 5673186"/>
              <a:gd name="connsiteY188" fmla="*/ 472511 h 1798781"/>
              <a:gd name="connsiteX189" fmla="*/ 1367886 w 5673186"/>
              <a:gd name="connsiteY189" fmla="*/ 423934 h 1798781"/>
              <a:gd name="connsiteX190" fmla="*/ 1698404 w 5673186"/>
              <a:gd name="connsiteY190" fmla="*/ 513469 h 1798781"/>
              <a:gd name="connsiteX191" fmla="*/ 1767936 w 5673186"/>
              <a:gd name="connsiteY191" fmla="*/ 542997 h 1798781"/>
              <a:gd name="connsiteX192" fmla="*/ 2060354 w 5673186"/>
              <a:gd name="connsiteY192" fmla="*/ 700159 h 1798781"/>
              <a:gd name="connsiteX193" fmla="*/ 2223231 w 5673186"/>
              <a:gd name="connsiteY193" fmla="*/ 760167 h 1798781"/>
              <a:gd name="connsiteX194" fmla="*/ 2890934 w 5673186"/>
              <a:gd name="connsiteY194" fmla="*/ 920186 h 1798781"/>
              <a:gd name="connsiteX195" fmla="*/ 2939511 w 5673186"/>
              <a:gd name="connsiteY195" fmla="*/ 900184 h 1798781"/>
              <a:gd name="connsiteX196" fmla="*/ 3134774 w 5673186"/>
              <a:gd name="connsiteY196" fmla="*/ 654439 h 1798781"/>
              <a:gd name="connsiteX197" fmla="*/ 3645314 w 5673186"/>
              <a:gd name="connsiteY197" fmla="*/ 61031 h 1798781"/>
              <a:gd name="connsiteX198" fmla="*/ 3661506 w 5673186"/>
              <a:gd name="connsiteY198" fmla="*/ 41029 h 1798781"/>
              <a:gd name="connsiteX199" fmla="*/ 3725131 w 5673186"/>
              <a:gd name="connsiteY199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711416 w 5673186"/>
              <a:gd name="connsiteY114" fmla="*/ 1495204 h 1798781"/>
              <a:gd name="connsiteX115" fmla="*/ 1706024 w 5673186"/>
              <a:gd name="connsiteY115" fmla="*/ 1499306 h 1798781"/>
              <a:gd name="connsiteX116" fmla="*/ 1698404 w 5673186"/>
              <a:gd name="connsiteY116" fmla="*/ 1536454 h 1798781"/>
              <a:gd name="connsiteX117" fmla="*/ 1708881 w 5673186"/>
              <a:gd name="connsiteY117" fmla="*/ 1593604 h 1798781"/>
              <a:gd name="connsiteX118" fmla="*/ 1697451 w 5673186"/>
              <a:gd name="connsiteY118" fmla="*/ 1592652 h 1798781"/>
              <a:gd name="connsiteX119" fmla="*/ 1687926 w 5673186"/>
              <a:gd name="connsiteY119" fmla="*/ 1601224 h 1798781"/>
              <a:gd name="connsiteX120" fmla="*/ 1702214 w 5673186"/>
              <a:gd name="connsiteY120" fmla="*/ 1605987 h 1798781"/>
              <a:gd name="connsiteX121" fmla="*/ 1743171 w 5673186"/>
              <a:gd name="connsiteY121" fmla="*/ 1650754 h 1798781"/>
              <a:gd name="connsiteX122" fmla="*/ 1726979 w 5673186"/>
              <a:gd name="connsiteY122" fmla="*/ 1704094 h 1798781"/>
              <a:gd name="connsiteX123" fmla="*/ 1676496 w 5673186"/>
              <a:gd name="connsiteY123" fmla="*/ 1701237 h 1798781"/>
              <a:gd name="connsiteX124" fmla="*/ 1665066 w 5673186"/>
              <a:gd name="connsiteY124" fmla="*/ 1682187 h 1798781"/>
              <a:gd name="connsiteX125" fmla="*/ 1633634 w 5673186"/>
              <a:gd name="connsiteY125" fmla="*/ 1683139 h 1798781"/>
              <a:gd name="connsiteX126" fmla="*/ 1597439 w 5673186"/>
              <a:gd name="connsiteY126" fmla="*/ 1699331 h 1798781"/>
              <a:gd name="connsiteX127" fmla="*/ 1573626 w 5673186"/>
              <a:gd name="connsiteY127" fmla="*/ 1669804 h 1798781"/>
              <a:gd name="connsiteX128" fmla="*/ 1592676 w 5673186"/>
              <a:gd name="connsiteY128" fmla="*/ 1636467 h 1798781"/>
              <a:gd name="connsiteX129" fmla="*/ 1599344 w 5673186"/>
              <a:gd name="connsiteY129" fmla="*/ 1620274 h 1798781"/>
              <a:gd name="connsiteX130" fmla="*/ 1543146 w 5673186"/>
              <a:gd name="connsiteY130" fmla="*/ 1605034 h 1798781"/>
              <a:gd name="connsiteX131" fmla="*/ 1568864 w 5673186"/>
              <a:gd name="connsiteY131" fmla="*/ 1517404 h 1798781"/>
              <a:gd name="connsiteX132" fmla="*/ 1609821 w 5673186"/>
              <a:gd name="connsiteY132" fmla="*/ 1535502 h 1798781"/>
              <a:gd name="connsiteX133" fmla="*/ 1615536 w 5673186"/>
              <a:gd name="connsiteY133" fmla="*/ 1555504 h 1798781"/>
              <a:gd name="connsiteX134" fmla="*/ 1628871 w 5673186"/>
              <a:gd name="connsiteY134" fmla="*/ 1565981 h 1798781"/>
              <a:gd name="connsiteX135" fmla="*/ 1640301 w 5673186"/>
              <a:gd name="connsiteY135" fmla="*/ 1554552 h 1798781"/>
              <a:gd name="connsiteX136" fmla="*/ 1645064 w 5673186"/>
              <a:gd name="connsiteY136" fmla="*/ 1513594 h 1798781"/>
              <a:gd name="connsiteX137" fmla="*/ 1625061 w 5673186"/>
              <a:gd name="connsiteY137" fmla="*/ 1436442 h 1798781"/>
              <a:gd name="connsiteX138" fmla="*/ 1619346 w 5673186"/>
              <a:gd name="connsiteY138" fmla="*/ 1374529 h 1798781"/>
              <a:gd name="connsiteX139" fmla="*/ 1560291 w 5673186"/>
              <a:gd name="connsiteY139" fmla="*/ 1371672 h 1798781"/>
              <a:gd name="connsiteX140" fmla="*/ 1461231 w 5673186"/>
              <a:gd name="connsiteY140" fmla="*/ 1354527 h 1798781"/>
              <a:gd name="connsiteX141" fmla="*/ 1400271 w 5673186"/>
              <a:gd name="connsiteY141" fmla="*/ 1341192 h 1798781"/>
              <a:gd name="connsiteX142" fmla="*/ 1382174 w 5673186"/>
              <a:gd name="connsiteY142" fmla="*/ 1335477 h 1798781"/>
              <a:gd name="connsiteX143" fmla="*/ 1380269 w 5673186"/>
              <a:gd name="connsiteY143" fmla="*/ 1354527 h 1798781"/>
              <a:gd name="connsiteX144" fmla="*/ 1376459 w 5673186"/>
              <a:gd name="connsiteY144" fmla="*/ 1392627 h 1798781"/>
              <a:gd name="connsiteX145" fmla="*/ 1331691 w 5673186"/>
              <a:gd name="connsiteY145" fmla="*/ 1401199 h 1798781"/>
              <a:gd name="connsiteX146" fmla="*/ 1293591 w 5673186"/>
              <a:gd name="connsiteY146" fmla="*/ 1379292 h 1798781"/>
              <a:gd name="connsiteX147" fmla="*/ 1285971 w 5673186"/>
              <a:gd name="connsiteY147" fmla="*/ 1367862 h 1798781"/>
              <a:gd name="connsiteX148" fmla="*/ 1281209 w 5673186"/>
              <a:gd name="connsiteY148" fmla="*/ 1374529 h 1798781"/>
              <a:gd name="connsiteX149" fmla="*/ 1237394 w 5673186"/>
              <a:gd name="connsiteY149" fmla="*/ 1402152 h 1798781"/>
              <a:gd name="connsiteX150" fmla="*/ 1182149 w 5673186"/>
              <a:gd name="connsiteY150" fmla="*/ 1358337 h 1798781"/>
              <a:gd name="connsiteX151" fmla="*/ 1190721 w 5673186"/>
              <a:gd name="connsiteY151" fmla="*/ 1304997 h 1798781"/>
              <a:gd name="connsiteX152" fmla="*/ 1210724 w 5673186"/>
              <a:gd name="connsiteY152" fmla="*/ 1289756 h 1798781"/>
              <a:gd name="connsiteX153" fmla="*/ 1092614 w 5673186"/>
              <a:gd name="connsiteY153" fmla="*/ 1261181 h 1798781"/>
              <a:gd name="connsiteX154" fmla="*/ 1064039 w 5673186"/>
              <a:gd name="connsiteY154" fmla="*/ 1266897 h 1798781"/>
              <a:gd name="connsiteX155" fmla="*/ 1003079 w 5673186"/>
              <a:gd name="connsiteY155" fmla="*/ 1313569 h 1798781"/>
              <a:gd name="connsiteX156" fmla="*/ 997364 w 5673186"/>
              <a:gd name="connsiteY156" fmla="*/ 1324999 h 1798781"/>
              <a:gd name="connsiteX157" fmla="*/ 1003079 w 5673186"/>
              <a:gd name="connsiteY157" fmla="*/ 1351669 h 1798781"/>
              <a:gd name="connsiteX158" fmla="*/ 947834 w 5673186"/>
              <a:gd name="connsiteY158" fmla="*/ 1421202 h 1798781"/>
              <a:gd name="connsiteX159" fmla="*/ 943071 w 5673186"/>
              <a:gd name="connsiteY159" fmla="*/ 1421202 h 1798781"/>
              <a:gd name="connsiteX160" fmla="*/ 745904 w 5673186"/>
              <a:gd name="connsiteY160" fmla="*/ 1403104 h 1798781"/>
              <a:gd name="connsiteX161" fmla="*/ 636366 w 5673186"/>
              <a:gd name="connsiteY161" fmla="*/ 1389769 h 1798781"/>
              <a:gd name="connsiteX162" fmla="*/ 600171 w 5673186"/>
              <a:gd name="connsiteY162" fmla="*/ 1240227 h 1798781"/>
              <a:gd name="connsiteX163" fmla="*/ 600171 w 5673186"/>
              <a:gd name="connsiteY163" fmla="*/ 1220224 h 1798781"/>
              <a:gd name="connsiteX164" fmla="*/ 560166 w 5673186"/>
              <a:gd name="connsiteY164" fmla="*/ 1216414 h 1798781"/>
              <a:gd name="connsiteX165" fmla="*/ 517304 w 5673186"/>
              <a:gd name="connsiteY165" fmla="*/ 1267849 h 1798781"/>
              <a:gd name="connsiteX166" fmla="*/ 510636 w 5673186"/>
              <a:gd name="connsiteY166" fmla="*/ 1284042 h 1798781"/>
              <a:gd name="connsiteX167" fmla="*/ 519209 w 5673186"/>
              <a:gd name="connsiteY167" fmla="*/ 1309759 h 1798781"/>
              <a:gd name="connsiteX168" fmla="*/ 477299 w 5673186"/>
              <a:gd name="connsiteY168" fmla="*/ 1384054 h 1798781"/>
              <a:gd name="connsiteX169" fmla="*/ 322994 w 5673186"/>
              <a:gd name="connsiteY169" fmla="*/ 1382149 h 1798781"/>
              <a:gd name="connsiteX170" fmla="*/ 186786 w 5673186"/>
              <a:gd name="connsiteY170" fmla="*/ 1338334 h 1798781"/>
              <a:gd name="connsiteX171" fmla="*/ 127731 w 5673186"/>
              <a:gd name="connsiteY171" fmla="*/ 1189744 h 1798781"/>
              <a:gd name="connsiteX172" fmla="*/ 257271 w 5673186"/>
              <a:gd name="connsiteY172" fmla="*/ 1089732 h 1798781"/>
              <a:gd name="connsiteX173" fmla="*/ 318231 w 5673186"/>
              <a:gd name="connsiteY173" fmla="*/ 1084969 h 1798781"/>
              <a:gd name="connsiteX174" fmla="*/ 208694 w 5673186"/>
              <a:gd name="connsiteY174" fmla="*/ 1059252 h 1798781"/>
              <a:gd name="connsiteX175" fmla="*/ 26766 w 5673186"/>
              <a:gd name="connsiteY175" fmla="*/ 1016389 h 1798781"/>
              <a:gd name="connsiteX176" fmla="*/ 96 w 5673186"/>
              <a:gd name="connsiteY176" fmla="*/ 1004007 h 1798781"/>
              <a:gd name="connsiteX177" fmla="*/ 138209 w 5673186"/>
              <a:gd name="connsiteY177" fmla="*/ 981147 h 1798781"/>
              <a:gd name="connsiteX178" fmla="*/ 361094 w 5673186"/>
              <a:gd name="connsiteY178" fmla="*/ 1014484 h 1798781"/>
              <a:gd name="connsiteX179" fmla="*/ 801149 w 5673186"/>
              <a:gd name="connsiteY179" fmla="*/ 1075444 h 1798781"/>
              <a:gd name="connsiteX180" fmla="*/ 1055466 w 5673186"/>
              <a:gd name="connsiteY180" fmla="*/ 1090684 h 1798781"/>
              <a:gd name="connsiteX181" fmla="*/ 1075469 w 5673186"/>
              <a:gd name="connsiteY181" fmla="*/ 1067824 h 1798781"/>
              <a:gd name="connsiteX182" fmla="*/ 1076421 w 5673186"/>
              <a:gd name="connsiteY182" fmla="*/ 1052584 h 1798781"/>
              <a:gd name="connsiteX183" fmla="*/ 1060229 w 5673186"/>
              <a:gd name="connsiteY183" fmla="*/ 981147 h 1798781"/>
              <a:gd name="connsiteX184" fmla="*/ 917354 w 5673186"/>
              <a:gd name="connsiteY184" fmla="*/ 779217 h 1798781"/>
              <a:gd name="connsiteX185" fmla="*/ 948786 w 5673186"/>
              <a:gd name="connsiteY185" fmla="*/ 672536 h 1798781"/>
              <a:gd name="connsiteX186" fmla="*/ 977361 w 5673186"/>
              <a:gd name="connsiteY186" fmla="*/ 640151 h 1798781"/>
              <a:gd name="connsiteX187" fmla="*/ 1167861 w 5673186"/>
              <a:gd name="connsiteY187" fmla="*/ 472511 h 1798781"/>
              <a:gd name="connsiteX188" fmla="*/ 1367886 w 5673186"/>
              <a:gd name="connsiteY188" fmla="*/ 423934 h 1798781"/>
              <a:gd name="connsiteX189" fmla="*/ 1698404 w 5673186"/>
              <a:gd name="connsiteY189" fmla="*/ 513469 h 1798781"/>
              <a:gd name="connsiteX190" fmla="*/ 1767936 w 5673186"/>
              <a:gd name="connsiteY190" fmla="*/ 542997 h 1798781"/>
              <a:gd name="connsiteX191" fmla="*/ 2060354 w 5673186"/>
              <a:gd name="connsiteY191" fmla="*/ 700159 h 1798781"/>
              <a:gd name="connsiteX192" fmla="*/ 2223231 w 5673186"/>
              <a:gd name="connsiteY192" fmla="*/ 760167 h 1798781"/>
              <a:gd name="connsiteX193" fmla="*/ 2890934 w 5673186"/>
              <a:gd name="connsiteY193" fmla="*/ 920186 h 1798781"/>
              <a:gd name="connsiteX194" fmla="*/ 2939511 w 5673186"/>
              <a:gd name="connsiteY194" fmla="*/ 900184 h 1798781"/>
              <a:gd name="connsiteX195" fmla="*/ 3134774 w 5673186"/>
              <a:gd name="connsiteY195" fmla="*/ 654439 h 1798781"/>
              <a:gd name="connsiteX196" fmla="*/ 3645314 w 5673186"/>
              <a:gd name="connsiteY196" fmla="*/ 61031 h 1798781"/>
              <a:gd name="connsiteX197" fmla="*/ 3661506 w 5673186"/>
              <a:gd name="connsiteY197" fmla="*/ 41029 h 1798781"/>
              <a:gd name="connsiteX198" fmla="*/ 3725131 w 5673186"/>
              <a:gd name="connsiteY198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711416 w 5673186"/>
              <a:gd name="connsiteY114" fmla="*/ 1495204 h 1798781"/>
              <a:gd name="connsiteX115" fmla="*/ 1698404 w 5673186"/>
              <a:gd name="connsiteY115" fmla="*/ 1536454 h 1798781"/>
              <a:gd name="connsiteX116" fmla="*/ 1708881 w 5673186"/>
              <a:gd name="connsiteY116" fmla="*/ 1593604 h 1798781"/>
              <a:gd name="connsiteX117" fmla="*/ 1697451 w 5673186"/>
              <a:gd name="connsiteY117" fmla="*/ 1592652 h 1798781"/>
              <a:gd name="connsiteX118" fmla="*/ 1687926 w 5673186"/>
              <a:gd name="connsiteY118" fmla="*/ 1601224 h 1798781"/>
              <a:gd name="connsiteX119" fmla="*/ 1702214 w 5673186"/>
              <a:gd name="connsiteY119" fmla="*/ 1605987 h 1798781"/>
              <a:gd name="connsiteX120" fmla="*/ 1743171 w 5673186"/>
              <a:gd name="connsiteY120" fmla="*/ 1650754 h 1798781"/>
              <a:gd name="connsiteX121" fmla="*/ 1726979 w 5673186"/>
              <a:gd name="connsiteY121" fmla="*/ 1704094 h 1798781"/>
              <a:gd name="connsiteX122" fmla="*/ 1676496 w 5673186"/>
              <a:gd name="connsiteY122" fmla="*/ 1701237 h 1798781"/>
              <a:gd name="connsiteX123" fmla="*/ 1665066 w 5673186"/>
              <a:gd name="connsiteY123" fmla="*/ 1682187 h 1798781"/>
              <a:gd name="connsiteX124" fmla="*/ 1633634 w 5673186"/>
              <a:gd name="connsiteY124" fmla="*/ 1683139 h 1798781"/>
              <a:gd name="connsiteX125" fmla="*/ 1597439 w 5673186"/>
              <a:gd name="connsiteY125" fmla="*/ 1699331 h 1798781"/>
              <a:gd name="connsiteX126" fmla="*/ 1573626 w 5673186"/>
              <a:gd name="connsiteY126" fmla="*/ 1669804 h 1798781"/>
              <a:gd name="connsiteX127" fmla="*/ 1592676 w 5673186"/>
              <a:gd name="connsiteY127" fmla="*/ 1636467 h 1798781"/>
              <a:gd name="connsiteX128" fmla="*/ 1599344 w 5673186"/>
              <a:gd name="connsiteY128" fmla="*/ 1620274 h 1798781"/>
              <a:gd name="connsiteX129" fmla="*/ 1543146 w 5673186"/>
              <a:gd name="connsiteY129" fmla="*/ 1605034 h 1798781"/>
              <a:gd name="connsiteX130" fmla="*/ 1568864 w 5673186"/>
              <a:gd name="connsiteY130" fmla="*/ 1517404 h 1798781"/>
              <a:gd name="connsiteX131" fmla="*/ 1609821 w 5673186"/>
              <a:gd name="connsiteY131" fmla="*/ 1535502 h 1798781"/>
              <a:gd name="connsiteX132" fmla="*/ 1615536 w 5673186"/>
              <a:gd name="connsiteY132" fmla="*/ 1555504 h 1798781"/>
              <a:gd name="connsiteX133" fmla="*/ 1628871 w 5673186"/>
              <a:gd name="connsiteY133" fmla="*/ 1565981 h 1798781"/>
              <a:gd name="connsiteX134" fmla="*/ 1640301 w 5673186"/>
              <a:gd name="connsiteY134" fmla="*/ 1554552 h 1798781"/>
              <a:gd name="connsiteX135" fmla="*/ 1645064 w 5673186"/>
              <a:gd name="connsiteY135" fmla="*/ 1513594 h 1798781"/>
              <a:gd name="connsiteX136" fmla="*/ 1625061 w 5673186"/>
              <a:gd name="connsiteY136" fmla="*/ 1436442 h 1798781"/>
              <a:gd name="connsiteX137" fmla="*/ 1619346 w 5673186"/>
              <a:gd name="connsiteY137" fmla="*/ 1374529 h 1798781"/>
              <a:gd name="connsiteX138" fmla="*/ 1560291 w 5673186"/>
              <a:gd name="connsiteY138" fmla="*/ 1371672 h 1798781"/>
              <a:gd name="connsiteX139" fmla="*/ 1461231 w 5673186"/>
              <a:gd name="connsiteY139" fmla="*/ 1354527 h 1798781"/>
              <a:gd name="connsiteX140" fmla="*/ 1400271 w 5673186"/>
              <a:gd name="connsiteY140" fmla="*/ 1341192 h 1798781"/>
              <a:gd name="connsiteX141" fmla="*/ 1382174 w 5673186"/>
              <a:gd name="connsiteY141" fmla="*/ 1335477 h 1798781"/>
              <a:gd name="connsiteX142" fmla="*/ 1380269 w 5673186"/>
              <a:gd name="connsiteY142" fmla="*/ 1354527 h 1798781"/>
              <a:gd name="connsiteX143" fmla="*/ 1376459 w 5673186"/>
              <a:gd name="connsiteY143" fmla="*/ 1392627 h 1798781"/>
              <a:gd name="connsiteX144" fmla="*/ 1331691 w 5673186"/>
              <a:gd name="connsiteY144" fmla="*/ 1401199 h 1798781"/>
              <a:gd name="connsiteX145" fmla="*/ 1293591 w 5673186"/>
              <a:gd name="connsiteY145" fmla="*/ 1379292 h 1798781"/>
              <a:gd name="connsiteX146" fmla="*/ 1285971 w 5673186"/>
              <a:gd name="connsiteY146" fmla="*/ 1367862 h 1798781"/>
              <a:gd name="connsiteX147" fmla="*/ 1281209 w 5673186"/>
              <a:gd name="connsiteY147" fmla="*/ 1374529 h 1798781"/>
              <a:gd name="connsiteX148" fmla="*/ 1237394 w 5673186"/>
              <a:gd name="connsiteY148" fmla="*/ 1402152 h 1798781"/>
              <a:gd name="connsiteX149" fmla="*/ 1182149 w 5673186"/>
              <a:gd name="connsiteY149" fmla="*/ 1358337 h 1798781"/>
              <a:gd name="connsiteX150" fmla="*/ 1190721 w 5673186"/>
              <a:gd name="connsiteY150" fmla="*/ 1304997 h 1798781"/>
              <a:gd name="connsiteX151" fmla="*/ 1210724 w 5673186"/>
              <a:gd name="connsiteY151" fmla="*/ 1289756 h 1798781"/>
              <a:gd name="connsiteX152" fmla="*/ 1092614 w 5673186"/>
              <a:gd name="connsiteY152" fmla="*/ 1261181 h 1798781"/>
              <a:gd name="connsiteX153" fmla="*/ 1064039 w 5673186"/>
              <a:gd name="connsiteY153" fmla="*/ 1266897 h 1798781"/>
              <a:gd name="connsiteX154" fmla="*/ 1003079 w 5673186"/>
              <a:gd name="connsiteY154" fmla="*/ 1313569 h 1798781"/>
              <a:gd name="connsiteX155" fmla="*/ 997364 w 5673186"/>
              <a:gd name="connsiteY155" fmla="*/ 1324999 h 1798781"/>
              <a:gd name="connsiteX156" fmla="*/ 1003079 w 5673186"/>
              <a:gd name="connsiteY156" fmla="*/ 1351669 h 1798781"/>
              <a:gd name="connsiteX157" fmla="*/ 947834 w 5673186"/>
              <a:gd name="connsiteY157" fmla="*/ 1421202 h 1798781"/>
              <a:gd name="connsiteX158" fmla="*/ 943071 w 5673186"/>
              <a:gd name="connsiteY158" fmla="*/ 1421202 h 1798781"/>
              <a:gd name="connsiteX159" fmla="*/ 745904 w 5673186"/>
              <a:gd name="connsiteY159" fmla="*/ 1403104 h 1798781"/>
              <a:gd name="connsiteX160" fmla="*/ 636366 w 5673186"/>
              <a:gd name="connsiteY160" fmla="*/ 1389769 h 1798781"/>
              <a:gd name="connsiteX161" fmla="*/ 600171 w 5673186"/>
              <a:gd name="connsiteY161" fmla="*/ 1240227 h 1798781"/>
              <a:gd name="connsiteX162" fmla="*/ 600171 w 5673186"/>
              <a:gd name="connsiteY162" fmla="*/ 1220224 h 1798781"/>
              <a:gd name="connsiteX163" fmla="*/ 560166 w 5673186"/>
              <a:gd name="connsiteY163" fmla="*/ 1216414 h 1798781"/>
              <a:gd name="connsiteX164" fmla="*/ 517304 w 5673186"/>
              <a:gd name="connsiteY164" fmla="*/ 1267849 h 1798781"/>
              <a:gd name="connsiteX165" fmla="*/ 510636 w 5673186"/>
              <a:gd name="connsiteY165" fmla="*/ 1284042 h 1798781"/>
              <a:gd name="connsiteX166" fmla="*/ 519209 w 5673186"/>
              <a:gd name="connsiteY166" fmla="*/ 1309759 h 1798781"/>
              <a:gd name="connsiteX167" fmla="*/ 477299 w 5673186"/>
              <a:gd name="connsiteY167" fmla="*/ 1384054 h 1798781"/>
              <a:gd name="connsiteX168" fmla="*/ 322994 w 5673186"/>
              <a:gd name="connsiteY168" fmla="*/ 1382149 h 1798781"/>
              <a:gd name="connsiteX169" fmla="*/ 186786 w 5673186"/>
              <a:gd name="connsiteY169" fmla="*/ 1338334 h 1798781"/>
              <a:gd name="connsiteX170" fmla="*/ 127731 w 5673186"/>
              <a:gd name="connsiteY170" fmla="*/ 1189744 h 1798781"/>
              <a:gd name="connsiteX171" fmla="*/ 257271 w 5673186"/>
              <a:gd name="connsiteY171" fmla="*/ 1089732 h 1798781"/>
              <a:gd name="connsiteX172" fmla="*/ 318231 w 5673186"/>
              <a:gd name="connsiteY172" fmla="*/ 1084969 h 1798781"/>
              <a:gd name="connsiteX173" fmla="*/ 208694 w 5673186"/>
              <a:gd name="connsiteY173" fmla="*/ 1059252 h 1798781"/>
              <a:gd name="connsiteX174" fmla="*/ 26766 w 5673186"/>
              <a:gd name="connsiteY174" fmla="*/ 1016389 h 1798781"/>
              <a:gd name="connsiteX175" fmla="*/ 96 w 5673186"/>
              <a:gd name="connsiteY175" fmla="*/ 1004007 h 1798781"/>
              <a:gd name="connsiteX176" fmla="*/ 138209 w 5673186"/>
              <a:gd name="connsiteY176" fmla="*/ 981147 h 1798781"/>
              <a:gd name="connsiteX177" fmla="*/ 361094 w 5673186"/>
              <a:gd name="connsiteY177" fmla="*/ 1014484 h 1798781"/>
              <a:gd name="connsiteX178" fmla="*/ 801149 w 5673186"/>
              <a:gd name="connsiteY178" fmla="*/ 1075444 h 1798781"/>
              <a:gd name="connsiteX179" fmla="*/ 1055466 w 5673186"/>
              <a:gd name="connsiteY179" fmla="*/ 1090684 h 1798781"/>
              <a:gd name="connsiteX180" fmla="*/ 1075469 w 5673186"/>
              <a:gd name="connsiteY180" fmla="*/ 1067824 h 1798781"/>
              <a:gd name="connsiteX181" fmla="*/ 1076421 w 5673186"/>
              <a:gd name="connsiteY181" fmla="*/ 1052584 h 1798781"/>
              <a:gd name="connsiteX182" fmla="*/ 1060229 w 5673186"/>
              <a:gd name="connsiteY182" fmla="*/ 981147 h 1798781"/>
              <a:gd name="connsiteX183" fmla="*/ 917354 w 5673186"/>
              <a:gd name="connsiteY183" fmla="*/ 779217 h 1798781"/>
              <a:gd name="connsiteX184" fmla="*/ 948786 w 5673186"/>
              <a:gd name="connsiteY184" fmla="*/ 672536 h 1798781"/>
              <a:gd name="connsiteX185" fmla="*/ 977361 w 5673186"/>
              <a:gd name="connsiteY185" fmla="*/ 640151 h 1798781"/>
              <a:gd name="connsiteX186" fmla="*/ 1167861 w 5673186"/>
              <a:gd name="connsiteY186" fmla="*/ 472511 h 1798781"/>
              <a:gd name="connsiteX187" fmla="*/ 1367886 w 5673186"/>
              <a:gd name="connsiteY187" fmla="*/ 423934 h 1798781"/>
              <a:gd name="connsiteX188" fmla="*/ 1698404 w 5673186"/>
              <a:gd name="connsiteY188" fmla="*/ 513469 h 1798781"/>
              <a:gd name="connsiteX189" fmla="*/ 1767936 w 5673186"/>
              <a:gd name="connsiteY189" fmla="*/ 542997 h 1798781"/>
              <a:gd name="connsiteX190" fmla="*/ 2060354 w 5673186"/>
              <a:gd name="connsiteY190" fmla="*/ 700159 h 1798781"/>
              <a:gd name="connsiteX191" fmla="*/ 2223231 w 5673186"/>
              <a:gd name="connsiteY191" fmla="*/ 760167 h 1798781"/>
              <a:gd name="connsiteX192" fmla="*/ 2890934 w 5673186"/>
              <a:gd name="connsiteY192" fmla="*/ 920186 h 1798781"/>
              <a:gd name="connsiteX193" fmla="*/ 2939511 w 5673186"/>
              <a:gd name="connsiteY193" fmla="*/ 900184 h 1798781"/>
              <a:gd name="connsiteX194" fmla="*/ 3134774 w 5673186"/>
              <a:gd name="connsiteY194" fmla="*/ 654439 h 1798781"/>
              <a:gd name="connsiteX195" fmla="*/ 3645314 w 5673186"/>
              <a:gd name="connsiteY195" fmla="*/ 61031 h 1798781"/>
              <a:gd name="connsiteX196" fmla="*/ 3661506 w 5673186"/>
              <a:gd name="connsiteY196" fmla="*/ 41029 h 1798781"/>
              <a:gd name="connsiteX197" fmla="*/ 3725131 w 5673186"/>
              <a:gd name="connsiteY197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698404 w 5673186"/>
              <a:gd name="connsiteY114" fmla="*/ 1536454 h 1798781"/>
              <a:gd name="connsiteX115" fmla="*/ 1708881 w 5673186"/>
              <a:gd name="connsiteY115" fmla="*/ 1593604 h 1798781"/>
              <a:gd name="connsiteX116" fmla="*/ 1697451 w 5673186"/>
              <a:gd name="connsiteY116" fmla="*/ 1592652 h 1798781"/>
              <a:gd name="connsiteX117" fmla="*/ 1687926 w 5673186"/>
              <a:gd name="connsiteY117" fmla="*/ 1601224 h 1798781"/>
              <a:gd name="connsiteX118" fmla="*/ 1702214 w 5673186"/>
              <a:gd name="connsiteY118" fmla="*/ 1605987 h 1798781"/>
              <a:gd name="connsiteX119" fmla="*/ 1743171 w 5673186"/>
              <a:gd name="connsiteY119" fmla="*/ 1650754 h 1798781"/>
              <a:gd name="connsiteX120" fmla="*/ 1726979 w 5673186"/>
              <a:gd name="connsiteY120" fmla="*/ 1704094 h 1798781"/>
              <a:gd name="connsiteX121" fmla="*/ 1676496 w 5673186"/>
              <a:gd name="connsiteY121" fmla="*/ 1701237 h 1798781"/>
              <a:gd name="connsiteX122" fmla="*/ 1665066 w 5673186"/>
              <a:gd name="connsiteY122" fmla="*/ 1682187 h 1798781"/>
              <a:gd name="connsiteX123" fmla="*/ 1633634 w 5673186"/>
              <a:gd name="connsiteY123" fmla="*/ 1683139 h 1798781"/>
              <a:gd name="connsiteX124" fmla="*/ 1597439 w 5673186"/>
              <a:gd name="connsiteY124" fmla="*/ 1699331 h 1798781"/>
              <a:gd name="connsiteX125" fmla="*/ 1573626 w 5673186"/>
              <a:gd name="connsiteY125" fmla="*/ 1669804 h 1798781"/>
              <a:gd name="connsiteX126" fmla="*/ 1592676 w 5673186"/>
              <a:gd name="connsiteY126" fmla="*/ 1636467 h 1798781"/>
              <a:gd name="connsiteX127" fmla="*/ 1599344 w 5673186"/>
              <a:gd name="connsiteY127" fmla="*/ 1620274 h 1798781"/>
              <a:gd name="connsiteX128" fmla="*/ 1543146 w 5673186"/>
              <a:gd name="connsiteY128" fmla="*/ 1605034 h 1798781"/>
              <a:gd name="connsiteX129" fmla="*/ 1568864 w 5673186"/>
              <a:gd name="connsiteY129" fmla="*/ 1517404 h 1798781"/>
              <a:gd name="connsiteX130" fmla="*/ 1609821 w 5673186"/>
              <a:gd name="connsiteY130" fmla="*/ 1535502 h 1798781"/>
              <a:gd name="connsiteX131" fmla="*/ 1615536 w 5673186"/>
              <a:gd name="connsiteY131" fmla="*/ 1555504 h 1798781"/>
              <a:gd name="connsiteX132" fmla="*/ 1628871 w 5673186"/>
              <a:gd name="connsiteY132" fmla="*/ 1565981 h 1798781"/>
              <a:gd name="connsiteX133" fmla="*/ 1640301 w 5673186"/>
              <a:gd name="connsiteY133" fmla="*/ 1554552 h 1798781"/>
              <a:gd name="connsiteX134" fmla="*/ 1645064 w 5673186"/>
              <a:gd name="connsiteY134" fmla="*/ 1513594 h 1798781"/>
              <a:gd name="connsiteX135" fmla="*/ 1625061 w 5673186"/>
              <a:gd name="connsiteY135" fmla="*/ 1436442 h 1798781"/>
              <a:gd name="connsiteX136" fmla="*/ 1619346 w 5673186"/>
              <a:gd name="connsiteY136" fmla="*/ 1374529 h 1798781"/>
              <a:gd name="connsiteX137" fmla="*/ 1560291 w 5673186"/>
              <a:gd name="connsiteY137" fmla="*/ 1371672 h 1798781"/>
              <a:gd name="connsiteX138" fmla="*/ 1461231 w 5673186"/>
              <a:gd name="connsiteY138" fmla="*/ 1354527 h 1798781"/>
              <a:gd name="connsiteX139" fmla="*/ 1400271 w 5673186"/>
              <a:gd name="connsiteY139" fmla="*/ 1341192 h 1798781"/>
              <a:gd name="connsiteX140" fmla="*/ 1382174 w 5673186"/>
              <a:gd name="connsiteY140" fmla="*/ 1335477 h 1798781"/>
              <a:gd name="connsiteX141" fmla="*/ 1380269 w 5673186"/>
              <a:gd name="connsiteY141" fmla="*/ 1354527 h 1798781"/>
              <a:gd name="connsiteX142" fmla="*/ 1376459 w 5673186"/>
              <a:gd name="connsiteY142" fmla="*/ 1392627 h 1798781"/>
              <a:gd name="connsiteX143" fmla="*/ 1331691 w 5673186"/>
              <a:gd name="connsiteY143" fmla="*/ 1401199 h 1798781"/>
              <a:gd name="connsiteX144" fmla="*/ 1293591 w 5673186"/>
              <a:gd name="connsiteY144" fmla="*/ 1379292 h 1798781"/>
              <a:gd name="connsiteX145" fmla="*/ 1285971 w 5673186"/>
              <a:gd name="connsiteY145" fmla="*/ 1367862 h 1798781"/>
              <a:gd name="connsiteX146" fmla="*/ 1281209 w 5673186"/>
              <a:gd name="connsiteY146" fmla="*/ 1374529 h 1798781"/>
              <a:gd name="connsiteX147" fmla="*/ 1237394 w 5673186"/>
              <a:gd name="connsiteY147" fmla="*/ 1402152 h 1798781"/>
              <a:gd name="connsiteX148" fmla="*/ 1182149 w 5673186"/>
              <a:gd name="connsiteY148" fmla="*/ 1358337 h 1798781"/>
              <a:gd name="connsiteX149" fmla="*/ 1190721 w 5673186"/>
              <a:gd name="connsiteY149" fmla="*/ 1304997 h 1798781"/>
              <a:gd name="connsiteX150" fmla="*/ 1210724 w 5673186"/>
              <a:gd name="connsiteY150" fmla="*/ 1289756 h 1798781"/>
              <a:gd name="connsiteX151" fmla="*/ 1092614 w 5673186"/>
              <a:gd name="connsiteY151" fmla="*/ 1261181 h 1798781"/>
              <a:gd name="connsiteX152" fmla="*/ 1064039 w 5673186"/>
              <a:gd name="connsiteY152" fmla="*/ 1266897 h 1798781"/>
              <a:gd name="connsiteX153" fmla="*/ 1003079 w 5673186"/>
              <a:gd name="connsiteY153" fmla="*/ 1313569 h 1798781"/>
              <a:gd name="connsiteX154" fmla="*/ 997364 w 5673186"/>
              <a:gd name="connsiteY154" fmla="*/ 1324999 h 1798781"/>
              <a:gd name="connsiteX155" fmla="*/ 1003079 w 5673186"/>
              <a:gd name="connsiteY155" fmla="*/ 1351669 h 1798781"/>
              <a:gd name="connsiteX156" fmla="*/ 947834 w 5673186"/>
              <a:gd name="connsiteY156" fmla="*/ 1421202 h 1798781"/>
              <a:gd name="connsiteX157" fmla="*/ 943071 w 5673186"/>
              <a:gd name="connsiteY157" fmla="*/ 1421202 h 1798781"/>
              <a:gd name="connsiteX158" fmla="*/ 745904 w 5673186"/>
              <a:gd name="connsiteY158" fmla="*/ 1403104 h 1798781"/>
              <a:gd name="connsiteX159" fmla="*/ 636366 w 5673186"/>
              <a:gd name="connsiteY159" fmla="*/ 1389769 h 1798781"/>
              <a:gd name="connsiteX160" fmla="*/ 600171 w 5673186"/>
              <a:gd name="connsiteY160" fmla="*/ 1240227 h 1798781"/>
              <a:gd name="connsiteX161" fmla="*/ 600171 w 5673186"/>
              <a:gd name="connsiteY161" fmla="*/ 1220224 h 1798781"/>
              <a:gd name="connsiteX162" fmla="*/ 560166 w 5673186"/>
              <a:gd name="connsiteY162" fmla="*/ 1216414 h 1798781"/>
              <a:gd name="connsiteX163" fmla="*/ 517304 w 5673186"/>
              <a:gd name="connsiteY163" fmla="*/ 1267849 h 1798781"/>
              <a:gd name="connsiteX164" fmla="*/ 510636 w 5673186"/>
              <a:gd name="connsiteY164" fmla="*/ 1284042 h 1798781"/>
              <a:gd name="connsiteX165" fmla="*/ 519209 w 5673186"/>
              <a:gd name="connsiteY165" fmla="*/ 1309759 h 1798781"/>
              <a:gd name="connsiteX166" fmla="*/ 477299 w 5673186"/>
              <a:gd name="connsiteY166" fmla="*/ 1384054 h 1798781"/>
              <a:gd name="connsiteX167" fmla="*/ 322994 w 5673186"/>
              <a:gd name="connsiteY167" fmla="*/ 1382149 h 1798781"/>
              <a:gd name="connsiteX168" fmla="*/ 186786 w 5673186"/>
              <a:gd name="connsiteY168" fmla="*/ 1338334 h 1798781"/>
              <a:gd name="connsiteX169" fmla="*/ 127731 w 5673186"/>
              <a:gd name="connsiteY169" fmla="*/ 1189744 h 1798781"/>
              <a:gd name="connsiteX170" fmla="*/ 257271 w 5673186"/>
              <a:gd name="connsiteY170" fmla="*/ 1089732 h 1798781"/>
              <a:gd name="connsiteX171" fmla="*/ 318231 w 5673186"/>
              <a:gd name="connsiteY171" fmla="*/ 1084969 h 1798781"/>
              <a:gd name="connsiteX172" fmla="*/ 208694 w 5673186"/>
              <a:gd name="connsiteY172" fmla="*/ 1059252 h 1798781"/>
              <a:gd name="connsiteX173" fmla="*/ 26766 w 5673186"/>
              <a:gd name="connsiteY173" fmla="*/ 1016389 h 1798781"/>
              <a:gd name="connsiteX174" fmla="*/ 96 w 5673186"/>
              <a:gd name="connsiteY174" fmla="*/ 1004007 h 1798781"/>
              <a:gd name="connsiteX175" fmla="*/ 138209 w 5673186"/>
              <a:gd name="connsiteY175" fmla="*/ 981147 h 1798781"/>
              <a:gd name="connsiteX176" fmla="*/ 361094 w 5673186"/>
              <a:gd name="connsiteY176" fmla="*/ 1014484 h 1798781"/>
              <a:gd name="connsiteX177" fmla="*/ 801149 w 5673186"/>
              <a:gd name="connsiteY177" fmla="*/ 1075444 h 1798781"/>
              <a:gd name="connsiteX178" fmla="*/ 1055466 w 5673186"/>
              <a:gd name="connsiteY178" fmla="*/ 1090684 h 1798781"/>
              <a:gd name="connsiteX179" fmla="*/ 1075469 w 5673186"/>
              <a:gd name="connsiteY179" fmla="*/ 1067824 h 1798781"/>
              <a:gd name="connsiteX180" fmla="*/ 1076421 w 5673186"/>
              <a:gd name="connsiteY180" fmla="*/ 1052584 h 1798781"/>
              <a:gd name="connsiteX181" fmla="*/ 1060229 w 5673186"/>
              <a:gd name="connsiteY181" fmla="*/ 981147 h 1798781"/>
              <a:gd name="connsiteX182" fmla="*/ 917354 w 5673186"/>
              <a:gd name="connsiteY182" fmla="*/ 779217 h 1798781"/>
              <a:gd name="connsiteX183" fmla="*/ 948786 w 5673186"/>
              <a:gd name="connsiteY183" fmla="*/ 672536 h 1798781"/>
              <a:gd name="connsiteX184" fmla="*/ 977361 w 5673186"/>
              <a:gd name="connsiteY184" fmla="*/ 640151 h 1798781"/>
              <a:gd name="connsiteX185" fmla="*/ 1167861 w 5673186"/>
              <a:gd name="connsiteY185" fmla="*/ 472511 h 1798781"/>
              <a:gd name="connsiteX186" fmla="*/ 1367886 w 5673186"/>
              <a:gd name="connsiteY186" fmla="*/ 423934 h 1798781"/>
              <a:gd name="connsiteX187" fmla="*/ 1698404 w 5673186"/>
              <a:gd name="connsiteY187" fmla="*/ 513469 h 1798781"/>
              <a:gd name="connsiteX188" fmla="*/ 1767936 w 5673186"/>
              <a:gd name="connsiteY188" fmla="*/ 542997 h 1798781"/>
              <a:gd name="connsiteX189" fmla="*/ 2060354 w 5673186"/>
              <a:gd name="connsiteY189" fmla="*/ 700159 h 1798781"/>
              <a:gd name="connsiteX190" fmla="*/ 2223231 w 5673186"/>
              <a:gd name="connsiteY190" fmla="*/ 760167 h 1798781"/>
              <a:gd name="connsiteX191" fmla="*/ 2890934 w 5673186"/>
              <a:gd name="connsiteY191" fmla="*/ 920186 h 1798781"/>
              <a:gd name="connsiteX192" fmla="*/ 2939511 w 5673186"/>
              <a:gd name="connsiteY192" fmla="*/ 900184 h 1798781"/>
              <a:gd name="connsiteX193" fmla="*/ 3134774 w 5673186"/>
              <a:gd name="connsiteY193" fmla="*/ 654439 h 1798781"/>
              <a:gd name="connsiteX194" fmla="*/ 3645314 w 5673186"/>
              <a:gd name="connsiteY194" fmla="*/ 61031 h 1798781"/>
              <a:gd name="connsiteX195" fmla="*/ 3661506 w 5673186"/>
              <a:gd name="connsiteY195" fmla="*/ 41029 h 1798781"/>
              <a:gd name="connsiteX196" fmla="*/ 3725131 w 5673186"/>
              <a:gd name="connsiteY196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698404 w 5673186"/>
              <a:gd name="connsiteY113" fmla="*/ 1536454 h 1798781"/>
              <a:gd name="connsiteX114" fmla="*/ 1708881 w 5673186"/>
              <a:gd name="connsiteY114" fmla="*/ 1593604 h 1798781"/>
              <a:gd name="connsiteX115" fmla="*/ 1697451 w 5673186"/>
              <a:gd name="connsiteY115" fmla="*/ 1592652 h 1798781"/>
              <a:gd name="connsiteX116" fmla="*/ 1687926 w 5673186"/>
              <a:gd name="connsiteY116" fmla="*/ 1601224 h 1798781"/>
              <a:gd name="connsiteX117" fmla="*/ 1702214 w 5673186"/>
              <a:gd name="connsiteY117" fmla="*/ 1605987 h 1798781"/>
              <a:gd name="connsiteX118" fmla="*/ 1743171 w 5673186"/>
              <a:gd name="connsiteY118" fmla="*/ 1650754 h 1798781"/>
              <a:gd name="connsiteX119" fmla="*/ 1726979 w 5673186"/>
              <a:gd name="connsiteY119" fmla="*/ 1704094 h 1798781"/>
              <a:gd name="connsiteX120" fmla="*/ 1676496 w 5673186"/>
              <a:gd name="connsiteY120" fmla="*/ 1701237 h 1798781"/>
              <a:gd name="connsiteX121" fmla="*/ 1665066 w 5673186"/>
              <a:gd name="connsiteY121" fmla="*/ 1682187 h 1798781"/>
              <a:gd name="connsiteX122" fmla="*/ 1633634 w 5673186"/>
              <a:gd name="connsiteY122" fmla="*/ 1683139 h 1798781"/>
              <a:gd name="connsiteX123" fmla="*/ 1597439 w 5673186"/>
              <a:gd name="connsiteY123" fmla="*/ 1699331 h 1798781"/>
              <a:gd name="connsiteX124" fmla="*/ 1573626 w 5673186"/>
              <a:gd name="connsiteY124" fmla="*/ 1669804 h 1798781"/>
              <a:gd name="connsiteX125" fmla="*/ 1592676 w 5673186"/>
              <a:gd name="connsiteY125" fmla="*/ 1636467 h 1798781"/>
              <a:gd name="connsiteX126" fmla="*/ 1599344 w 5673186"/>
              <a:gd name="connsiteY126" fmla="*/ 1620274 h 1798781"/>
              <a:gd name="connsiteX127" fmla="*/ 1543146 w 5673186"/>
              <a:gd name="connsiteY127" fmla="*/ 1605034 h 1798781"/>
              <a:gd name="connsiteX128" fmla="*/ 1568864 w 5673186"/>
              <a:gd name="connsiteY128" fmla="*/ 1517404 h 1798781"/>
              <a:gd name="connsiteX129" fmla="*/ 1609821 w 5673186"/>
              <a:gd name="connsiteY129" fmla="*/ 1535502 h 1798781"/>
              <a:gd name="connsiteX130" fmla="*/ 1615536 w 5673186"/>
              <a:gd name="connsiteY130" fmla="*/ 1555504 h 1798781"/>
              <a:gd name="connsiteX131" fmla="*/ 1628871 w 5673186"/>
              <a:gd name="connsiteY131" fmla="*/ 1565981 h 1798781"/>
              <a:gd name="connsiteX132" fmla="*/ 1640301 w 5673186"/>
              <a:gd name="connsiteY132" fmla="*/ 1554552 h 1798781"/>
              <a:gd name="connsiteX133" fmla="*/ 1645064 w 5673186"/>
              <a:gd name="connsiteY133" fmla="*/ 1513594 h 1798781"/>
              <a:gd name="connsiteX134" fmla="*/ 1625061 w 5673186"/>
              <a:gd name="connsiteY134" fmla="*/ 1436442 h 1798781"/>
              <a:gd name="connsiteX135" fmla="*/ 1619346 w 5673186"/>
              <a:gd name="connsiteY135" fmla="*/ 1374529 h 1798781"/>
              <a:gd name="connsiteX136" fmla="*/ 1560291 w 5673186"/>
              <a:gd name="connsiteY136" fmla="*/ 1371672 h 1798781"/>
              <a:gd name="connsiteX137" fmla="*/ 1461231 w 5673186"/>
              <a:gd name="connsiteY137" fmla="*/ 1354527 h 1798781"/>
              <a:gd name="connsiteX138" fmla="*/ 1400271 w 5673186"/>
              <a:gd name="connsiteY138" fmla="*/ 1341192 h 1798781"/>
              <a:gd name="connsiteX139" fmla="*/ 1382174 w 5673186"/>
              <a:gd name="connsiteY139" fmla="*/ 1335477 h 1798781"/>
              <a:gd name="connsiteX140" fmla="*/ 1380269 w 5673186"/>
              <a:gd name="connsiteY140" fmla="*/ 1354527 h 1798781"/>
              <a:gd name="connsiteX141" fmla="*/ 1376459 w 5673186"/>
              <a:gd name="connsiteY141" fmla="*/ 1392627 h 1798781"/>
              <a:gd name="connsiteX142" fmla="*/ 1331691 w 5673186"/>
              <a:gd name="connsiteY142" fmla="*/ 1401199 h 1798781"/>
              <a:gd name="connsiteX143" fmla="*/ 1293591 w 5673186"/>
              <a:gd name="connsiteY143" fmla="*/ 1379292 h 1798781"/>
              <a:gd name="connsiteX144" fmla="*/ 1285971 w 5673186"/>
              <a:gd name="connsiteY144" fmla="*/ 1367862 h 1798781"/>
              <a:gd name="connsiteX145" fmla="*/ 1281209 w 5673186"/>
              <a:gd name="connsiteY145" fmla="*/ 1374529 h 1798781"/>
              <a:gd name="connsiteX146" fmla="*/ 1237394 w 5673186"/>
              <a:gd name="connsiteY146" fmla="*/ 1402152 h 1798781"/>
              <a:gd name="connsiteX147" fmla="*/ 1182149 w 5673186"/>
              <a:gd name="connsiteY147" fmla="*/ 1358337 h 1798781"/>
              <a:gd name="connsiteX148" fmla="*/ 1190721 w 5673186"/>
              <a:gd name="connsiteY148" fmla="*/ 1304997 h 1798781"/>
              <a:gd name="connsiteX149" fmla="*/ 1210724 w 5673186"/>
              <a:gd name="connsiteY149" fmla="*/ 1289756 h 1798781"/>
              <a:gd name="connsiteX150" fmla="*/ 1092614 w 5673186"/>
              <a:gd name="connsiteY150" fmla="*/ 1261181 h 1798781"/>
              <a:gd name="connsiteX151" fmla="*/ 1064039 w 5673186"/>
              <a:gd name="connsiteY151" fmla="*/ 1266897 h 1798781"/>
              <a:gd name="connsiteX152" fmla="*/ 1003079 w 5673186"/>
              <a:gd name="connsiteY152" fmla="*/ 1313569 h 1798781"/>
              <a:gd name="connsiteX153" fmla="*/ 997364 w 5673186"/>
              <a:gd name="connsiteY153" fmla="*/ 1324999 h 1798781"/>
              <a:gd name="connsiteX154" fmla="*/ 1003079 w 5673186"/>
              <a:gd name="connsiteY154" fmla="*/ 1351669 h 1798781"/>
              <a:gd name="connsiteX155" fmla="*/ 947834 w 5673186"/>
              <a:gd name="connsiteY155" fmla="*/ 1421202 h 1798781"/>
              <a:gd name="connsiteX156" fmla="*/ 943071 w 5673186"/>
              <a:gd name="connsiteY156" fmla="*/ 1421202 h 1798781"/>
              <a:gd name="connsiteX157" fmla="*/ 745904 w 5673186"/>
              <a:gd name="connsiteY157" fmla="*/ 1403104 h 1798781"/>
              <a:gd name="connsiteX158" fmla="*/ 636366 w 5673186"/>
              <a:gd name="connsiteY158" fmla="*/ 1389769 h 1798781"/>
              <a:gd name="connsiteX159" fmla="*/ 600171 w 5673186"/>
              <a:gd name="connsiteY159" fmla="*/ 1240227 h 1798781"/>
              <a:gd name="connsiteX160" fmla="*/ 600171 w 5673186"/>
              <a:gd name="connsiteY160" fmla="*/ 1220224 h 1798781"/>
              <a:gd name="connsiteX161" fmla="*/ 560166 w 5673186"/>
              <a:gd name="connsiteY161" fmla="*/ 1216414 h 1798781"/>
              <a:gd name="connsiteX162" fmla="*/ 517304 w 5673186"/>
              <a:gd name="connsiteY162" fmla="*/ 1267849 h 1798781"/>
              <a:gd name="connsiteX163" fmla="*/ 510636 w 5673186"/>
              <a:gd name="connsiteY163" fmla="*/ 1284042 h 1798781"/>
              <a:gd name="connsiteX164" fmla="*/ 519209 w 5673186"/>
              <a:gd name="connsiteY164" fmla="*/ 1309759 h 1798781"/>
              <a:gd name="connsiteX165" fmla="*/ 477299 w 5673186"/>
              <a:gd name="connsiteY165" fmla="*/ 1384054 h 1798781"/>
              <a:gd name="connsiteX166" fmla="*/ 322994 w 5673186"/>
              <a:gd name="connsiteY166" fmla="*/ 1382149 h 1798781"/>
              <a:gd name="connsiteX167" fmla="*/ 186786 w 5673186"/>
              <a:gd name="connsiteY167" fmla="*/ 1338334 h 1798781"/>
              <a:gd name="connsiteX168" fmla="*/ 127731 w 5673186"/>
              <a:gd name="connsiteY168" fmla="*/ 1189744 h 1798781"/>
              <a:gd name="connsiteX169" fmla="*/ 257271 w 5673186"/>
              <a:gd name="connsiteY169" fmla="*/ 1089732 h 1798781"/>
              <a:gd name="connsiteX170" fmla="*/ 318231 w 5673186"/>
              <a:gd name="connsiteY170" fmla="*/ 1084969 h 1798781"/>
              <a:gd name="connsiteX171" fmla="*/ 208694 w 5673186"/>
              <a:gd name="connsiteY171" fmla="*/ 1059252 h 1798781"/>
              <a:gd name="connsiteX172" fmla="*/ 26766 w 5673186"/>
              <a:gd name="connsiteY172" fmla="*/ 1016389 h 1798781"/>
              <a:gd name="connsiteX173" fmla="*/ 96 w 5673186"/>
              <a:gd name="connsiteY173" fmla="*/ 1004007 h 1798781"/>
              <a:gd name="connsiteX174" fmla="*/ 138209 w 5673186"/>
              <a:gd name="connsiteY174" fmla="*/ 981147 h 1798781"/>
              <a:gd name="connsiteX175" fmla="*/ 361094 w 5673186"/>
              <a:gd name="connsiteY175" fmla="*/ 1014484 h 1798781"/>
              <a:gd name="connsiteX176" fmla="*/ 801149 w 5673186"/>
              <a:gd name="connsiteY176" fmla="*/ 1075444 h 1798781"/>
              <a:gd name="connsiteX177" fmla="*/ 1055466 w 5673186"/>
              <a:gd name="connsiteY177" fmla="*/ 1090684 h 1798781"/>
              <a:gd name="connsiteX178" fmla="*/ 1075469 w 5673186"/>
              <a:gd name="connsiteY178" fmla="*/ 1067824 h 1798781"/>
              <a:gd name="connsiteX179" fmla="*/ 1076421 w 5673186"/>
              <a:gd name="connsiteY179" fmla="*/ 1052584 h 1798781"/>
              <a:gd name="connsiteX180" fmla="*/ 1060229 w 5673186"/>
              <a:gd name="connsiteY180" fmla="*/ 981147 h 1798781"/>
              <a:gd name="connsiteX181" fmla="*/ 917354 w 5673186"/>
              <a:gd name="connsiteY181" fmla="*/ 779217 h 1798781"/>
              <a:gd name="connsiteX182" fmla="*/ 948786 w 5673186"/>
              <a:gd name="connsiteY182" fmla="*/ 672536 h 1798781"/>
              <a:gd name="connsiteX183" fmla="*/ 977361 w 5673186"/>
              <a:gd name="connsiteY183" fmla="*/ 640151 h 1798781"/>
              <a:gd name="connsiteX184" fmla="*/ 1167861 w 5673186"/>
              <a:gd name="connsiteY184" fmla="*/ 472511 h 1798781"/>
              <a:gd name="connsiteX185" fmla="*/ 1367886 w 5673186"/>
              <a:gd name="connsiteY185" fmla="*/ 423934 h 1798781"/>
              <a:gd name="connsiteX186" fmla="*/ 1698404 w 5673186"/>
              <a:gd name="connsiteY186" fmla="*/ 513469 h 1798781"/>
              <a:gd name="connsiteX187" fmla="*/ 1767936 w 5673186"/>
              <a:gd name="connsiteY187" fmla="*/ 542997 h 1798781"/>
              <a:gd name="connsiteX188" fmla="*/ 2060354 w 5673186"/>
              <a:gd name="connsiteY188" fmla="*/ 700159 h 1798781"/>
              <a:gd name="connsiteX189" fmla="*/ 2223231 w 5673186"/>
              <a:gd name="connsiteY189" fmla="*/ 760167 h 1798781"/>
              <a:gd name="connsiteX190" fmla="*/ 2890934 w 5673186"/>
              <a:gd name="connsiteY190" fmla="*/ 920186 h 1798781"/>
              <a:gd name="connsiteX191" fmla="*/ 2939511 w 5673186"/>
              <a:gd name="connsiteY191" fmla="*/ 900184 h 1798781"/>
              <a:gd name="connsiteX192" fmla="*/ 3134774 w 5673186"/>
              <a:gd name="connsiteY192" fmla="*/ 654439 h 1798781"/>
              <a:gd name="connsiteX193" fmla="*/ 3645314 w 5673186"/>
              <a:gd name="connsiteY193" fmla="*/ 61031 h 1798781"/>
              <a:gd name="connsiteX194" fmla="*/ 3661506 w 5673186"/>
              <a:gd name="connsiteY194" fmla="*/ 41029 h 1798781"/>
              <a:gd name="connsiteX195" fmla="*/ 3725131 w 5673186"/>
              <a:gd name="connsiteY195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698404 w 5673186"/>
              <a:gd name="connsiteY112" fmla="*/ 1536454 h 1798781"/>
              <a:gd name="connsiteX113" fmla="*/ 1708881 w 5673186"/>
              <a:gd name="connsiteY113" fmla="*/ 1593604 h 1798781"/>
              <a:gd name="connsiteX114" fmla="*/ 1697451 w 5673186"/>
              <a:gd name="connsiteY114" fmla="*/ 1592652 h 1798781"/>
              <a:gd name="connsiteX115" fmla="*/ 1687926 w 5673186"/>
              <a:gd name="connsiteY115" fmla="*/ 1601224 h 1798781"/>
              <a:gd name="connsiteX116" fmla="*/ 1702214 w 5673186"/>
              <a:gd name="connsiteY116" fmla="*/ 1605987 h 1798781"/>
              <a:gd name="connsiteX117" fmla="*/ 1743171 w 5673186"/>
              <a:gd name="connsiteY117" fmla="*/ 1650754 h 1798781"/>
              <a:gd name="connsiteX118" fmla="*/ 1726979 w 5673186"/>
              <a:gd name="connsiteY118" fmla="*/ 1704094 h 1798781"/>
              <a:gd name="connsiteX119" fmla="*/ 1676496 w 5673186"/>
              <a:gd name="connsiteY119" fmla="*/ 1701237 h 1798781"/>
              <a:gd name="connsiteX120" fmla="*/ 1665066 w 5673186"/>
              <a:gd name="connsiteY120" fmla="*/ 1682187 h 1798781"/>
              <a:gd name="connsiteX121" fmla="*/ 1633634 w 5673186"/>
              <a:gd name="connsiteY121" fmla="*/ 1683139 h 1798781"/>
              <a:gd name="connsiteX122" fmla="*/ 1597439 w 5673186"/>
              <a:gd name="connsiteY122" fmla="*/ 1699331 h 1798781"/>
              <a:gd name="connsiteX123" fmla="*/ 1573626 w 5673186"/>
              <a:gd name="connsiteY123" fmla="*/ 1669804 h 1798781"/>
              <a:gd name="connsiteX124" fmla="*/ 1592676 w 5673186"/>
              <a:gd name="connsiteY124" fmla="*/ 1636467 h 1798781"/>
              <a:gd name="connsiteX125" fmla="*/ 1599344 w 5673186"/>
              <a:gd name="connsiteY125" fmla="*/ 1620274 h 1798781"/>
              <a:gd name="connsiteX126" fmla="*/ 1543146 w 5673186"/>
              <a:gd name="connsiteY126" fmla="*/ 1605034 h 1798781"/>
              <a:gd name="connsiteX127" fmla="*/ 1568864 w 5673186"/>
              <a:gd name="connsiteY127" fmla="*/ 1517404 h 1798781"/>
              <a:gd name="connsiteX128" fmla="*/ 1609821 w 5673186"/>
              <a:gd name="connsiteY128" fmla="*/ 1535502 h 1798781"/>
              <a:gd name="connsiteX129" fmla="*/ 1615536 w 5673186"/>
              <a:gd name="connsiteY129" fmla="*/ 1555504 h 1798781"/>
              <a:gd name="connsiteX130" fmla="*/ 1628871 w 5673186"/>
              <a:gd name="connsiteY130" fmla="*/ 1565981 h 1798781"/>
              <a:gd name="connsiteX131" fmla="*/ 1640301 w 5673186"/>
              <a:gd name="connsiteY131" fmla="*/ 1554552 h 1798781"/>
              <a:gd name="connsiteX132" fmla="*/ 1645064 w 5673186"/>
              <a:gd name="connsiteY132" fmla="*/ 1513594 h 1798781"/>
              <a:gd name="connsiteX133" fmla="*/ 1625061 w 5673186"/>
              <a:gd name="connsiteY133" fmla="*/ 1436442 h 1798781"/>
              <a:gd name="connsiteX134" fmla="*/ 1619346 w 5673186"/>
              <a:gd name="connsiteY134" fmla="*/ 1374529 h 1798781"/>
              <a:gd name="connsiteX135" fmla="*/ 1560291 w 5673186"/>
              <a:gd name="connsiteY135" fmla="*/ 1371672 h 1798781"/>
              <a:gd name="connsiteX136" fmla="*/ 1461231 w 5673186"/>
              <a:gd name="connsiteY136" fmla="*/ 1354527 h 1798781"/>
              <a:gd name="connsiteX137" fmla="*/ 1400271 w 5673186"/>
              <a:gd name="connsiteY137" fmla="*/ 1341192 h 1798781"/>
              <a:gd name="connsiteX138" fmla="*/ 1382174 w 5673186"/>
              <a:gd name="connsiteY138" fmla="*/ 1335477 h 1798781"/>
              <a:gd name="connsiteX139" fmla="*/ 1380269 w 5673186"/>
              <a:gd name="connsiteY139" fmla="*/ 1354527 h 1798781"/>
              <a:gd name="connsiteX140" fmla="*/ 1376459 w 5673186"/>
              <a:gd name="connsiteY140" fmla="*/ 1392627 h 1798781"/>
              <a:gd name="connsiteX141" fmla="*/ 1331691 w 5673186"/>
              <a:gd name="connsiteY141" fmla="*/ 1401199 h 1798781"/>
              <a:gd name="connsiteX142" fmla="*/ 1293591 w 5673186"/>
              <a:gd name="connsiteY142" fmla="*/ 1379292 h 1798781"/>
              <a:gd name="connsiteX143" fmla="*/ 1285971 w 5673186"/>
              <a:gd name="connsiteY143" fmla="*/ 1367862 h 1798781"/>
              <a:gd name="connsiteX144" fmla="*/ 1281209 w 5673186"/>
              <a:gd name="connsiteY144" fmla="*/ 1374529 h 1798781"/>
              <a:gd name="connsiteX145" fmla="*/ 1237394 w 5673186"/>
              <a:gd name="connsiteY145" fmla="*/ 1402152 h 1798781"/>
              <a:gd name="connsiteX146" fmla="*/ 1182149 w 5673186"/>
              <a:gd name="connsiteY146" fmla="*/ 1358337 h 1798781"/>
              <a:gd name="connsiteX147" fmla="*/ 1190721 w 5673186"/>
              <a:gd name="connsiteY147" fmla="*/ 1304997 h 1798781"/>
              <a:gd name="connsiteX148" fmla="*/ 1210724 w 5673186"/>
              <a:gd name="connsiteY148" fmla="*/ 1289756 h 1798781"/>
              <a:gd name="connsiteX149" fmla="*/ 1092614 w 5673186"/>
              <a:gd name="connsiteY149" fmla="*/ 1261181 h 1798781"/>
              <a:gd name="connsiteX150" fmla="*/ 1064039 w 5673186"/>
              <a:gd name="connsiteY150" fmla="*/ 1266897 h 1798781"/>
              <a:gd name="connsiteX151" fmla="*/ 1003079 w 5673186"/>
              <a:gd name="connsiteY151" fmla="*/ 1313569 h 1798781"/>
              <a:gd name="connsiteX152" fmla="*/ 997364 w 5673186"/>
              <a:gd name="connsiteY152" fmla="*/ 1324999 h 1798781"/>
              <a:gd name="connsiteX153" fmla="*/ 1003079 w 5673186"/>
              <a:gd name="connsiteY153" fmla="*/ 1351669 h 1798781"/>
              <a:gd name="connsiteX154" fmla="*/ 947834 w 5673186"/>
              <a:gd name="connsiteY154" fmla="*/ 1421202 h 1798781"/>
              <a:gd name="connsiteX155" fmla="*/ 943071 w 5673186"/>
              <a:gd name="connsiteY155" fmla="*/ 1421202 h 1798781"/>
              <a:gd name="connsiteX156" fmla="*/ 745904 w 5673186"/>
              <a:gd name="connsiteY156" fmla="*/ 1403104 h 1798781"/>
              <a:gd name="connsiteX157" fmla="*/ 636366 w 5673186"/>
              <a:gd name="connsiteY157" fmla="*/ 1389769 h 1798781"/>
              <a:gd name="connsiteX158" fmla="*/ 600171 w 5673186"/>
              <a:gd name="connsiteY158" fmla="*/ 1240227 h 1798781"/>
              <a:gd name="connsiteX159" fmla="*/ 600171 w 5673186"/>
              <a:gd name="connsiteY159" fmla="*/ 1220224 h 1798781"/>
              <a:gd name="connsiteX160" fmla="*/ 560166 w 5673186"/>
              <a:gd name="connsiteY160" fmla="*/ 1216414 h 1798781"/>
              <a:gd name="connsiteX161" fmla="*/ 517304 w 5673186"/>
              <a:gd name="connsiteY161" fmla="*/ 1267849 h 1798781"/>
              <a:gd name="connsiteX162" fmla="*/ 510636 w 5673186"/>
              <a:gd name="connsiteY162" fmla="*/ 1284042 h 1798781"/>
              <a:gd name="connsiteX163" fmla="*/ 519209 w 5673186"/>
              <a:gd name="connsiteY163" fmla="*/ 1309759 h 1798781"/>
              <a:gd name="connsiteX164" fmla="*/ 477299 w 5673186"/>
              <a:gd name="connsiteY164" fmla="*/ 1384054 h 1798781"/>
              <a:gd name="connsiteX165" fmla="*/ 322994 w 5673186"/>
              <a:gd name="connsiteY165" fmla="*/ 1382149 h 1798781"/>
              <a:gd name="connsiteX166" fmla="*/ 186786 w 5673186"/>
              <a:gd name="connsiteY166" fmla="*/ 1338334 h 1798781"/>
              <a:gd name="connsiteX167" fmla="*/ 127731 w 5673186"/>
              <a:gd name="connsiteY167" fmla="*/ 1189744 h 1798781"/>
              <a:gd name="connsiteX168" fmla="*/ 257271 w 5673186"/>
              <a:gd name="connsiteY168" fmla="*/ 1089732 h 1798781"/>
              <a:gd name="connsiteX169" fmla="*/ 318231 w 5673186"/>
              <a:gd name="connsiteY169" fmla="*/ 1084969 h 1798781"/>
              <a:gd name="connsiteX170" fmla="*/ 208694 w 5673186"/>
              <a:gd name="connsiteY170" fmla="*/ 1059252 h 1798781"/>
              <a:gd name="connsiteX171" fmla="*/ 26766 w 5673186"/>
              <a:gd name="connsiteY171" fmla="*/ 1016389 h 1798781"/>
              <a:gd name="connsiteX172" fmla="*/ 96 w 5673186"/>
              <a:gd name="connsiteY172" fmla="*/ 1004007 h 1798781"/>
              <a:gd name="connsiteX173" fmla="*/ 138209 w 5673186"/>
              <a:gd name="connsiteY173" fmla="*/ 981147 h 1798781"/>
              <a:gd name="connsiteX174" fmla="*/ 361094 w 5673186"/>
              <a:gd name="connsiteY174" fmla="*/ 1014484 h 1798781"/>
              <a:gd name="connsiteX175" fmla="*/ 801149 w 5673186"/>
              <a:gd name="connsiteY175" fmla="*/ 1075444 h 1798781"/>
              <a:gd name="connsiteX176" fmla="*/ 1055466 w 5673186"/>
              <a:gd name="connsiteY176" fmla="*/ 1090684 h 1798781"/>
              <a:gd name="connsiteX177" fmla="*/ 1075469 w 5673186"/>
              <a:gd name="connsiteY177" fmla="*/ 1067824 h 1798781"/>
              <a:gd name="connsiteX178" fmla="*/ 1076421 w 5673186"/>
              <a:gd name="connsiteY178" fmla="*/ 1052584 h 1798781"/>
              <a:gd name="connsiteX179" fmla="*/ 1060229 w 5673186"/>
              <a:gd name="connsiteY179" fmla="*/ 981147 h 1798781"/>
              <a:gd name="connsiteX180" fmla="*/ 917354 w 5673186"/>
              <a:gd name="connsiteY180" fmla="*/ 779217 h 1798781"/>
              <a:gd name="connsiteX181" fmla="*/ 948786 w 5673186"/>
              <a:gd name="connsiteY181" fmla="*/ 672536 h 1798781"/>
              <a:gd name="connsiteX182" fmla="*/ 977361 w 5673186"/>
              <a:gd name="connsiteY182" fmla="*/ 640151 h 1798781"/>
              <a:gd name="connsiteX183" fmla="*/ 1167861 w 5673186"/>
              <a:gd name="connsiteY183" fmla="*/ 472511 h 1798781"/>
              <a:gd name="connsiteX184" fmla="*/ 1367886 w 5673186"/>
              <a:gd name="connsiteY184" fmla="*/ 423934 h 1798781"/>
              <a:gd name="connsiteX185" fmla="*/ 1698404 w 5673186"/>
              <a:gd name="connsiteY185" fmla="*/ 513469 h 1798781"/>
              <a:gd name="connsiteX186" fmla="*/ 1767936 w 5673186"/>
              <a:gd name="connsiteY186" fmla="*/ 542997 h 1798781"/>
              <a:gd name="connsiteX187" fmla="*/ 2060354 w 5673186"/>
              <a:gd name="connsiteY187" fmla="*/ 700159 h 1798781"/>
              <a:gd name="connsiteX188" fmla="*/ 2223231 w 5673186"/>
              <a:gd name="connsiteY188" fmla="*/ 760167 h 1798781"/>
              <a:gd name="connsiteX189" fmla="*/ 2890934 w 5673186"/>
              <a:gd name="connsiteY189" fmla="*/ 920186 h 1798781"/>
              <a:gd name="connsiteX190" fmla="*/ 2939511 w 5673186"/>
              <a:gd name="connsiteY190" fmla="*/ 900184 h 1798781"/>
              <a:gd name="connsiteX191" fmla="*/ 3134774 w 5673186"/>
              <a:gd name="connsiteY191" fmla="*/ 654439 h 1798781"/>
              <a:gd name="connsiteX192" fmla="*/ 3645314 w 5673186"/>
              <a:gd name="connsiteY192" fmla="*/ 61031 h 1798781"/>
              <a:gd name="connsiteX193" fmla="*/ 3661506 w 5673186"/>
              <a:gd name="connsiteY193" fmla="*/ 41029 h 1798781"/>
              <a:gd name="connsiteX194" fmla="*/ 3725131 w 5673186"/>
              <a:gd name="connsiteY194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730789 w 5673186"/>
              <a:gd name="connsiteY108" fmla="*/ 1403104 h 1798781"/>
              <a:gd name="connsiteX109" fmla="*/ 1695546 w 5673186"/>
              <a:gd name="connsiteY109" fmla="*/ 1450729 h 1798781"/>
              <a:gd name="connsiteX110" fmla="*/ 1694594 w 5673186"/>
              <a:gd name="connsiteY110" fmla="*/ 1474542 h 1798781"/>
              <a:gd name="connsiteX111" fmla="*/ 1698404 w 5673186"/>
              <a:gd name="connsiteY111" fmla="*/ 1536454 h 1798781"/>
              <a:gd name="connsiteX112" fmla="*/ 1708881 w 5673186"/>
              <a:gd name="connsiteY112" fmla="*/ 1593604 h 1798781"/>
              <a:gd name="connsiteX113" fmla="*/ 1697451 w 5673186"/>
              <a:gd name="connsiteY113" fmla="*/ 1592652 h 1798781"/>
              <a:gd name="connsiteX114" fmla="*/ 1687926 w 5673186"/>
              <a:gd name="connsiteY114" fmla="*/ 1601224 h 1798781"/>
              <a:gd name="connsiteX115" fmla="*/ 1702214 w 5673186"/>
              <a:gd name="connsiteY115" fmla="*/ 1605987 h 1798781"/>
              <a:gd name="connsiteX116" fmla="*/ 1743171 w 5673186"/>
              <a:gd name="connsiteY116" fmla="*/ 1650754 h 1798781"/>
              <a:gd name="connsiteX117" fmla="*/ 1726979 w 5673186"/>
              <a:gd name="connsiteY117" fmla="*/ 1704094 h 1798781"/>
              <a:gd name="connsiteX118" fmla="*/ 1676496 w 5673186"/>
              <a:gd name="connsiteY118" fmla="*/ 1701237 h 1798781"/>
              <a:gd name="connsiteX119" fmla="*/ 1665066 w 5673186"/>
              <a:gd name="connsiteY119" fmla="*/ 1682187 h 1798781"/>
              <a:gd name="connsiteX120" fmla="*/ 1633634 w 5673186"/>
              <a:gd name="connsiteY120" fmla="*/ 1683139 h 1798781"/>
              <a:gd name="connsiteX121" fmla="*/ 1597439 w 5673186"/>
              <a:gd name="connsiteY121" fmla="*/ 1699331 h 1798781"/>
              <a:gd name="connsiteX122" fmla="*/ 1573626 w 5673186"/>
              <a:gd name="connsiteY122" fmla="*/ 1669804 h 1798781"/>
              <a:gd name="connsiteX123" fmla="*/ 1592676 w 5673186"/>
              <a:gd name="connsiteY123" fmla="*/ 1636467 h 1798781"/>
              <a:gd name="connsiteX124" fmla="*/ 1599344 w 5673186"/>
              <a:gd name="connsiteY124" fmla="*/ 1620274 h 1798781"/>
              <a:gd name="connsiteX125" fmla="*/ 1543146 w 5673186"/>
              <a:gd name="connsiteY125" fmla="*/ 1605034 h 1798781"/>
              <a:gd name="connsiteX126" fmla="*/ 1568864 w 5673186"/>
              <a:gd name="connsiteY126" fmla="*/ 1517404 h 1798781"/>
              <a:gd name="connsiteX127" fmla="*/ 1609821 w 5673186"/>
              <a:gd name="connsiteY127" fmla="*/ 1535502 h 1798781"/>
              <a:gd name="connsiteX128" fmla="*/ 1615536 w 5673186"/>
              <a:gd name="connsiteY128" fmla="*/ 1555504 h 1798781"/>
              <a:gd name="connsiteX129" fmla="*/ 1628871 w 5673186"/>
              <a:gd name="connsiteY129" fmla="*/ 1565981 h 1798781"/>
              <a:gd name="connsiteX130" fmla="*/ 1640301 w 5673186"/>
              <a:gd name="connsiteY130" fmla="*/ 1554552 h 1798781"/>
              <a:gd name="connsiteX131" fmla="*/ 1645064 w 5673186"/>
              <a:gd name="connsiteY131" fmla="*/ 1513594 h 1798781"/>
              <a:gd name="connsiteX132" fmla="*/ 1625061 w 5673186"/>
              <a:gd name="connsiteY132" fmla="*/ 1436442 h 1798781"/>
              <a:gd name="connsiteX133" fmla="*/ 1619346 w 5673186"/>
              <a:gd name="connsiteY133" fmla="*/ 1374529 h 1798781"/>
              <a:gd name="connsiteX134" fmla="*/ 1560291 w 5673186"/>
              <a:gd name="connsiteY134" fmla="*/ 1371672 h 1798781"/>
              <a:gd name="connsiteX135" fmla="*/ 1461231 w 5673186"/>
              <a:gd name="connsiteY135" fmla="*/ 1354527 h 1798781"/>
              <a:gd name="connsiteX136" fmla="*/ 1400271 w 5673186"/>
              <a:gd name="connsiteY136" fmla="*/ 1341192 h 1798781"/>
              <a:gd name="connsiteX137" fmla="*/ 1382174 w 5673186"/>
              <a:gd name="connsiteY137" fmla="*/ 1335477 h 1798781"/>
              <a:gd name="connsiteX138" fmla="*/ 1380269 w 5673186"/>
              <a:gd name="connsiteY138" fmla="*/ 1354527 h 1798781"/>
              <a:gd name="connsiteX139" fmla="*/ 1376459 w 5673186"/>
              <a:gd name="connsiteY139" fmla="*/ 1392627 h 1798781"/>
              <a:gd name="connsiteX140" fmla="*/ 1331691 w 5673186"/>
              <a:gd name="connsiteY140" fmla="*/ 1401199 h 1798781"/>
              <a:gd name="connsiteX141" fmla="*/ 1293591 w 5673186"/>
              <a:gd name="connsiteY141" fmla="*/ 1379292 h 1798781"/>
              <a:gd name="connsiteX142" fmla="*/ 1285971 w 5673186"/>
              <a:gd name="connsiteY142" fmla="*/ 1367862 h 1798781"/>
              <a:gd name="connsiteX143" fmla="*/ 1281209 w 5673186"/>
              <a:gd name="connsiteY143" fmla="*/ 1374529 h 1798781"/>
              <a:gd name="connsiteX144" fmla="*/ 1237394 w 5673186"/>
              <a:gd name="connsiteY144" fmla="*/ 1402152 h 1798781"/>
              <a:gd name="connsiteX145" fmla="*/ 1182149 w 5673186"/>
              <a:gd name="connsiteY145" fmla="*/ 1358337 h 1798781"/>
              <a:gd name="connsiteX146" fmla="*/ 1190721 w 5673186"/>
              <a:gd name="connsiteY146" fmla="*/ 1304997 h 1798781"/>
              <a:gd name="connsiteX147" fmla="*/ 1210724 w 5673186"/>
              <a:gd name="connsiteY147" fmla="*/ 1289756 h 1798781"/>
              <a:gd name="connsiteX148" fmla="*/ 1092614 w 5673186"/>
              <a:gd name="connsiteY148" fmla="*/ 1261181 h 1798781"/>
              <a:gd name="connsiteX149" fmla="*/ 1064039 w 5673186"/>
              <a:gd name="connsiteY149" fmla="*/ 1266897 h 1798781"/>
              <a:gd name="connsiteX150" fmla="*/ 1003079 w 5673186"/>
              <a:gd name="connsiteY150" fmla="*/ 1313569 h 1798781"/>
              <a:gd name="connsiteX151" fmla="*/ 997364 w 5673186"/>
              <a:gd name="connsiteY151" fmla="*/ 1324999 h 1798781"/>
              <a:gd name="connsiteX152" fmla="*/ 1003079 w 5673186"/>
              <a:gd name="connsiteY152" fmla="*/ 1351669 h 1798781"/>
              <a:gd name="connsiteX153" fmla="*/ 947834 w 5673186"/>
              <a:gd name="connsiteY153" fmla="*/ 1421202 h 1798781"/>
              <a:gd name="connsiteX154" fmla="*/ 943071 w 5673186"/>
              <a:gd name="connsiteY154" fmla="*/ 1421202 h 1798781"/>
              <a:gd name="connsiteX155" fmla="*/ 745904 w 5673186"/>
              <a:gd name="connsiteY155" fmla="*/ 1403104 h 1798781"/>
              <a:gd name="connsiteX156" fmla="*/ 636366 w 5673186"/>
              <a:gd name="connsiteY156" fmla="*/ 1389769 h 1798781"/>
              <a:gd name="connsiteX157" fmla="*/ 600171 w 5673186"/>
              <a:gd name="connsiteY157" fmla="*/ 1240227 h 1798781"/>
              <a:gd name="connsiteX158" fmla="*/ 600171 w 5673186"/>
              <a:gd name="connsiteY158" fmla="*/ 1220224 h 1798781"/>
              <a:gd name="connsiteX159" fmla="*/ 560166 w 5673186"/>
              <a:gd name="connsiteY159" fmla="*/ 1216414 h 1798781"/>
              <a:gd name="connsiteX160" fmla="*/ 517304 w 5673186"/>
              <a:gd name="connsiteY160" fmla="*/ 1267849 h 1798781"/>
              <a:gd name="connsiteX161" fmla="*/ 510636 w 5673186"/>
              <a:gd name="connsiteY161" fmla="*/ 1284042 h 1798781"/>
              <a:gd name="connsiteX162" fmla="*/ 519209 w 5673186"/>
              <a:gd name="connsiteY162" fmla="*/ 1309759 h 1798781"/>
              <a:gd name="connsiteX163" fmla="*/ 477299 w 5673186"/>
              <a:gd name="connsiteY163" fmla="*/ 1384054 h 1798781"/>
              <a:gd name="connsiteX164" fmla="*/ 322994 w 5673186"/>
              <a:gd name="connsiteY164" fmla="*/ 1382149 h 1798781"/>
              <a:gd name="connsiteX165" fmla="*/ 186786 w 5673186"/>
              <a:gd name="connsiteY165" fmla="*/ 1338334 h 1798781"/>
              <a:gd name="connsiteX166" fmla="*/ 127731 w 5673186"/>
              <a:gd name="connsiteY166" fmla="*/ 1189744 h 1798781"/>
              <a:gd name="connsiteX167" fmla="*/ 257271 w 5673186"/>
              <a:gd name="connsiteY167" fmla="*/ 1089732 h 1798781"/>
              <a:gd name="connsiteX168" fmla="*/ 318231 w 5673186"/>
              <a:gd name="connsiteY168" fmla="*/ 1084969 h 1798781"/>
              <a:gd name="connsiteX169" fmla="*/ 208694 w 5673186"/>
              <a:gd name="connsiteY169" fmla="*/ 1059252 h 1798781"/>
              <a:gd name="connsiteX170" fmla="*/ 26766 w 5673186"/>
              <a:gd name="connsiteY170" fmla="*/ 1016389 h 1798781"/>
              <a:gd name="connsiteX171" fmla="*/ 96 w 5673186"/>
              <a:gd name="connsiteY171" fmla="*/ 1004007 h 1798781"/>
              <a:gd name="connsiteX172" fmla="*/ 138209 w 5673186"/>
              <a:gd name="connsiteY172" fmla="*/ 981147 h 1798781"/>
              <a:gd name="connsiteX173" fmla="*/ 361094 w 5673186"/>
              <a:gd name="connsiteY173" fmla="*/ 1014484 h 1798781"/>
              <a:gd name="connsiteX174" fmla="*/ 801149 w 5673186"/>
              <a:gd name="connsiteY174" fmla="*/ 1075444 h 1798781"/>
              <a:gd name="connsiteX175" fmla="*/ 1055466 w 5673186"/>
              <a:gd name="connsiteY175" fmla="*/ 1090684 h 1798781"/>
              <a:gd name="connsiteX176" fmla="*/ 1075469 w 5673186"/>
              <a:gd name="connsiteY176" fmla="*/ 1067824 h 1798781"/>
              <a:gd name="connsiteX177" fmla="*/ 1076421 w 5673186"/>
              <a:gd name="connsiteY177" fmla="*/ 1052584 h 1798781"/>
              <a:gd name="connsiteX178" fmla="*/ 1060229 w 5673186"/>
              <a:gd name="connsiteY178" fmla="*/ 981147 h 1798781"/>
              <a:gd name="connsiteX179" fmla="*/ 917354 w 5673186"/>
              <a:gd name="connsiteY179" fmla="*/ 779217 h 1798781"/>
              <a:gd name="connsiteX180" fmla="*/ 948786 w 5673186"/>
              <a:gd name="connsiteY180" fmla="*/ 672536 h 1798781"/>
              <a:gd name="connsiteX181" fmla="*/ 977361 w 5673186"/>
              <a:gd name="connsiteY181" fmla="*/ 640151 h 1798781"/>
              <a:gd name="connsiteX182" fmla="*/ 1167861 w 5673186"/>
              <a:gd name="connsiteY182" fmla="*/ 472511 h 1798781"/>
              <a:gd name="connsiteX183" fmla="*/ 1367886 w 5673186"/>
              <a:gd name="connsiteY183" fmla="*/ 423934 h 1798781"/>
              <a:gd name="connsiteX184" fmla="*/ 1698404 w 5673186"/>
              <a:gd name="connsiteY184" fmla="*/ 513469 h 1798781"/>
              <a:gd name="connsiteX185" fmla="*/ 1767936 w 5673186"/>
              <a:gd name="connsiteY185" fmla="*/ 542997 h 1798781"/>
              <a:gd name="connsiteX186" fmla="*/ 2060354 w 5673186"/>
              <a:gd name="connsiteY186" fmla="*/ 700159 h 1798781"/>
              <a:gd name="connsiteX187" fmla="*/ 2223231 w 5673186"/>
              <a:gd name="connsiteY187" fmla="*/ 760167 h 1798781"/>
              <a:gd name="connsiteX188" fmla="*/ 2890934 w 5673186"/>
              <a:gd name="connsiteY188" fmla="*/ 920186 h 1798781"/>
              <a:gd name="connsiteX189" fmla="*/ 2939511 w 5673186"/>
              <a:gd name="connsiteY189" fmla="*/ 900184 h 1798781"/>
              <a:gd name="connsiteX190" fmla="*/ 3134774 w 5673186"/>
              <a:gd name="connsiteY190" fmla="*/ 654439 h 1798781"/>
              <a:gd name="connsiteX191" fmla="*/ 3645314 w 5673186"/>
              <a:gd name="connsiteY191" fmla="*/ 61031 h 1798781"/>
              <a:gd name="connsiteX192" fmla="*/ 3661506 w 5673186"/>
              <a:gd name="connsiteY192" fmla="*/ 41029 h 1798781"/>
              <a:gd name="connsiteX193" fmla="*/ 3725131 w 5673186"/>
              <a:gd name="connsiteY193" fmla="*/ 175 h 179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5673186" h="1798781">
                <a:moveTo>
                  <a:pt x="3911419" y="1189863"/>
                </a:moveTo>
                <a:cubicBezTo>
                  <a:pt x="3903918" y="1190459"/>
                  <a:pt x="3895822" y="1191649"/>
                  <a:pt x="3885344" y="1191649"/>
                </a:cubicBezTo>
                <a:cubicBezTo>
                  <a:pt x="3837719" y="1195459"/>
                  <a:pt x="3789141" y="1192602"/>
                  <a:pt x="3742469" y="1195459"/>
                </a:cubicBezTo>
                <a:cubicBezTo>
                  <a:pt x="3705321" y="1197364"/>
                  <a:pt x="3671031" y="1197364"/>
                  <a:pt x="3634836" y="1200222"/>
                </a:cubicBezTo>
                <a:cubicBezTo>
                  <a:pt x="3628169" y="1200222"/>
                  <a:pt x="3615786" y="1224987"/>
                  <a:pt x="3616739" y="1236417"/>
                </a:cubicBezTo>
                <a:cubicBezTo>
                  <a:pt x="3616739" y="1247847"/>
                  <a:pt x="3628169" y="1244037"/>
                  <a:pt x="3634836" y="1244037"/>
                </a:cubicBezTo>
                <a:cubicBezTo>
                  <a:pt x="3650076" y="1244989"/>
                  <a:pt x="3682461" y="1243084"/>
                  <a:pt x="3682461" y="1242131"/>
                </a:cubicBezTo>
                <a:cubicBezTo>
                  <a:pt x="3760566" y="1238322"/>
                  <a:pt x="3834861" y="1240227"/>
                  <a:pt x="3912966" y="1236417"/>
                </a:cubicBezTo>
                <a:cubicBezTo>
                  <a:pt x="3918681" y="1236417"/>
                  <a:pt x="3935826" y="1238322"/>
                  <a:pt x="3941541" y="1237369"/>
                </a:cubicBezTo>
                <a:cubicBezTo>
                  <a:pt x="3945351" y="1237369"/>
                  <a:pt x="3941541" y="1208794"/>
                  <a:pt x="3942494" y="1204032"/>
                </a:cubicBezTo>
                <a:cubicBezTo>
                  <a:pt x="3943446" y="1199269"/>
                  <a:pt x="3936779" y="1192602"/>
                  <a:pt x="3933921" y="1191649"/>
                </a:cubicBezTo>
                <a:cubicBezTo>
                  <a:pt x="3925825" y="1189268"/>
                  <a:pt x="3918920" y="1189268"/>
                  <a:pt x="3911419" y="1189863"/>
                </a:cubicBezTo>
                <a:close/>
                <a:moveTo>
                  <a:pt x="3725131" y="175"/>
                </a:moveTo>
                <a:cubicBezTo>
                  <a:pt x="3733896" y="-345"/>
                  <a:pt x="3743183" y="309"/>
                  <a:pt x="3752946" y="1976"/>
                </a:cubicBezTo>
                <a:cubicBezTo>
                  <a:pt x="3781521" y="6739"/>
                  <a:pt x="3811049" y="10549"/>
                  <a:pt x="3840576" y="17216"/>
                </a:cubicBezTo>
                <a:cubicBezTo>
                  <a:pt x="3853911" y="20074"/>
                  <a:pt x="3856769" y="25789"/>
                  <a:pt x="3852959" y="39124"/>
                </a:cubicBezTo>
                <a:cubicBezTo>
                  <a:pt x="3830099" y="117229"/>
                  <a:pt x="3806286" y="194381"/>
                  <a:pt x="3782474" y="271534"/>
                </a:cubicBezTo>
                <a:cubicBezTo>
                  <a:pt x="3753899" y="361069"/>
                  <a:pt x="3730086" y="395359"/>
                  <a:pt x="3703416" y="484894"/>
                </a:cubicBezTo>
                <a:cubicBezTo>
                  <a:pt x="3645314" y="682061"/>
                  <a:pt x="3585306" y="878276"/>
                  <a:pt x="3527204" y="1075444"/>
                </a:cubicBezTo>
                <a:cubicBezTo>
                  <a:pt x="3518631" y="1104972"/>
                  <a:pt x="3518631" y="1105924"/>
                  <a:pt x="3549111" y="1104972"/>
                </a:cubicBezTo>
                <a:cubicBezTo>
                  <a:pt x="3975831" y="1096399"/>
                  <a:pt x="4401599" y="1080207"/>
                  <a:pt x="4827366" y="1055442"/>
                </a:cubicBezTo>
                <a:cubicBezTo>
                  <a:pt x="5031201" y="1043059"/>
                  <a:pt x="5111211" y="1031629"/>
                  <a:pt x="5314094" y="1014484"/>
                </a:cubicBezTo>
                <a:cubicBezTo>
                  <a:pt x="5364576" y="1009722"/>
                  <a:pt x="5414107" y="1011626"/>
                  <a:pt x="5463636" y="1020199"/>
                </a:cubicBezTo>
                <a:cubicBezTo>
                  <a:pt x="5494116" y="1024961"/>
                  <a:pt x="5523644" y="1031629"/>
                  <a:pt x="5554124" y="1037344"/>
                </a:cubicBezTo>
                <a:cubicBezTo>
                  <a:pt x="5597939" y="1044012"/>
                  <a:pt x="5625561" y="1048774"/>
                  <a:pt x="5673186" y="1062109"/>
                </a:cubicBezTo>
                <a:cubicBezTo>
                  <a:pt x="5616036" y="1064967"/>
                  <a:pt x="5541741" y="1052584"/>
                  <a:pt x="5517929" y="1057347"/>
                </a:cubicBezTo>
                <a:cubicBezTo>
                  <a:pt x="5364576" y="1077349"/>
                  <a:pt x="5334096" y="1097352"/>
                  <a:pt x="5180744" y="1117354"/>
                </a:cubicBezTo>
                <a:lnTo>
                  <a:pt x="4631151" y="1188792"/>
                </a:lnTo>
                <a:cubicBezTo>
                  <a:pt x="4594004" y="1194507"/>
                  <a:pt x="4567334" y="1199269"/>
                  <a:pt x="4523519" y="1204984"/>
                </a:cubicBezTo>
                <a:cubicBezTo>
                  <a:pt x="4529234" y="1214509"/>
                  <a:pt x="4535901" y="1230702"/>
                  <a:pt x="4541616" y="1230702"/>
                </a:cubicBezTo>
                <a:cubicBezTo>
                  <a:pt x="4618769" y="1232606"/>
                  <a:pt x="4657821" y="1228797"/>
                  <a:pt x="4734974" y="1224987"/>
                </a:cubicBezTo>
                <a:cubicBezTo>
                  <a:pt x="4759739" y="1223081"/>
                  <a:pt x="4784504" y="1223081"/>
                  <a:pt x="4813079" y="1231654"/>
                </a:cubicBezTo>
                <a:cubicBezTo>
                  <a:pt x="4800696" y="1240227"/>
                  <a:pt x="4791171" y="1240227"/>
                  <a:pt x="4781646" y="1240227"/>
                </a:cubicBezTo>
                <a:cubicBezTo>
                  <a:pt x="4670204" y="1245942"/>
                  <a:pt x="4596861" y="1264039"/>
                  <a:pt x="4484466" y="1265944"/>
                </a:cubicBezTo>
                <a:cubicBezTo>
                  <a:pt x="4470179" y="1265944"/>
                  <a:pt x="4457796" y="1268802"/>
                  <a:pt x="4449224" y="1282137"/>
                </a:cubicBezTo>
                <a:cubicBezTo>
                  <a:pt x="4446366" y="1285947"/>
                  <a:pt x="4442556" y="1289756"/>
                  <a:pt x="4438746" y="1291662"/>
                </a:cubicBezTo>
                <a:cubicBezTo>
                  <a:pt x="4414934" y="1305949"/>
                  <a:pt x="4403504" y="1359289"/>
                  <a:pt x="4415886" y="1384054"/>
                </a:cubicBezTo>
                <a:cubicBezTo>
                  <a:pt x="4422554" y="1396437"/>
                  <a:pt x="4440651" y="1405009"/>
                  <a:pt x="4437794" y="1417392"/>
                </a:cubicBezTo>
                <a:cubicBezTo>
                  <a:pt x="4433984" y="1430727"/>
                  <a:pt x="4412076" y="1422154"/>
                  <a:pt x="4402551" y="1430727"/>
                </a:cubicBezTo>
                <a:cubicBezTo>
                  <a:pt x="4359689" y="1468827"/>
                  <a:pt x="4312064" y="1451681"/>
                  <a:pt x="4265391" y="1441204"/>
                </a:cubicBezTo>
                <a:cubicBezTo>
                  <a:pt x="4243484" y="1436442"/>
                  <a:pt x="4222529" y="1433584"/>
                  <a:pt x="4201574" y="1445014"/>
                </a:cubicBezTo>
                <a:cubicBezTo>
                  <a:pt x="4193001" y="1449777"/>
                  <a:pt x="4182524" y="1450729"/>
                  <a:pt x="4172999" y="1449777"/>
                </a:cubicBezTo>
                <a:cubicBezTo>
                  <a:pt x="4123469" y="1444062"/>
                  <a:pt x="4072986" y="1439299"/>
                  <a:pt x="4025361" y="1421202"/>
                </a:cubicBezTo>
                <a:cubicBezTo>
                  <a:pt x="3996786" y="1409772"/>
                  <a:pt x="3981546" y="1345954"/>
                  <a:pt x="3965354" y="1319284"/>
                </a:cubicBezTo>
                <a:cubicBezTo>
                  <a:pt x="3959639" y="1310712"/>
                  <a:pt x="3953924" y="1308806"/>
                  <a:pt x="3944399" y="1309759"/>
                </a:cubicBezTo>
                <a:cubicBezTo>
                  <a:pt x="3848196" y="1319284"/>
                  <a:pt x="3712941" y="1328809"/>
                  <a:pt x="3616739" y="1338334"/>
                </a:cubicBezTo>
                <a:cubicBezTo>
                  <a:pt x="3599594" y="1339287"/>
                  <a:pt x="3591021" y="1349764"/>
                  <a:pt x="3585306" y="1364052"/>
                </a:cubicBezTo>
                <a:cubicBezTo>
                  <a:pt x="3578639" y="1379292"/>
                  <a:pt x="3572924" y="1393579"/>
                  <a:pt x="3563399" y="1406914"/>
                </a:cubicBezTo>
                <a:cubicBezTo>
                  <a:pt x="3540539" y="1439299"/>
                  <a:pt x="3510059" y="1434537"/>
                  <a:pt x="3471006" y="1439299"/>
                </a:cubicBezTo>
                <a:cubicBezTo>
                  <a:pt x="3352896" y="1454539"/>
                  <a:pt x="3271934" y="1474542"/>
                  <a:pt x="3153824" y="1492639"/>
                </a:cubicBezTo>
                <a:cubicBezTo>
                  <a:pt x="3007139" y="1515499"/>
                  <a:pt x="2860454" y="1557409"/>
                  <a:pt x="2712816" y="1567887"/>
                </a:cubicBezTo>
                <a:cubicBezTo>
                  <a:pt x="2696624" y="1568839"/>
                  <a:pt x="2689956" y="1572649"/>
                  <a:pt x="2689004" y="1589794"/>
                </a:cubicBezTo>
                <a:cubicBezTo>
                  <a:pt x="2688051" y="1611702"/>
                  <a:pt x="2686146" y="1611702"/>
                  <a:pt x="2661381" y="1645039"/>
                </a:cubicBezTo>
                <a:cubicBezTo>
                  <a:pt x="2664239" y="1648849"/>
                  <a:pt x="2668049" y="1646944"/>
                  <a:pt x="2671859" y="1646944"/>
                </a:cubicBezTo>
                <a:cubicBezTo>
                  <a:pt x="2691861" y="1644087"/>
                  <a:pt x="2710911" y="1663137"/>
                  <a:pt x="2720436" y="1687902"/>
                </a:cubicBezTo>
                <a:cubicBezTo>
                  <a:pt x="2730914" y="1713619"/>
                  <a:pt x="2727104" y="1751719"/>
                  <a:pt x="2709959" y="1765054"/>
                </a:cubicBezTo>
                <a:cubicBezTo>
                  <a:pt x="2695671" y="1775531"/>
                  <a:pt x="2681384" y="1784104"/>
                  <a:pt x="2668049" y="1772674"/>
                </a:cubicBezTo>
                <a:cubicBezTo>
                  <a:pt x="2664239" y="1768864"/>
                  <a:pt x="2661381" y="1764102"/>
                  <a:pt x="2657571" y="1760292"/>
                </a:cubicBezTo>
                <a:cubicBezTo>
                  <a:pt x="2640426" y="1741242"/>
                  <a:pt x="2634711" y="1750767"/>
                  <a:pt x="2622329" y="1772674"/>
                </a:cubicBezTo>
                <a:cubicBezTo>
                  <a:pt x="2614709" y="1786962"/>
                  <a:pt x="2604231" y="1774579"/>
                  <a:pt x="2587086" y="1770769"/>
                </a:cubicBezTo>
                <a:cubicBezTo>
                  <a:pt x="2575656" y="1767912"/>
                  <a:pt x="2565179" y="1769817"/>
                  <a:pt x="2555654" y="1778389"/>
                </a:cubicBezTo>
                <a:cubicBezTo>
                  <a:pt x="2541366" y="1791724"/>
                  <a:pt x="2527079" y="1806964"/>
                  <a:pt x="2513744" y="1793629"/>
                </a:cubicBezTo>
                <a:cubicBezTo>
                  <a:pt x="2508981" y="1788867"/>
                  <a:pt x="2505171" y="1783152"/>
                  <a:pt x="2500409" y="1778389"/>
                </a:cubicBezTo>
                <a:cubicBezTo>
                  <a:pt x="2485169" y="1762197"/>
                  <a:pt x="2479454" y="1763149"/>
                  <a:pt x="2469929" y="1783152"/>
                </a:cubicBezTo>
                <a:cubicBezTo>
                  <a:pt x="2464214" y="1795534"/>
                  <a:pt x="2456594" y="1796487"/>
                  <a:pt x="2441354" y="1796487"/>
                </a:cubicBezTo>
                <a:cubicBezTo>
                  <a:pt x="2426114" y="1796487"/>
                  <a:pt x="2415636" y="1787914"/>
                  <a:pt x="2410874" y="1775531"/>
                </a:cubicBezTo>
                <a:cubicBezTo>
                  <a:pt x="2403254" y="1756481"/>
                  <a:pt x="2392776" y="1760292"/>
                  <a:pt x="2372774" y="1764102"/>
                </a:cubicBezTo>
                <a:cubicBezTo>
                  <a:pt x="2357534" y="1766959"/>
                  <a:pt x="2347056" y="1757434"/>
                  <a:pt x="2341341" y="1743147"/>
                </a:cubicBezTo>
                <a:cubicBezTo>
                  <a:pt x="2330864" y="1718381"/>
                  <a:pt x="2333721" y="1665042"/>
                  <a:pt x="2344199" y="1641229"/>
                </a:cubicBezTo>
                <a:cubicBezTo>
                  <a:pt x="2349914" y="1627894"/>
                  <a:pt x="2362296" y="1623131"/>
                  <a:pt x="2376584" y="1624084"/>
                </a:cubicBezTo>
                <a:cubicBezTo>
                  <a:pt x="2391824" y="1625037"/>
                  <a:pt x="2401349" y="1624084"/>
                  <a:pt x="2407064" y="1638372"/>
                </a:cubicBezTo>
                <a:cubicBezTo>
                  <a:pt x="2409921" y="1645039"/>
                  <a:pt x="2408016" y="1654564"/>
                  <a:pt x="2419446" y="1654564"/>
                </a:cubicBezTo>
                <a:cubicBezTo>
                  <a:pt x="2430876" y="1654564"/>
                  <a:pt x="2433734" y="1645992"/>
                  <a:pt x="2436591" y="1638372"/>
                </a:cubicBezTo>
                <a:cubicBezTo>
                  <a:pt x="2443259" y="1622179"/>
                  <a:pt x="2442306" y="1605034"/>
                  <a:pt x="2442306" y="1586937"/>
                </a:cubicBezTo>
                <a:cubicBezTo>
                  <a:pt x="2442306" y="1554552"/>
                  <a:pt x="2422304" y="1561219"/>
                  <a:pt x="2406111" y="1555504"/>
                </a:cubicBezTo>
                <a:cubicBezTo>
                  <a:pt x="2398491" y="1552647"/>
                  <a:pt x="2390871" y="1548837"/>
                  <a:pt x="2383251" y="1545027"/>
                </a:cubicBezTo>
                <a:cubicBezTo>
                  <a:pt x="2364201" y="1534549"/>
                  <a:pt x="2354676" y="1538359"/>
                  <a:pt x="2348961" y="1558362"/>
                </a:cubicBezTo>
                <a:cubicBezTo>
                  <a:pt x="2342294" y="1579317"/>
                  <a:pt x="2336579" y="1601224"/>
                  <a:pt x="2330864" y="1622179"/>
                </a:cubicBezTo>
                <a:cubicBezTo>
                  <a:pt x="2328006" y="1633609"/>
                  <a:pt x="2322291" y="1638372"/>
                  <a:pt x="2309909" y="1638372"/>
                </a:cubicBezTo>
                <a:cubicBezTo>
                  <a:pt x="2283239" y="1639324"/>
                  <a:pt x="2261331" y="1636467"/>
                  <a:pt x="2239424" y="1615512"/>
                </a:cubicBezTo>
                <a:cubicBezTo>
                  <a:pt x="2227041" y="1603129"/>
                  <a:pt x="2201324" y="1605034"/>
                  <a:pt x="2181321" y="1600272"/>
                </a:cubicBezTo>
                <a:cubicBezTo>
                  <a:pt x="2178464" y="1599319"/>
                  <a:pt x="2172749" y="1602177"/>
                  <a:pt x="2174654" y="1604081"/>
                </a:cubicBezTo>
                <a:cubicBezTo>
                  <a:pt x="2187036" y="1619322"/>
                  <a:pt x="2167986" y="1627894"/>
                  <a:pt x="2166081" y="1640277"/>
                </a:cubicBezTo>
                <a:cubicBezTo>
                  <a:pt x="2163224" y="1651706"/>
                  <a:pt x="2164176" y="1656469"/>
                  <a:pt x="2178464" y="1655517"/>
                </a:cubicBezTo>
                <a:cubicBezTo>
                  <a:pt x="2208944" y="1652659"/>
                  <a:pt x="2217516" y="1659327"/>
                  <a:pt x="2226089" y="1685044"/>
                </a:cubicBezTo>
                <a:cubicBezTo>
                  <a:pt x="2235614" y="1715524"/>
                  <a:pt x="2227994" y="1751719"/>
                  <a:pt x="2208944" y="1763149"/>
                </a:cubicBezTo>
                <a:cubicBezTo>
                  <a:pt x="2194656" y="1771722"/>
                  <a:pt x="2180369" y="1768864"/>
                  <a:pt x="2168939" y="1757434"/>
                </a:cubicBezTo>
                <a:cubicBezTo>
                  <a:pt x="2164176" y="1752672"/>
                  <a:pt x="2160366" y="1746004"/>
                  <a:pt x="2155604" y="1741242"/>
                </a:cubicBezTo>
                <a:cubicBezTo>
                  <a:pt x="2143221" y="1727906"/>
                  <a:pt x="2131791" y="1726954"/>
                  <a:pt x="2123219" y="1744099"/>
                </a:cubicBezTo>
                <a:cubicBezTo>
                  <a:pt x="2115599" y="1758387"/>
                  <a:pt x="2105121" y="1768864"/>
                  <a:pt x="2087024" y="1766959"/>
                </a:cubicBezTo>
                <a:cubicBezTo>
                  <a:pt x="2067974" y="1765054"/>
                  <a:pt x="2061306" y="1751719"/>
                  <a:pt x="2057496" y="1736479"/>
                </a:cubicBezTo>
                <a:cubicBezTo>
                  <a:pt x="2054639" y="1724097"/>
                  <a:pt x="2049876" y="1722192"/>
                  <a:pt x="2038446" y="1725049"/>
                </a:cubicBezTo>
                <a:cubicBezTo>
                  <a:pt x="2011776" y="1729812"/>
                  <a:pt x="2000346" y="1722192"/>
                  <a:pt x="1994631" y="1695522"/>
                </a:cubicBezTo>
                <a:cubicBezTo>
                  <a:pt x="1990821" y="1678377"/>
                  <a:pt x="1990821" y="1661231"/>
                  <a:pt x="1993679" y="1645039"/>
                </a:cubicBezTo>
                <a:cubicBezTo>
                  <a:pt x="1997489" y="1627894"/>
                  <a:pt x="2007966" y="1615512"/>
                  <a:pt x="2026064" y="1614559"/>
                </a:cubicBezTo>
                <a:cubicBezTo>
                  <a:pt x="2043209" y="1613606"/>
                  <a:pt x="2054639" y="1623131"/>
                  <a:pt x="2060354" y="1639324"/>
                </a:cubicBezTo>
                <a:cubicBezTo>
                  <a:pt x="2062259" y="1645992"/>
                  <a:pt x="2061306" y="1656469"/>
                  <a:pt x="2072736" y="1655517"/>
                </a:cubicBezTo>
                <a:cubicBezTo>
                  <a:pt x="2082261" y="1655517"/>
                  <a:pt x="2089881" y="1650754"/>
                  <a:pt x="2093691" y="1641229"/>
                </a:cubicBezTo>
                <a:cubicBezTo>
                  <a:pt x="2095596" y="1635514"/>
                  <a:pt x="2098454" y="1630752"/>
                  <a:pt x="2099406" y="1625989"/>
                </a:cubicBezTo>
                <a:cubicBezTo>
                  <a:pt x="2105121" y="1597414"/>
                  <a:pt x="2089881" y="1568839"/>
                  <a:pt x="2101311" y="1539312"/>
                </a:cubicBezTo>
                <a:cubicBezTo>
                  <a:pt x="2098454" y="1538359"/>
                  <a:pt x="2096549" y="1538359"/>
                  <a:pt x="2093691" y="1538359"/>
                </a:cubicBezTo>
                <a:cubicBezTo>
                  <a:pt x="2087024" y="1557409"/>
                  <a:pt x="2079404" y="1575506"/>
                  <a:pt x="2072736" y="1594556"/>
                </a:cubicBezTo>
                <a:cubicBezTo>
                  <a:pt x="2068926" y="1606939"/>
                  <a:pt x="2062259" y="1609797"/>
                  <a:pt x="2049876" y="1606939"/>
                </a:cubicBezTo>
                <a:cubicBezTo>
                  <a:pt x="2012729" y="1599319"/>
                  <a:pt x="1978439" y="1583127"/>
                  <a:pt x="1942244" y="1573602"/>
                </a:cubicBezTo>
                <a:cubicBezTo>
                  <a:pt x="1935576" y="1571697"/>
                  <a:pt x="1928909" y="1567887"/>
                  <a:pt x="1926051" y="1561219"/>
                </a:cubicBezTo>
                <a:cubicBezTo>
                  <a:pt x="1915574" y="1538359"/>
                  <a:pt x="1895571" y="1529787"/>
                  <a:pt x="1874616" y="1522167"/>
                </a:cubicBezTo>
                <a:cubicBezTo>
                  <a:pt x="1846041" y="1511689"/>
                  <a:pt x="1840326" y="1495497"/>
                  <a:pt x="1852709" y="1466922"/>
                </a:cubicBezTo>
                <a:cubicBezTo>
                  <a:pt x="1871759" y="1424059"/>
                  <a:pt x="1846359" y="1426123"/>
                  <a:pt x="1826039" y="1415487"/>
                </a:cubicBezTo>
                <a:cubicBezTo>
                  <a:pt x="1805719" y="1404851"/>
                  <a:pt x="1752538" y="1397230"/>
                  <a:pt x="1730789" y="1403104"/>
                </a:cubicBezTo>
                <a:cubicBezTo>
                  <a:pt x="1696499" y="1385006"/>
                  <a:pt x="1702214" y="1407867"/>
                  <a:pt x="1695546" y="1450729"/>
                </a:cubicBezTo>
                <a:cubicBezTo>
                  <a:pt x="1695546" y="1454539"/>
                  <a:pt x="1694118" y="1460255"/>
                  <a:pt x="1694594" y="1474542"/>
                </a:cubicBezTo>
                <a:cubicBezTo>
                  <a:pt x="1695070" y="1488829"/>
                  <a:pt x="1696023" y="1516610"/>
                  <a:pt x="1698404" y="1536454"/>
                </a:cubicBezTo>
                <a:cubicBezTo>
                  <a:pt x="1709834" y="1554552"/>
                  <a:pt x="1710786" y="1573602"/>
                  <a:pt x="1708881" y="1593604"/>
                </a:cubicBezTo>
                <a:cubicBezTo>
                  <a:pt x="1707929" y="1590747"/>
                  <a:pt x="1704119" y="1589794"/>
                  <a:pt x="1697451" y="1592652"/>
                </a:cubicBezTo>
                <a:cubicBezTo>
                  <a:pt x="1692689" y="1594556"/>
                  <a:pt x="1688879" y="1596462"/>
                  <a:pt x="1687926" y="1601224"/>
                </a:cubicBezTo>
                <a:cubicBezTo>
                  <a:pt x="1691736" y="1607892"/>
                  <a:pt x="1697451" y="1605987"/>
                  <a:pt x="1702214" y="1605987"/>
                </a:cubicBezTo>
                <a:cubicBezTo>
                  <a:pt x="1733646" y="1607892"/>
                  <a:pt x="1745076" y="1619322"/>
                  <a:pt x="1743171" y="1650754"/>
                </a:cubicBezTo>
                <a:cubicBezTo>
                  <a:pt x="1742219" y="1669804"/>
                  <a:pt x="1740314" y="1688854"/>
                  <a:pt x="1726979" y="1704094"/>
                </a:cubicBezTo>
                <a:cubicBezTo>
                  <a:pt x="1709834" y="1724097"/>
                  <a:pt x="1690784" y="1723144"/>
                  <a:pt x="1676496" y="1701237"/>
                </a:cubicBezTo>
                <a:cubicBezTo>
                  <a:pt x="1672686" y="1695522"/>
                  <a:pt x="1669829" y="1687902"/>
                  <a:pt x="1665066" y="1682187"/>
                </a:cubicBezTo>
                <a:cubicBezTo>
                  <a:pt x="1654589" y="1671709"/>
                  <a:pt x="1644111" y="1663137"/>
                  <a:pt x="1633634" y="1683139"/>
                </a:cubicBezTo>
                <a:cubicBezTo>
                  <a:pt x="1626014" y="1698379"/>
                  <a:pt x="1614584" y="1703142"/>
                  <a:pt x="1597439" y="1699331"/>
                </a:cubicBezTo>
                <a:cubicBezTo>
                  <a:pt x="1580294" y="1695522"/>
                  <a:pt x="1576484" y="1684092"/>
                  <a:pt x="1573626" y="1669804"/>
                </a:cubicBezTo>
                <a:cubicBezTo>
                  <a:pt x="1566006" y="1633609"/>
                  <a:pt x="1559339" y="1654564"/>
                  <a:pt x="1592676" y="1636467"/>
                </a:cubicBezTo>
                <a:cubicBezTo>
                  <a:pt x="1598391" y="1633609"/>
                  <a:pt x="1598391" y="1633609"/>
                  <a:pt x="1599344" y="1620274"/>
                </a:cubicBezTo>
                <a:cubicBezTo>
                  <a:pt x="1563149" y="1631704"/>
                  <a:pt x="1551719" y="1628847"/>
                  <a:pt x="1543146" y="1605034"/>
                </a:cubicBezTo>
                <a:cubicBezTo>
                  <a:pt x="1531716" y="1573602"/>
                  <a:pt x="1545051" y="1526929"/>
                  <a:pt x="1568864" y="1517404"/>
                </a:cubicBezTo>
                <a:cubicBezTo>
                  <a:pt x="1584104" y="1510737"/>
                  <a:pt x="1602201" y="1518356"/>
                  <a:pt x="1609821" y="1535502"/>
                </a:cubicBezTo>
                <a:cubicBezTo>
                  <a:pt x="1612679" y="1542169"/>
                  <a:pt x="1614584" y="1548837"/>
                  <a:pt x="1615536" y="1555504"/>
                </a:cubicBezTo>
                <a:cubicBezTo>
                  <a:pt x="1617441" y="1563124"/>
                  <a:pt x="1623156" y="1565029"/>
                  <a:pt x="1628871" y="1565981"/>
                </a:cubicBezTo>
                <a:cubicBezTo>
                  <a:pt x="1637444" y="1566934"/>
                  <a:pt x="1639349" y="1560267"/>
                  <a:pt x="1640301" y="1554552"/>
                </a:cubicBezTo>
                <a:cubicBezTo>
                  <a:pt x="1642206" y="1541217"/>
                  <a:pt x="1644111" y="1526929"/>
                  <a:pt x="1645064" y="1513594"/>
                </a:cubicBezTo>
                <a:cubicBezTo>
                  <a:pt x="1646969" y="1486924"/>
                  <a:pt x="1627919" y="1464064"/>
                  <a:pt x="1625061" y="1436442"/>
                </a:cubicBezTo>
                <a:cubicBezTo>
                  <a:pt x="1624109" y="1430727"/>
                  <a:pt x="1626014" y="1377387"/>
                  <a:pt x="1619346" y="1374529"/>
                </a:cubicBezTo>
                <a:lnTo>
                  <a:pt x="1560291" y="1371672"/>
                </a:lnTo>
                <a:cubicBezTo>
                  <a:pt x="1527906" y="1365956"/>
                  <a:pt x="1494569" y="1361194"/>
                  <a:pt x="1461231" y="1354527"/>
                </a:cubicBezTo>
                <a:cubicBezTo>
                  <a:pt x="1432656" y="1348812"/>
                  <a:pt x="1424084" y="1360242"/>
                  <a:pt x="1400271" y="1341192"/>
                </a:cubicBezTo>
                <a:cubicBezTo>
                  <a:pt x="1395509" y="1337381"/>
                  <a:pt x="1388841" y="1330714"/>
                  <a:pt x="1382174" y="1335477"/>
                </a:cubicBezTo>
                <a:cubicBezTo>
                  <a:pt x="1375506" y="1340239"/>
                  <a:pt x="1379316" y="1347859"/>
                  <a:pt x="1380269" y="1354527"/>
                </a:cubicBezTo>
                <a:cubicBezTo>
                  <a:pt x="1381221" y="1367862"/>
                  <a:pt x="1381221" y="1380244"/>
                  <a:pt x="1376459" y="1392627"/>
                </a:cubicBezTo>
                <a:cubicBezTo>
                  <a:pt x="1371696" y="1404056"/>
                  <a:pt x="1350741" y="1400247"/>
                  <a:pt x="1331691" y="1401199"/>
                </a:cubicBezTo>
                <a:cubicBezTo>
                  <a:pt x="1312641" y="1403104"/>
                  <a:pt x="1300259" y="1397389"/>
                  <a:pt x="1293591" y="1379292"/>
                </a:cubicBezTo>
                <a:cubicBezTo>
                  <a:pt x="1291686" y="1375481"/>
                  <a:pt x="1288829" y="1372624"/>
                  <a:pt x="1285971" y="1367862"/>
                </a:cubicBezTo>
                <a:cubicBezTo>
                  <a:pt x="1284066" y="1371672"/>
                  <a:pt x="1282161" y="1372624"/>
                  <a:pt x="1281209" y="1374529"/>
                </a:cubicBezTo>
                <a:cubicBezTo>
                  <a:pt x="1272636" y="1393579"/>
                  <a:pt x="1261206" y="1408819"/>
                  <a:pt x="1237394" y="1402152"/>
                </a:cubicBezTo>
                <a:cubicBezTo>
                  <a:pt x="1215486" y="1396437"/>
                  <a:pt x="1184054" y="1377387"/>
                  <a:pt x="1182149" y="1358337"/>
                </a:cubicBezTo>
                <a:cubicBezTo>
                  <a:pt x="1180244" y="1340239"/>
                  <a:pt x="1183101" y="1322142"/>
                  <a:pt x="1190721" y="1304997"/>
                </a:cubicBezTo>
                <a:cubicBezTo>
                  <a:pt x="1195484" y="1294519"/>
                  <a:pt x="1220249" y="1291662"/>
                  <a:pt x="1210724" y="1289756"/>
                </a:cubicBezTo>
                <a:cubicBezTo>
                  <a:pt x="1174529" y="1284042"/>
                  <a:pt x="1128809" y="1267849"/>
                  <a:pt x="1092614" y="1261181"/>
                </a:cubicBezTo>
                <a:cubicBezTo>
                  <a:pt x="1082136" y="1259277"/>
                  <a:pt x="1072611" y="1261181"/>
                  <a:pt x="1064039" y="1266897"/>
                </a:cubicBezTo>
                <a:cubicBezTo>
                  <a:pt x="1042131" y="1281184"/>
                  <a:pt x="1029749" y="1307854"/>
                  <a:pt x="1003079" y="1313569"/>
                </a:cubicBezTo>
                <a:cubicBezTo>
                  <a:pt x="996411" y="1314522"/>
                  <a:pt x="995459" y="1318331"/>
                  <a:pt x="997364" y="1324999"/>
                </a:cubicBezTo>
                <a:cubicBezTo>
                  <a:pt x="1000221" y="1333572"/>
                  <a:pt x="1002126" y="1343097"/>
                  <a:pt x="1003079" y="1351669"/>
                </a:cubicBezTo>
                <a:cubicBezTo>
                  <a:pt x="1007841" y="1387864"/>
                  <a:pt x="984029" y="1416439"/>
                  <a:pt x="947834" y="1421202"/>
                </a:cubicBezTo>
                <a:lnTo>
                  <a:pt x="943071" y="1421202"/>
                </a:lnTo>
                <a:cubicBezTo>
                  <a:pt x="878301" y="1406914"/>
                  <a:pt x="810674" y="1417392"/>
                  <a:pt x="745904" y="1403104"/>
                </a:cubicBezTo>
                <a:cubicBezTo>
                  <a:pt x="717329" y="1396437"/>
                  <a:pt x="662084" y="1404056"/>
                  <a:pt x="636366" y="1389769"/>
                </a:cubicBezTo>
                <a:cubicBezTo>
                  <a:pt x="584931" y="1361194"/>
                  <a:pt x="593504" y="1297377"/>
                  <a:pt x="600171" y="1240227"/>
                </a:cubicBezTo>
                <a:cubicBezTo>
                  <a:pt x="601124" y="1233559"/>
                  <a:pt x="603981" y="1226892"/>
                  <a:pt x="600171" y="1220224"/>
                </a:cubicBezTo>
                <a:cubicBezTo>
                  <a:pt x="588741" y="1219272"/>
                  <a:pt x="565881" y="1209747"/>
                  <a:pt x="560166" y="1216414"/>
                </a:cubicBezTo>
                <a:cubicBezTo>
                  <a:pt x="548736" y="1231654"/>
                  <a:pt x="536354" y="1263087"/>
                  <a:pt x="517304" y="1267849"/>
                </a:cubicBezTo>
                <a:cubicBezTo>
                  <a:pt x="506826" y="1270706"/>
                  <a:pt x="506826" y="1275469"/>
                  <a:pt x="510636" y="1284042"/>
                </a:cubicBezTo>
                <a:cubicBezTo>
                  <a:pt x="514446" y="1291662"/>
                  <a:pt x="518256" y="1301187"/>
                  <a:pt x="519209" y="1309759"/>
                </a:cubicBezTo>
                <a:cubicBezTo>
                  <a:pt x="524924" y="1347859"/>
                  <a:pt x="516351" y="1384054"/>
                  <a:pt x="477299" y="1384054"/>
                </a:cubicBezTo>
                <a:cubicBezTo>
                  <a:pt x="425864" y="1384054"/>
                  <a:pt x="374429" y="1383102"/>
                  <a:pt x="322994" y="1382149"/>
                </a:cubicBezTo>
                <a:cubicBezTo>
                  <a:pt x="275369" y="1381197"/>
                  <a:pt x="227744" y="1365004"/>
                  <a:pt x="186786" y="1338334"/>
                </a:cubicBezTo>
                <a:cubicBezTo>
                  <a:pt x="132494" y="1303092"/>
                  <a:pt x="110586" y="1247847"/>
                  <a:pt x="127731" y="1189744"/>
                </a:cubicBezTo>
                <a:cubicBezTo>
                  <a:pt x="145829" y="1128784"/>
                  <a:pt x="192501" y="1092589"/>
                  <a:pt x="257271" y="1089732"/>
                </a:cubicBezTo>
                <a:cubicBezTo>
                  <a:pt x="275369" y="1088779"/>
                  <a:pt x="294419" y="1094494"/>
                  <a:pt x="318231" y="1084969"/>
                </a:cubicBezTo>
                <a:cubicBezTo>
                  <a:pt x="279179" y="1070682"/>
                  <a:pt x="243936" y="1065919"/>
                  <a:pt x="208694" y="1059252"/>
                </a:cubicBezTo>
                <a:cubicBezTo>
                  <a:pt x="132494" y="1044964"/>
                  <a:pt x="102966" y="1030676"/>
                  <a:pt x="26766" y="1016389"/>
                </a:cubicBezTo>
                <a:cubicBezTo>
                  <a:pt x="17241" y="1015436"/>
                  <a:pt x="3906" y="1017342"/>
                  <a:pt x="96" y="1004007"/>
                </a:cubicBezTo>
                <a:cubicBezTo>
                  <a:pt x="-3714" y="990672"/>
                  <a:pt x="107729" y="975432"/>
                  <a:pt x="138209" y="981147"/>
                </a:cubicBezTo>
                <a:cubicBezTo>
                  <a:pt x="241079" y="1000197"/>
                  <a:pt x="257271" y="995434"/>
                  <a:pt x="361094" y="1014484"/>
                </a:cubicBezTo>
                <a:cubicBezTo>
                  <a:pt x="506826" y="1042107"/>
                  <a:pt x="653511" y="1063062"/>
                  <a:pt x="801149" y="1075444"/>
                </a:cubicBezTo>
                <a:cubicBezTo>
                  <a:pt x="879254" y="1082112"/>
                  <a:pt x="976409" y="1095447"/>
                  <a:pt x="1055466" y="1090684"/>
                </a:cubicBezTo>
                <a:cubicBezTo>
                  <a:pt x="1069754" y="1090684"/>
                  <a:pt x="1086899" y="1091637"/>
                  <a:pt x="1075469" y="1067824"/>
                </a:cubicBezTo>
                <a:cubicBezTo>
                  <a:pt x="1073564" y="1064014"/>
                  <a:pt x="1074516" y="1057347"/>
                  <a:pt x="1076421" y="1052584"/>
                </a:cubicBezTo>
                <a:cubicBezTo>
                  <a:pt x="1089756" y="1024009"/>
                  <a:pt x="1078326" y="1004007"/>
                  <a:pt x="1060229" y="981147"/>
                </a:cubicBezTo>
                <a:cubicBezTo>
                  <a:pt x="1014509" y="924949"/>
                  <a:pt x="926879" y="851607"/>
                  <a:pt x="917354" y="779217"/>
                </a:cubicBezTo>
                <a:cubicBezTo>
                  <a:pt x="911639" y="738259"/>
                  <a:pt x="923069" y="703017"/>
                  <a:pt x="948786" y="672536"/>
                </a:cubicBezTo>
                <a:cubicBezTo>
                  <a:pt x="957359" y="661107"/>
                  <a:pt x="967836" y="650629"/>
                  <a:pt x="977361" y="640151"/>
                </a:cubicBezTo>
                <a:cubicBezTo>
                  <a:pt x="1028796" y="584907"/>
                  <a:pt x="1118331" y="530614"/>
                  <a:pt x="1167861" y="472511"/>
                </a:cubicBezTo>
                <a:cubicBezTo>
                  <a:pt x="1218344" y="414409"/>
                  <a:pt x="1294544" y="414409"/>
                  <a:pt x="1367886" y="423934"/>
                </a:cubicBezTo>
                <a:cubicBezTo>
                  <a:pt x="1482186" y="439174"/>
                  <a:pt x="1590771" y="474416"/>
                  <a:pt x="1698404" y="513469"/>
                </a:cubicBezTo>
                <a:cubicBezTo>
                  <a:pt x="1713644" y="518232"/>
                  <a:pt x="1751744" y="536329"/>
                  <a:pt x="1767936" y="542997"/>
                </a:cubicBezTo>
                <a:cubicBezTo>
                  <a:pt x="1868901" y="585859"/>
                  <a:pt x="1966056" y="643961"/>
                  <a:pt x="2060354" y="700159"/>
                </a:cubicBezTo>
                <a:cubicBezTo>
                  <a:pt x="2109884" y="729686"/>
                  <a:pt x="2167986" y="745879"/>
                  <a:pt x="2223231" y="760167"/>
                </a:cubicBezTo>
                <a:cubicBezTo>
                  <a:pt x="2446116" y="817317"/>
                  <a:pt x="2669001" y="857322"/>
                  <a:pt x="2890934" y="920186"/>
                </a:cubicBezTo>
                <a:cubicBezTo>
                  <a:pt x="2914746" y="926854"/>
                  <a:pt x="2927129" y="915424"/>
                  <a:pt x="2939511" y="900184"/>
                </a:cubicBezTo>
                <a:cubicBezTo>
                  <a:pt x="3005234" y="818269"/>
                  <a:pt x="3070004" y="737307"/>
                  <a:pt x="3134774" y="654439"/>
                </a:cubicBezTo>
                <a:cubicBezTo>
                  <a:pt x="3304319" y="437269"/>
                  <a:pt x="3471959" y="275344"/>
                  <a:pt x="3645314" y="61031"/>
                </a:cubicBezTo>
                <a:cubicBezTo>
                  <a:pt x="3651029" y="54364"/>
                  <a:pt x="3657696" y="48649"/>
                  <a:pt x="3661506" y="41029"/>
                </a:cubicBezTo>
                <a:cubicBezTo>
                  <a:pt x="3677223" y="13883"/>
                  <a:pt x="3698833" y="1738"/>
                  <a:pt x="3725131" y="17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>
              <a:solidFill>
                <a:schemeClr val="accent3"/>
              </a:solidFill>
            </a:endParaRP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324B7B20-AC6E-409F-A45E-ACE31408A15D}"/>
              </a:ext>
            </a:extLst>
          </p:cNvPr>
          <p:cNvSpPr txBox="1"/>
          <p:nvPr/>
        </p:nvSpPr>
        <p:spPr>
          <a:xfrm>
            <a:off x="705223" y="617473"/>
            <a:ext cx="330909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accent2"/>
                </a:solidFill>
                <a:latin typeface="+mj-lt"/>
                <a:cs typeface="Arial" pitchFamily="34" charset="0"/>
              </a:rPr>
              <a:t>Agenda</a:t>
            </a:r>
            <a:endParaRPr lang="en-US" altLang="ko-KR" sz="5400" dirty="0">
              <a:solidFill>
                <a:schemeClr val="accent6"/>
              </a:solidFill>
              <a:latin typeface="+mj-lt"/>
              <a:cs typeface="Arial" pitchFamily="34" charset="0"/>
            </a:endParaRP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88DFC3BA-6903-466E-97A9-F1FDB504CFD5}"/>
              </a:ext>
            </a:extLst>
          </p:cNvPr>
          <p:cNvSpPr txBox="1"/>
          <p:nvPr/>
        </p:nvSpPr>
        <p:spPr>
          <a:xfrm>
            <a:off x="6706964" y="310330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cs typeface="Arial" pitchFamily="34" charset="0"/>
              </a:rPr>
              <a:t>Introduction</a:t>
            </a:r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0412DB6B-9AB7-4955-A4BB-AF14FF1B562D}"/>
              </a:ext>
            </a:extLst>
          </p:cNvPr>
          <p:cNvSpPr txBox="1"/>
          <p:nvPr/>
        </p:nvSpPr>
        <p:spPr>
          <a:xfrm>
            <a:off x="5688062" y="133988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cs typeface="Arial" pitchFamily="34" charset="0"/>
              </a:rPr>
              <a:t>01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D1DC7080-7BE3-48C6-98A5-727DEEF3C3C4}"/>
              </a:ext>
            </a:extLst>
          </p:cNvPr>
          <p:cNvSpPr txBox="1"/>
          <p:nvPr/>
        </p:nvSpPr>
        <p:spPr>
          <a:xfrm>
            <a:off x="6706964" y="1073571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cs typeface="Arial" pitchFamily="34" charset="0"/>
              </a:rPr>
              <a:t>Project Management</a:t>
            </a:r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F0FD0BE9-2D5E-4F2C-BAD8-D03BFA0E2B80}"/>
              </a:ext>
            </a:extLst>
          </p:cNvPr>
          <p:cNvSpPr txBox="1"/>
          <p:nvPr/>
        </p:nvSpPr>
        <p:spPr>
          <a:xfrm>
            <a:off x="5688062" y="939433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cs typeface="Arial" pitchFamily="34" charset="0"/>
              </a:rPr>
              <a:t>02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638091B7-1D08-4113-B3E3-5322688061DB}"/>
              </a:ext>
            </a:extLst>
          </p:cNvPr>
          <p:cNvSpPr txBox="1"/>
          <p:nvPr/>
        </p:nvSpPr>
        <p:spPr>
          <a:xfrm>
            <a:off x="6706964" y="1879014"/>
            <a:ext cx="4927018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cs typeface="Arial" pitchFamily="34" charset="0"/>
              </a:rPr>
              <a:t>Requirement Specifications</a:t>
            </a:r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34AB9548-CC52-408F-8C3C-23A0C27701A0}"/>
              </a:ext>
            </a:extLst>
          </p:cNvPr>
          <p:cNvSpPr txBox="1"/>
          <p:nvPr/>
        </p:nvSpPr>
        <p:spPr>
          <a:xfrm>
            <a:off x="5688062" y="1758942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cs typeface="Arial" pitchFamily="34" charset="0"/>
              </a:rPr>
              <a:t>03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ECCD60EC-5BCC-425A-9920-13A9667333DA}"/>
              </a:ext>
            </a:extLst>
          </p:cNvPr>
          <p:cNvSpPr txBox="1"/>
          <p:nvPr/>
        </p:nvSpPr>
        <p:spPr>
          <a:xfrm>
            <a:off x="6706964" y="2726672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cs typeface="Arial" pitchFamily="34" charset="0"/>
              </a:rPr>
              <a:t>Software Design</a:t>
            </a:r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27DBA41B-60B8-4A61-8E09-CD07D7E976ED}"/>
              </a:ext>
            </a:extLst>
          </p:cNvPr>
          <p:cNvSpPr txBox="1"/>
          <p:nvPr/>
        </p:nvSpPr>
        <p:spPr>
          <a:xfrm>
            <a:off x="5688062" y="2564394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cs typeface="Arial" pitchFamily="34" charset="0"/>
              </a:rPr>
              <a:t>04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578" name="Freeform: Shape 577">
            <a:extLst>
              <a:ext uri="{FF2B5EF4-FFF2-40B4-BE49-F238E27FC236}">
                <a16:creationId xmlns:a16="http://schemas.microsoft.com/office/drawing/2014/main" id="{D8D37A5D-6EB0-4C4A-A49D-6F14A2EA5942}"/>
              </a:ext>
            </a:extLst>
          </p:cNvPr>
          <p:cNvSpPr/>
          <p:nvPr/>
        </p:nvSpPr>
        <p:spPr>
          <a:xfrm>
            <a:off x="9053808" y="6363271"/>
            <a:ext cx="1218348" cy="396810"/>
          </a:xfrm>
          <a:custGeom>
            <a:avLst/>
            <a:gdLst>
              <a:gd name="connsiteX0" fmla="*/ 3561198 w 3628742"/>
              <a:gd name="connsiteY0" fmla="*/ 913032 h 1181863"/>
              <a:gd name="connsiteX1" fmla="*/ 3560779 w 3628742"/>
              <a:gd name="connsiteY1" fmla="*/ 958099 h 1181863"/>
              <a:gd name="connsiteX2" fmla="*/ 3565327 w 3628742"/>
              <a:gd name="connsiteY2" fmla="*/ 958938 h 1181863"/>
              <a:gd name="connsiteX3" fmla="*/ 3565327 w 3628742"/>
              <a:gd name="connsiteY3" fmla="*/ 914145 h 1181863"/>
              <a:gd name="connsiteX4" fmla="*/ 3476334 w 3628742"/>
              <a:gd name="connsiteY4" fmla="*/ 904646 h 1181863"/>
              <a:gd name="connsiteX5" fmla="*/ 3461550 w 3628742"/>
              <a:gd name="connsiteY5" fmla="*/ 919431 h 1181863"/>
              <a:gd name="connsiteX6" fmla="*/ 3461550 w 3628742"/>
              <a:gd name="connsiteY6" fmla="*/ 935637 h 1181863"/>
              <a:gd name="connsiteX7" fmla="*/ 3476334 w 3628742"/>
              <a:gd name="connsiteY7" fmla="*/ 950422 h 1181863"/>
              <a:gd name="connsiteX8" fmla="*/ 3525808 w 3628742"/>
              <a:gd name="connsiteY8" fmla="*/ 950422 h 1181863"/>
              <a:gd name="connsiteX9" fmla="*/ 3540592 w 3628742"/>
              <a:gd name="connsiteY9" fmla="*/ 935637 h 1181863"/>
              <a:gd name="connsiteX10" fmla="*/ 3540592 w 3628742"/>
              <a:gd name="connsiteY10" fmla="*/ 919431 h 1181863"/>
              <a:gd name="connsiteX11" fmla="*/ 3525808 w 3628742"/>
              <a:gd name="connsiteY11" fmla="*/ 904646 h 1181863"/>
              <a:gd name="connsiteX12" fmla="*/ 3296422 w 3628742"/>
              <a:gd name="connsiteY12" fmla="*/ 859789 h 1181863"/>
              <a:gd name="connsiteX13" fmla="*/ 3288830 w 3628742"/>
              <a:gd name="connsiteY13" fmla="*/ 862993 h 1181863"/>
              <a:gd name="connsiteX14" fmla="*/ 3296992 w 3628742"/>
              <a:gd name="connsiteY14" fmla="*/ 863926 h 1181863"/>
              <a:gd name="connsiteX15" fmla="*/ 1813033 w 3628742"/>
              <a:gd name="connsiteY15" fmla="*/ 1628 h 1181863"/>
              <a:gd name="connsiteX16" fmla="*/ 1820425 w 3628742"/>
              <a:gd name="connsiteY16" fmla="*/ 3050 h 1181863"/>
              <a:gd name="connsiteX17" fmla="*/ 1830661 w 3628742"/>
              <a:gd name="connsiteY17" fmla="*/ 35747 h 1181863"/>
              <a:gd name="connsiteX18" fmla="*/ 1833504 w 3628742"/>
              <a:gd name="connsiteY18" fmla="*/ 56503 h 1181863"/>
              <a:gd name="connsiteX19" fmla="*/ 1832367 w 3628742"/>
              <a:gd name="connsiteY19" fmla="*/ 63611 h 1181863"/>
              <a:gd name="connsiteX20" fmla="*/ 1833160 w 3628742"/>
              <a:gd name="connsiteY20" fmla="*/ 303599 h 1181863"/>
              <a:gd name="connsiteX21" fmla="*/ 1833194 w 3628742"/>
              <a:gd name="connsiteY21" fmla="*/ 324620 h 1181863"/>
              <a:gd name="connsiteX22" fmla="*/ 1889339 w 3628742"/>
              <a:gd name="connsiteY22" fmla="*/ 345875 h 1181863"/>
              <a:gd name="connsiteX23" fmla="*/ 1937283 w 3628742"/>
              <a:gd name="connsiteY23" fmla="*/ 384615 h 1181863"/>
              <a:gd name="connsiteX24" fmla="*/ 1970550 w 3628742"/>
              <a:gd name="connsiteY24" fmla="*/ 474178 h 1181863"/>
              <a:gd name="connsiteX25" fmla="*/ 1977658 w 3628742"/>
              <a:gd name="connsiteY25" fmla="*/ 493512 h 1181863"/>
              <a:gd name="connsiteX26" fmla="*/ 2013198 w 3628742"/>
              <a:gd name="connsiteY26" fmla="*/ 548386 h 1181863"/>
              <a:gd name="connsiteX27" fmla="*/ 2030258 w 3628742"/>
              <a:gd name="connsiteY27" fmla="*/ 561465 h 1181863"/>
              <a:gd name="connsiteX28" fmla="*/ 2188058 w 3628742"/>
              <a:gd name="connsiteY28" fmla="*/ 578240 h 1181863"/>
              <a:gd name="connsiteX29" fmla="*/ 2198862 w 3628742"/>
              <a:gd name="connsiteY29" fmla="*/ 591035 h 1181863"/>
              <a:gd name="connsiteX30" fmla="*/ 2193745 w 3628742"/>
              <a:gd name="connsiteY30" fmla="*/ 735472 h 1181863"/>
              <a:gd name="connsiteX31" fmla="*/ 2228718 w 3628742"/>
              <a:gd name="connsiteY31" fmla="*/ 740408 h 1181863"/>
              <a:gd name="connsiteX32" fmla="*/ 2242079 w 3628742"/>
              <a:gd name="connsiteY32" fmla="*/ 668655 h 1181863"/>
              <a:gd name="connsiteX33" fmla="*/ 2303777 w 3628742"/>
              <a:gd name="connsiteY33" fmla="*/ 345093 h 1181863"/>
              <a:gd name="connsiteX34" fmla="*/ 2318562 w 3628742"/>
              <a:gd name="connsiteY34" fmla="*/ 333720 h 1181863"/>
              <a:gd name="connsiteX35" fmla="*/ 2357230 w 3628742"/>
              <a:gd name="connsiteY35" fmla="*/ 333920 h 1181863"/>
              <a:gd name="connsiteX36" fmla="*/ 2409263 w 3628742"/>
              <a:gd name="connsiteY36" fmla="*/ 334029 h 1181863"/>
              <a:gd name="connsiteX37" fmla="*/ 2409262 w 3628742"/>
              <a:gd name="connsiteY37" fmla="*/ 334005 h 1181863"/>
              <a:gd name="connsiteX38" fmla="*/ 2409831 w 3628742"/>
              <a:gd name="connsiteY38" fmla="*/ 217716 h 1181863"/>
              <a:gd name="connsiteX39" fmla="*/ 2399880 w 3628742"/>
              <a:gd name="connsiteY39" fmla="*/ 208618 h 1181863"/>
              <a:gd name="connsiteX40" fmla="*/ 2379977 w 3628742"/>
              <a:gd name="connsiteY40" fmla="*/ 208618 h 1181863"/>
              <a:gd name="connsiteX41" fmla="*/ 2375428 w 3628742"/>
              <a:gd name="connsiteY41" fmla="*/ 204353 h 1181863"/>
              <a:gd name="connsiteX42" fmla="*/ 2380262 w 3628742"/>
              <a:gd name="connsiteY42" fmla="*/ 200941 h 1181863"/>
              <a:gd name="connsiteX43" fmla="*/ 2393056 w 3628742"/>
              <a:gd name="connsiteY43" fmla="*/ 200941 h 1181863"/>
              <a:gd name="connsiteX44" fmla="*/ 2410115 w 3628742"/>
              <a:gd name="connsiteY44" fmla="*/ 184166 h 1181863"/>
              <a:gd name="connsiteX45" fmla="*/ 2392772 w 3628742"/>
              <a:gd name="connsiteY45" fmla="*/ 167675 h 1181863"/>
              <a:gd name="connsiteX46" fmla="*/ 2381399 w 3628742"/>
              <a:gd name="connsiteY46" fmla="*/ 167675 h 1181863"/>
              <a:gd name="connsiteX47" fmla="*/ 2375712 w 3628742"/>
              <a:gd name="connsiteY47" fmla="*/ 163410 h 1181863"/>
              <a:gd name="connsiteX48" fmla="*/ 2381399 w 3628742"/>
              <a:gd name="connsiteY48" fmla="*/ 160567 h 1181863"/>
              <a:gd name="connsiteX49" fmla="*/ 2384242 w 3628742"/>
              <a:gd name="connsiteY49" fmla="*/ 160567 h 1181863"/>
              <a:gd name="connsiteX50" fmla="*/ 2409547 w 3628742"/>
              <a:gd name="connsiteY50" fmla="*/ 134409 h 1181863"/>
              <a:gd name="connsiteX51" fmla="*/ 2409547 w 3628742"/>
              <a:gd name="connsiteY51" fmla="*/ 120193 h 1181863"/>
              <a:gd name="connsiteX52" fmla="*/ 2418361 w 3628742"/>
              <a:gd name="connsiteY52" fmla="*/ 105977 h 1181863"/>
              <a:gd name="connsiteX53" fmla="*/ 2426322 w 3628742"/>
              <a:gd name="connsiteY53" fmla="*/ 121046 h 1181863"/>
              <a:gd name="connsiteX54" fmla="*/ 2427175 w 3628742"/>
              <a:gd name="connsiteY54" fmla="*/ 334005 h 1181863"/>
              <a:gd name="connsiteX55" fmla="*/ 2427174 w 3628742"/>
              <a:gd name="connsiteY55" fmla="*/ 334032 h 1181863"/>
              <a:gd name="connsiteX56" fmla="*/ 2471458 w 3628742"/>
              <a:gd name="connsiteY56" fmla="*/ 334000 h 1181863"/>
              <a:gd name="connsiteX57" fmla="*/ 2508207 w 3628742"/>
              <a:gd name="connsiteY57" fmla="*/ 333720 h 1181863"/>
              <a:gd name="connsiteX58" fmla="*/ 2520717 w 3628742"/>
              <a:gd name="connsiteY58" fmla="*/ 344525 h 1181863"/>
              <a:gd name="connsiteX59" fmla="*/ 2564376 w 3628742"/>
              <a:gd name="connsiteY59" fmla="*/ 666079 h 1181863"/>
              <a:gd name="connsiteX60" fmla="*/ 2567236 w 3628742"/>
              <a:gd name="connsiteY60" fmla="*/ 687012 h 1181863"/>
              <a:gd name="connsiteX61" fmla="*/ 2673016 w 3628742"/>
              <a:gd name="connsiteY61" fmla="*/ 699053 h 1181863"/>
              <a:gd name="connsiteX62" fmla="*/ 2662495 w 3628742"/>
              <a:gd name="connsiteY62" fmla="*/ 791473 h 1181863"/>
              <a:gd name="connsiteX63" fmla="*/ 2670280 w 3628742"/>
              <a:gd name="connsiteY63" fmla="*/ 792369 h 1181863"/>
              <a:gd name="connsiteX64" fmla="*/ 2680813 w 3628742"/>
              <a:gd name="connsiteY64" fmla="*/ 699837 h 1181863"/>
              <a:gd name="connsiteX65" fmla="*/ 2873764 w 3628742"/>
              <a:gd name="connsiteY65" fmla="*/ 721801 h 1181863"/>
              <a:gd name="connsiteX66" fmla="*/ 2863223 w 3628742"/>
              <a:gd name="connsiteY66" fmla="*/ 814408 h 1181863"/>
              <a:gd name="connsiteX67" fmla="*/ 2871007 w 3628742"/>
              <a:gd name="connsiteY67" fmla="*/ 815296 h 1181863"/>
              <a:gd name="connsiteX68" fmla="*/ 2881528 w 3628742"/>
              <a:gd name="connsiteY68" fmla="*/ 722864 h 1181863"/>
              <a:gd name="connsiteX69" fmla="*/ 3007367 w 3628742"/>
              <a:gd name="connsiteY69" fmla="*/ 737188 h 1181863"/>
              <a:gd name="connsiteX70" fmla="*/ 3015727 w 3628742"/>
              <a:gd name="connsiteY70" fmla="*/ 691971 h 1181863"/>
              <a:gd name="connsiteX71" fmla="*/ 3066053 w 3628742"/>
              <a:gd name="connsiteY71" fmla="*/ 429538 h 1181863"/>
              <a:gd name="connsiteX72" fmla="*/ 3078847 w 3628742"/>
              <a:gd name="connsiteY72" fmla="*/ 419302 h 1181863"/>
              <a:gd name="connsiteX73" fmla="*/ 3118381 w 3628742"/>
              <a:gd name="connsiteY73" fmla="*/ 419502 h 1181863"/>
              <a:gd name="connsiteX74" fmla="*/ 3174106 w 3628742"/>
              <a:gd name="connsiteY74" fmla="*/ 419617 h 1181863"/>
              <a:gd name="connsiteX75" fmla="*/ 3174096 w 3628742"/>
              <a:gd name="connsiteY75" fmla="*/ 419302 h 1181863"/>
              <a:gd name="connsiteX76" fmla="*/ 3174380 w 3628742"/>
              <a:gd name="connsiteY76" fmla="*/ 183597 h 1181863"/>
              <a:gd name="connsiteX77" fmla="*/ 3181772 w 3628742"/>
              <a:gd name="connsiteY77" fmla="*/ 172224 h 1181863"/>
              <a:gd name="connsiteX78" fmla="*/ 3192008 w 3628742"/>
              <a:gd name="connsiteY78" fmla="*/ 182459 h 1181863"/>
              <a:gd name="connsiteX79" fmla="*/ 3191723 w 3628742"/>
              <a:gd name="connsiteY79" fmla="*/ 308984 h 1181863"/>
              <a:gd name="connsiteX80" fmla="*/ 3192292 w 3628742"/>
              <a:gd name="connsiteY80" fmla="*/ 419302 h 1181863"/>
              <a:gd name="connsiteX81" fmla="*/ 3192287 w 3628742"/>
              <a:gd name="connsiteY81" fmla="*/ 419611 h 1181863"/>
              <a:gd name="connsiteX82" fmla="*/ 3233702 w 3628742"/>
              <a:gd name="connsiteY82" fmla="*/ 419582 h 1181863"/>
              <a:gd name="connsiteX83" fmla="*/ 3270198 w 3628742"/>
              <a:gd name="connsiteY83" fmla="*/ 419302 h 1181863"/>
              <a:gd name="connsiteX84" fmla="*/ 3282708 w 3628742"/>
              <a:gd name="connsiteY84" fmla="*/ 430107 h 1181863"/>
              <a:gd name="connsiteX85" fmla="*/ 3336161 w 3628742"/>
              <a:gd name="connsiteY85" fmla="*/ 820486 h 1181863"/>
              <a:gd name="connsiteX86" fmla="*/ 3340711 w 3628742"/>
              <a:gd name="connsiteY86" fmla="*/ 853325 h 1181863"/>
              <a:gd name="connsiteX87" fmla="*/ 3342890 w 3628742"/>
              <a:gd name="connsiteY87" fmla="*/ 869060 h 1181863"/>
              <a:gd name="connsiteX88" fmla="*/ 3378398 w 3628742"/>
              <a:gd name="connsiteY88" fmla="*/ 873010 h 1181863"/>
              <a:gd name="connsiteX89" fmla="*/ 3426009 w 3628742"/>
              <a:gd name="connsiteY89" fmla="*/ 878204 h 1181863"/>
              <a:gd name="connsiteX90" fmla="*/ 3433686 w 3628742"/>
              <a:gd name="connsiteY90" fmla="*/ 884459 h 1181863"/>
              <a:gd name="connsiteX91" fmla="*/ 3443354 w 3628742"/>
              <a:gd name="connsiteY91" fmla="*/ 912607 h 1181863"/>
              <a:gd name="connsiteX92" fmla="*/ 3456148 w 3628742"/>
              <a:gd name="connsiteY92" fmla="*/ 883606 h 1181863"/>
              <a:gd name="connsiteX93" fmla="*/ 3547984 w 3628742"/>
              <a:gd name="connsiteY93" fmla="*/ 883606 h 1181863"/>
              <a:gd name="connsiteX94" fmla="*/ 3557652 w 3628742"/>
              <a:gd name="connsiteY94" fmla="*/ 887871 h 1181863"/>
              <a:gd name="connsiteX95" fmla="*/ 3561348 w 3628742"/>
              <a:gd name="connsiteY95" fmla="*/ 896969 h 1181863"/>
              <a:gd name="connsiteX96" fmla="*/ 3561305 w 3628742"/>
              <a:gd name="connsiteY96" fmla="*/ 901576 h 1181863"/>
              <a:gd name="connsiteX97" fmla="*/ 3565327 w 3628742"/>
              <a:gd name="connsiteY97" fmla="*/ 902661 h 1181863"/>
              <a:gd name="connsiteX98" fmla="*/ 3565327 w 3628742"/>
              <a:gd name="connsiteY98" fmla="*/ 852901 h 1181863"/>
              <a:gd name="connsiteX99" fmla="*/ 3542127 w 3628742"/>
              <a:gd name="connsiteY99" fmla="*/ 846643 h 1181863"/>
              <a:gd name="connsiteX100" fmla="*/ 3545015 w 3628742"/>
              <a:gd name="connsiteY100" fmla="*/ 835937 h 1181863"/>
              <a:gd name="connsiteX101" fmla="*/ 3565327 w 3628742"/>
              <a:gd name="connsiteY101" fmla="*/ 841416 h 1181863"/>
              <a:gd name="connsiteX102" fmla="*/ 3565327 w 3628742"/>
              <a:gd name="connsiteY102" fmla="*/ 816220 h 1181863"/>
              <a:gd name="connsiteX103" fmla="*/ 3580113 w 3628742"/>
              <a:gd name="connsiteY103" fmla="*/ 816220 h 1181863"/>
              <a:gd name="connsiteX104" fmla="*/ 3580113 w 3628742"/>
              <a:gd name="connsiteY104" fmla="*/ 845403 h 1181863"/>
              <a:gd name="connsiteX105" fmla="*/ 3600299 w 3628742"/>
              <a:gd name="connsiteY105" fmla="*/ 850848 h 1181863"/>
              <a:gd name="connsiteX106" fmla="*/ 3600299 w 3628742"/>
              <a:gd name="connsiteY106" fmla="*/ 813092 h 1181863"/>
              <a:gd name="connsiteX107" fmla="*/ 3608829 w 3628742"/>
              <a:gd name="connsiteY107" fmla="*/ 813092 h 1181863"/>
              <a:gd name="connsiteX108" fmla="*/ 3608829 w 3628742"/>
              <a:gd name="connsiteY108" fmla="*/ 853148 h 1181863"/>
              <a:gd name="connsiteX109" fmla="*/ 3628742 w 3628742"/>
              <a:gd name="connsiteY109" fmla="*/ 858519 h 1181863"/>
              <a:gd name="connsiteX110" fmla="*/ 3625855 w 3628742"/>
              <a:gd name="connsiteY110" fmla="*/ 869225 h 1181863"/>
              <a:gd name="connsiteX111" fmla="*/ 3580113 w 3628742"/>
              <a:gd name="connsiteY111" fmla="*/ 856888 h 1181863"/>
              <a:gd name="connsiteX112" fmla="*/ 3580113 w 3628742"/>
              <a:gd name="connsiteY112" fmla="*/ 906648 h 1181863"/>
              <a:gd name="connsiteX113" fmla="*/ 3623074 w 3628742"/>
              <a:gd name="connsiteY113" fmla="*/ 918236 h 1181863"/>
              <a:gd name="connsiteX114" fmla="*/ 3620187 w 3628742"/>
              <a:gd name="connsiteY114" fmla="*/ 928941 h 1181863"/>
              <a:gd name="connsiteX115" fmla="*/ 3580113 w 3628742"/>
              <a:gd name="connsiteY115" fmla="*/ 918133 h 1181863"/>
              <a:gd name="connsiteX116" fmla="*/ 3580113 w 3628742"/>
              <a:gd name="connsiteY116" fmla="*/ 961139 h 1181863"/>
              <a:gd name="connsiteX117" fmla="*/ 3591771 w 3628742"/>
              <a:gd name="connsiteY117" fmla="*/ 962364 h 1181863"/>
              <a:gd name="connsiteX118" fmla="*/ 3610821 w 3628742"/>
              <a:gd name="connsiteY118" fmla="*/ 979139 h 1181863"/>
              <a:gd name="connsiteX119" fmla="*/ 3563054 w 3628742"/>
              <a:gd name="connsiteY119" fmla="*/ 1181863 h 1181863"/>
              <a:gd name="connsiteX120" fmla="*/ 384584 w 3628742"/>
              <a:gd name="connsiteY120" fmla="*/ 1171343 h 1181863"/>
              <a:gd name="connsiteX121" fmla="*/ 363544 w 3628742"/>
              <a:gd name="connsiteY121" fmla="*/ 1056476 h 1181863"/>
              <a:gd name="connsiteX122" fmla="*/ 221097 w 3628742"/>
              <a:gd name="connsiteY122" fmla="*/ 722109 h 1181863"/>
              <a:gd name="connsiteX123" fmla="*/ 43110 w 3628742"/>
              <a:gd name="connsiteY123" fmla="*/ 507728 h 1181863"/>
              <a:gd name="connsiteX124" fmla="*/ 1598 w 3628742"/>
              <a:gd name="connsiteY124" fmla="*/ 461383 h 1181863"/>
              <a:gd name="connsiteX125" fmla="*/ 9844 w 3628742"/>
              <a:gd name="connsiteY125" fmla="*/ 443754 h 1181863"/>
              <a:gd name="connsiteX126" fmla="*/ 1327122 w 3628742"/>
              <a:gd name="connsiteY126" fmla="*/ 621458 h 1181863"/>
              <a:gd name="connsiteX127" fmla="*/ 1406164 w 3628742"/>
              <a:gd name="connsiteY127" fmla="*/ 675480 h 1181863"/>
              <a:gd name="connsiteX128" fmla="*/ 1432890 w 3628742"/>
              <a:gd name="connsiteY128" fmla="*/ 673774 h 1181863"/>
              <a:gd name="connsiteX129" fmla="*/ 1504540 w 3628742"/>
              <a:gd name="connsiteY129" fmla="*/ 591035 h 1181863"/>
              <a:gd name="connsiteX130" fmla="*/ 1536100 w 3628742"/>
              <a:gd name="connsiteY130" fmla="*/ 544121 h 1181863"/>
              <a:gd name="connsiteX131" fmla="*/ 1594387 w 3628742"/>
              <a:gd name="connsiteY131" fmla="*/ 402812 h 1181863"/>
              <a:gd name="connsiteX132" fmla="*/ 1619977 w 3628742"/>
              <a:gd name="connsiteY132" fmla="*/ 377507 h 1181863"/>
              <a:gd name="connsiteX133" fmla="*/ 1757874 w 3628742"/>
              <a:gd name="connsiteY133" fmla="*/ 375232 h 1181863"/>
              <a:gd name="connsiteX134" fmla="*/ 1765266 w 3628742"/>
              <a:gd name="connsiteY134" fmla="*/ 368408 h 1181863"/>
              <a:gd name="connsiteX135" fmla="*/ 1764982 w 3628742"/>
              <a:gd name="connsiteY135" fmla="*/ 341397 h 1181863"/>
              <a:gd name="connsiteX136" fmla="*/ 1781757 w 3628742"/>
              <a:gd name="connsiteY136" fmla="*/ 322348 h 1181863"/>
              <a:gd name="connsiteX137" fmla="*/ 1798321 w 3628742"/>
              <a:gd name="connsiteY137" fmla="*/ 322483 h 1181863"/>
              <a:gd name="connsiteX138" fmla="*/ 1798817 w 3628742"/>
              <a:gd name="connsiteY138" fmla="*/ 219706 h 1181863"/>
              <a:gd name="connsiteX139" fmla="*/ 1790571 w 3628742"/>
              <a:gd name="connsiteY139" fmla="*/ 211745 h 1181863"/>
              <a:gd name="connsiteX140" fmla="*/ 1755030 w 3628742"/>
              <a:gd name="connsiteY140" fmla="*/ 210607 h 1181863"/>
              <a:gd name="connsiteX141" fmla="*/ 1747353 w 3628742"/>
              <a:gd name="connsiteY141" fmla="*/ 205205 h 1181863"/>
              <a:gd name="connsiteX142" fmla="*/ 1755599 w 3628742"/>
              <a:gd name="connsiteY142" fmla="*/ 200940 h 1181863"/>
              <a:gd name="connsiteX143" fmla="*/ 1768962 w 3628742"/>
              <a:gd name="connsiteY143" fmla="*/ 197528 h 1181863"/>
              <a:gd name="connsiteX144" fmla="*/ 1768394 w 3628742"/>
              <a:gd name="connsiteY144" fmla="*/ 173645 h 1181863"/>
              <a:gd name="connsiteX145" fmla="*/ 1756736 w 3628742"/>
              <a:gd name="connsiteY145" fmla="*/ 171655 h 1181863"/>
              <a:gd name="connsiteX146" fmla="*/ 1750481 w 3628742"/>
              <a:gd name="connsiteY146" fmla="*/ 167674 h 1181863"/>
              <a:gd name="connsiteX147" fmla="*/ 1756452 w 3628742"/>
              <a:gd name="connsiteY147" fmla="*/ 163978 h 1181863"/>
              <a:gd name="connsiteX148" fmla="*/ 1789149 w 3628742"/>
              <a:gd name="connsiteY148" fmla="*/ 163978 h 1181863"/>
              <a:gd name="connsiteX149" fmla="*/ 1795120 w 3628742"/>
              <a:gd name="connsiteY149" fmla="*/ 167674 h 1181863"/>
              <a:gd name="connsiteX150" fmla="*/ 1788865 w 3628742"/>
              <a:gd name="connsiteY150" fmla="*/ 171655 h 1181863"/>
              <a:gd name="connsiteX151" fmla="*/ 1776355 w 3628742"/>
              <a:gd name="connsiteY151" fmla="*/ 174498 h 1181863"/>
              <a:gd name="connsiteX152" fmla="*/ 1777492 w 3628742"/>
              <a:gd name="connsiteY152" fmla="*/ 199519 h 1181863"/>
              <a:gd name="connsiteX153" fmla="*/ 1794552 w 3628742"/>
              <a:gd name="connsiteY153" fmla="*/ 201793 h 1181863"/>
              <a:gd name="connsiteX154" fmla="*/ 1798248 w 3628742"/>
              <a:gd name="connsiteY154" fmla="*/ 191557 h 1181863"/>
              <a:gd name="connsiteX155" fmla="*/ 1799669 w 3628742"/>
              <a:gd name="connsiteY155" fmla="*/ 68445 h 1181863"/>
              <a:gd name="connsiteX156" fmla="*/ 1803650 w 3628742"/>
              <a:gd name="connsiteY156" fmla="*/ 60199 h 1181863"/>
              <a:gd name="connsiteX157" fmla="*/ 1799385 w 3628742"/>
              <a:gd name="connsiteY157" fmla="*/ 55081 h 1181863"/>
              <a:gd name="connsiteX158" fmla="*/ 1804503 w 3628742"/>
              <a:gd name="connsiteY158" fmla="*/ 35747 h 1181863"/>
              <a:gd name="connsiteX159" fmla="*/ 1813033 w 3628742"/>
              <a:gd name="connsiteY159" fmla="*/ 1628 h 11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628742" h="1181863">
                <a:moveTo>
                  <a:pt x="3561198" y="913032"/>
                </a:moveTo>
                <a:lnTo>
                  <a:pt x="3560779" y="958099"/>
                </a:lnTo>
                <a:lnTo>
                  <a:pt x="3565327" y="958938"/>
                </a:lnTo>
                <a:lnTo>
                  <a:pt x="3565327" y="914145"/>
                </a:lnTo>
                <a:close/>
                <a:moveTo>
                  <a:pt x="3476334" y="904646"/>
                </a:moveTo>
                <a:cubicBezTo>
                  <a:pt x="3468089" y="904646"/>
                  <a:pt x="3461550" y="911185"/>
                  <a:pt x="3461550" y="919431"/>
                </a:cubicBezTo>
                <a:lnTo>
                  <a:pt x="3461550" y="935637"/>
                </a:lnTo>
                <a:cubicBezTo>
                  <a:pt x="3461550" y="943883"/>
                  <a:pt x="3468089" y="950422"/>
                  <a:pt x="3476334" y="950422"/>
                </a:cubicBezTo>
                <a:lnTo>
                  <a:pt x="3525808" y="950422"/>
                </a:lnTo>
                <a:cubicBezTo>
                  <a:pt x="3533768" y="950422"/>
                  <a:pt x="3540592" y="943883"/>
                  <a:pt x="3540592" y="935637"/>
                </a:cubicBezTo>
                <a:lnTo>
                  <a:pt x="3540592" y="919431"/>
                </a:lnTo>
                <a:cubicBezTo>
                  <a:pt x="3540592" y="911185"/>
                  <a:pt x="3534053" y="904646"/>
                  <a:pt x="3525808" y="904646"/>
                </a:cubicBezTo>
                <a:close/>
                <a:moveTo>
                  <a:pt x="3296422" y="859789"/>
                </a:moveTo>
                <a:lnTo>
                  <a:pt x="3288830" y="862993"/>
                </a:lnTo>
                <a:lnTo>
                  <a:pt x="3296992" y="863926"/>
                </a:lnTo>
                <a:close/>
                <a:moveTo>
                  <a:pt x="1813033" y="1628"/>
                </a:moveTo>
                <a:cubicBezTo>
                  <a:pt x="1813601" y="-1215"/>
                  <a:pt x="1820425" y="-78"/>
                  <a:pt x="1820425" y="3050"/>
                </a:cubicBezTo>
                <a:cubicBezTo>
                  <a:pt x="1819288" y="20678"/>
                  <a:pt x="1822700" y="29777"/>
                  <a:pt x="1830661" y="35747"/>
                </a:cubicBezTo>
                <a:cubicBezTo>
                  <a:pt x="1841465" y="43708"/>
                  <a:pt x="1839191" y="53091"/>
                  <a:pt x="1833504" y="56503"/>
                </a:cubicBezTo>
                <a:cubicBezTo>
                  <a:pt x="1826680" y="60484"/>
                  <a:pt x="1830945" y="60484"/>
                  <a:pt x="1832367" y="63611"/>
                </a:cubicBezTo>
                <a:cubicBezTo>
                  <a:pt x="1833610" y="66846"/>
                  <a:pt x="1833113" y="208746"/>
                  <a:pt x="1833160" y="303599"/>
                </a:cubicBezTo>
                <a:lnTo>
                  <a:pt x="1833194" y="324620"/>
                </a:lnTo>
                <a:lnTo>
                  <a:pt x="1889339" y="345875"/>
                </a:lnTo>
                <a:cubicBezTo>
                  <a:pt x="1907216" y="356040"/>
                  <a:pt x="1923351" y="368977"/>
                  <a:pt x="1937283" y="384615"/>
                </a:cubicBezTo>
                <a:cubicBezTo>
                  <a:pt x="1958892" y="408783"/>
                  <a:pt x="1969980" y="440627"/>
                  <a:pt x="1970550" y="474178"/>
                </a:cubicBezTo>
                <a:cubicBezTo>
                  <a:pt x="1970834" y="481570"/>
                  <a:pt x="1971686" y="486972"/>
                  <a:pt x="1977658" y="493512"/>
                </a:cubicBezTo>
                <a:cubicBezTo>
                  <a:pt x="1992442" y="509718"/>
                  <a:pt x="2003816" y="528484"/>
                  <a:pt x="2013198" y="548386"/>
                </a:cubicBezTo>
                <a:cubicBezTo>
                  <a:pt x="2017463" y="557200"/>
                  <a:pt x="2022012" y="560612"/>
                  <a:pt x="2030258" y="561465"/>
                </a:cubicBezTo>
                <a:cubicBezTo>
                  <a:pt x="2088544" y="567151"/>
                  <a:pt x="2129772" y="573122"/>
                  <a:pt x="2188058" y="578240"/>
                </a:cubicBezTo>
                <a:cubicBezTo>
                  <a:pt x="2198009" y="579094"/>
                  <a:pt x="2199147" y="582505"/>
                  <a:pt x="2198862" y="591035"/>
                </a:cubicBezTo>
                <a:cubicBezTo>
                  <a:pt x="2197725" y="636527"/>
                  <a:pt x="2194313" y="689981"/>
                  <a:pt x="2193745" y="735472"/>
                </a:cubicBezTo>
                <a:lnTo>
                  <a:pt x="2228718" y="740408"/>
                </a:lnTo>
                <a:lnTo>
                  <a:pt x="2242079" y="668655"/>
                </a:lnTo>
                <a:cubicBezTo>
                  <a:pt x="2262550" y="560896"/>
                  <a:pt x="2283590" y="453137"/>
                  <a:pt x="2303777" y="345093"/>
                </a:cubicBezTo>
                <a:cubicBezTo>
                  <a:pt x="2305767" y="334858"/>
                  <a:pt x="2310032" y="333720"/>
                  <a:pt x="2318562" y="333720"/>
                </a:cubicBezTo>
                <a:cubicBezTo>
                  <a:pt x="2326168" y="333791"/>
                  <a:pt x="2340135" y="333863"/>
                  <a:pt x="2357230" y="333920"/>
                </a:cubicBezTo>
                <a:lnTo>
                  <a:pt x="2409263" y="334029"/>
                </a:lnTo>
                <a:lnTo>
                  <a:pt x="2409262" y="334005"/>
                </a:lnTo>
                <a:cubicBezTo>
                  <a:pt x="2409262" y="295337"/>
                  <a:pt x="2409262" y="256384"/>
                  <a:pt x="2409831" y="217716"/>
                </a:cubicBezTo>
                <a:cubicBezTo>
                  <a:pt x="2409831" y="209471"/>
                  <a:pt x="2406703" y="208333"/>
                  <a:pt x="2399880" y="208618"/>
                </a:cubicBezTo>
                <a:cubicBezTo>
                  <a:pt x="2393340" y="208902"/>
                  <a:pt x="2386517" y="208618"/>
                  <a:pt x="2379977" y="208618"/>
                </a:cubicBezTo>
                <a:cubicBezTo>
                  <a:pt x="2377134" y="208618"/>
                  <a:pt x="2375428" y="207196"/>
                  <a:pt x="2375428" y="204353"/>
                </a:cubicBezTo>
                <a:cubicBezTo>
                  <a:pt x="2375428" y="200941"/>
                  <a:pt x="2377987" y="200941"/>
                  <a:pt x="2380262" y="200941"/>
                </a:cubicBezTo>
                <a:cubicBezTo>
                  <a:pt x="2384526" y="200941"/>
                  <a:pt x="2388791" y="200372"/>
                  <a:pt x="2393056" y="200941"/>
                </a:cubicBezTo>
                <a:cubicBezTo>
                  <a:pt x="2406988" y="203500"/>
                  <a:pt x="2409831" y="197814"/>
                  <a:pt x="2410115" y="184166"/>
                </a:cubicBezTo>
                <a:cubicBezTo>
                  <a:pt x="2410399" y="169950"/>
                  <a:pt x="2406135" y="165401"/>
                  <a:pt x="2392772" y="167675"/>
                </a:cubicBezTo>
                <a:cubicBezTo>
                  <a:pt x="2389075" y="168244"/>
                  <a:pt x="2385095" y="167675"/>
                  <a:pt x="2381399" y="167675"/>
                </a:cubicBezTo>
                <a:cubicBezTo>
                  <a:pt x="2378555" y="167675"/>
                  <a:pt x="2375428" y="167391"/>
                  <a:pt x="2375712" y="163410"/>
                </a:cubicBezTo>
                <a:cubicBezTo>
                  <a:pt x="2375997" y="160283"/>
                  <a:pt x="2379124" y="160851"/>
                  <a:pt x="2381399" y="160567"/>
                </a:cubicBezTo>
                <a:cubicBezTo>
                  <a:pt x="2382252" y="160567"/>
                  <a:pt x="2383389" y="160567"/>
                  <a:pt x="2384242" y="160567"/>
                </a:cubicBezTo>
                <a:cubicBezTo>
                  <a:pt x="2409547" y="159430"/>
                  <a:pt x="2409547" y="159430"/>
                  <a:pt x="2409547" y="134409"/>
                </a:cubicBezTo>
                <a:cubicBezTo>
                  <a:pt x="2409547" y="129576"/>
                  <a:pt x="2409262" y="125027"/>
                  <a:pt x="2409547" y="120193"/>
                </a:cubicBezTo>
                <a:cubicBezTo>
                  <a:pt x="2410115" y="114222"/>
                  <a:pt x="2405282" y="105692"/>
                  <a:pt x="2418361" y="105977"/>
                </a:cubicBezTo>
                <a:cubicBezTo>
                  <a:pt x="2431724" y="106261"/>
                  <a:pt x="2426322" y="115644"/>
                  <a:pt x="2426322" y="121046"/>
                </a:cubicBezTo>
                <a:cubicBezTo>
                  <a:pt x="2426890" y="192127"/>
                  <a:pt x="2426890" y="262924"/>
                  <a:pt x="2427175" y="334005"/>
                </a:cubicBezTo>
                <a:lnTo>
                  <a:pt x="2427174" y="334032"/>
                </a:lnTo>
                <a:lnTo>
                  <a:pt x="2471458" y="334000"/>
                </a:lnTo>
                <a:cubicBezTo>
                  <a:pt x="2488127" y="333951"/>
                  <a:pt x="2501454" y="333863"/>
                  <a:pt x="2508207" y="333720"/>
                </a:cubicBezTo>
                <a:cubicBezTo>
                  <a:pt x="2516736" y="333436"/>
                  <a:pt x="2519580" y="336564"/>
                  <a:pt x="2520717" y="344525"/>
                </a:cubicBezTo>
                <a:cubicBezTo>
                  <a:pt x="2530846" y="419871"/>
                  <a:pt x="2550304" y="562966"/>
                  <a:pt x="2564376" y="666079"/>
                </a:cubicBezTo>
                <a:lnTo>
                  <a:pt x="2567236" y="687012"/>
                </a:lnTo>
                <a:lnTo>
                  <a:pt x="2673016" y="699053"/>
                </a:lnTo>
                <a:lnTo>
                  <a:pt x="2662495" y="791473"/>
                </a:lnTo>
                <a:lnTo>
                  <a:pt x="2670280" y="792369"/>
                </a:lnTo>
                <a:lnTo>
                  <a:pt x="2680813" y="699837"/>
                </a:lnTo>
                <a:lnTo>
                  <a:pt x="2873764" y="721801"/>
                </a:lnTo>
                <a:lnTo>
                  <a:pt x="2863223" y="814408"/>
                </a:lnTo>
                <a:lnTo>
                  <a:pt x="2871007" y="815296"/>
                </a:lnTo>
                <a:lnTo>
                  <a:pt x="2881528" y="722864"/>
                </a:lnTo>
                <a:lnTo>
                  <a:pt x="3007367" y="737188"/>
                </a:lnTo>
                <a:lnTo>
                  <a:pt x="3015727" y="691971"/>
                </a:lnTo>
                <a:cubicBezTo>
                  <a:pt x="3032502" y="604398"/>
                  <a:pt x="3049562" y="517110"/>
                  <a:pt x="3066053" y="429538"/>
                </a:cubicBezTo>
                <a:cubicBezTo>
                  <a:pt x="3067759" y="420724"/>
                  <a:pt x="3071170" y="419302"/>
                  <a:pt x="3078847" y="419302"/>
                </a:cubicBezTo>
                <a:cubicBezTo>
                  <a:pt x="3086737" y="419373"/>
                  <a:pt x="3101007" y="419445"/>
                  <a:pt x="3118381" y="419502"/>
                </a:cubicBezTo>
                <a:lnTo>
                  <a:pt x="3174106" y="419617"/>
                </a:lnTo>
                <a:lnTo>
                  <a:pt x="3174096" y="419302"/>
                </a:lnTo>
                <a:cubicBezTo>
                  <a:pt x="3174096" y="340829"/>
                  <a:pt x="3174380" y="262070"/>
                  <a:pt x="3174380" y="183597"/>
                </a:cubicBezTo>
                <a:cubicBezTo>
                  <a:pt x="3174380" y="178479"/>
                  <a:pt x="3171821" y="171940"/>
                  <a:pt x="3181772" y="172224"/>
                </a:cubicBezTo>
                <a:cubicBezTo>
                  <a:pt x="3189733" y="172224"/>
                  <a:pt x="3192008" y="174214"/>
                  <a:pt x="3192008" y="182459"/>
                </a:cubicBezTo>
                <a:cubicBezTo>
                  <a:pt x="3191723" y="224540"/>
                  <a:pt x="3191723" y="266620"/>
                  <a:pt x="3191723" y="308984"/>
                </a:cubicBezTo>
                <a:cubicBezTo>
                  <a:pt x="3192008" y="345378"/>
                  <a:pt x="3192008" y="382340"/>
                  <a:pt x="3192292" y="419302"/>
                </a:cubicBezTo>
                <a:lnTo>
                  <a:pt x="3192287" y="419611"/>
                </a:lnTo>
                <a:lnTo>
                  <a:pt x="3233702" y="419582"/>
                </a:lnTo>
                <a:cubicBezTo>
                  <a:pt x="3250402" y="419533"/>
                  <a:pt x="3263659" y="419445"/>
                  <a:pt x="3270198" y="419302"/>
                </a:cubicBezTo>
                <a:cubicBezTo>
                  <a:pt x="3278727" y="419018"/>
                  <a:pt x="3281571" y="422146"/>
                  <a:pt x="3282708" y="430107"/>
                </a:cubicBezTo>
                <a:cubicBezTo>
                  <a:pt x="3300336" y="560328"/>
                  <a:pt x="3318249" y="690549"/>
                  <a:pt x="3336161" y="820486"/>
                </a:cubicBezTo>
                <a:cubicBezTo>
                  <a:pt x="3338009" y="834275"/>
                  <a:pt x="3339360" y="843800"/>
                  <a:pt x="3340711" y="853325"/>
                </a:cubicBezTo>
                <a:lnTo>
                  <a:pt x="3342890" y="869060"/>
                </a:lnTo>
                <a:lnTo>
                  <a:pt x="3378398" y="873010"/>
                </a:lnTo>
                <a:cubicBezTo>
                  <a:pt x="3399887" y="875378"/>
                  <a:pt x="3417337" y="877280"/>
                  <a:pt x="3426009" y="878204"/>
                </a:cubicBezTo>
                <a:cubicBezTo>
                  <a:pt x="3429706" y="878488"/>
                  <a:pt x="3432549" y="881047"/>
                  <a:pt x="3433686" y="884459"/>
                </a:cubicBezTo>
                <a:cubicBezTo>
                  <a:pt x="3437951" y="897254"/>
                  <a:pt x="3443354" y="912607"/>
                  <a:pt x="3443354" y="912607"/>
                </a:cubicBezTo>
                <a:cubicBezTo>
                  <a:pt x="3443922" y="887302"/>
                  <a:pt x="3448756" y="883606"/>
                  <a:pt x="3456148" y="883606"/>
                </a:cubicBezTo>
                <a:lnTo>
                  <a:pt x="3547984" y="883606"/>
                </a:lnTo>
                <a:cubicBezTo>
                  <a:pt x="3551681" y="883606"/>
                  <a:pt x="3555093" y="885312"/>
                  <a:pt x="3557652" y="887871"/>
                </a:cubicBezTo>
                <a:cubicBezTo>
                  <a:pt x="3557652" y="887871"/>
                  <a:pt x="3561348" y="891567"/>
                  <a:pt x="3561348" y="896969"/>
                </a:cubicBezTo>
                <a:lnTo>
                  <a:pt x="3561305" y="901576"/>
                </a:lnTo>
                <a:lnTo>
                  <a:pt x="3565327" y="902661"/>
                </a:lnTo>
                <a:lnTo>
                  <a:pt x="3565327" y="852901"/>
                </a:lnTo>
                <a:lnTo>
                  <a:pt x="3542127" y="846643"/>
                </a:lnTo>
                <a:lnTo>
                  <a:pt x="3545015" y="835937"/>
                </a:lnTo>
                <a:lnTo>
                  <a:pt x="3565327" y="841416"/>
                </a:lnTo>
                <a:lnTo>
                  <a:pt x="3565327" y="816220"/>
                </a:lnTo>
                <a:lnTo>
                  <a:pt x="3580113" y="816220"/>
                </a:lnTo>
                <a:lnTo>
                  <a:pt x="3580113" y="845403"/>
                </a:lnTo>
                <a:lnTo>
                  <a:pt x="3600299" y="850848"/>
                </a:lnTo>
                <a:lnTo>
                  <a:pt x="3600299" y="813092"/>
                </a:lnTo>
                <a:lnTo>
                  <a:pt x="3608829" y="813092"/>
                </a:lnTo>
                <a:lnTo>
                  <a:pt x="3608829" y="853148"/>
                </a:lnTo>
                <a:lnTo>
                  <a:pt x="3628742" y="858519"/>
                </a:lnTo>
                <a:lnTo>
                  <a:pt x="3625855" y="869225"/>
                </a:lnTo>
                <a:lnTo>
                  <a:pt x="3580113" y="856888"/>
                </a:lnTo>
                <a:lnTo>
                  <a:pt x="3580113" y="906648"/>
                </a:lnTo>
                <a:lnTo>
                  <a:pt x="3623074" y="918236"/>
                </a:lnTo>
                <a:lnTo>
                  <a:pt x="3620187" y="928941"/>
                </a:lnTo>
                <a:lnTo>
                  <a:pt x="3580113" y="918133"/>
                </a:lnTo>
                <a:lnTo>
                  <a:pt x="3580113" y="961139"/>
                </a:lnTo>
                <a:lnTo>
                  <a:pt x="3591771" y="962364"/>
                </a:lnTo>
                <a:cubicBezTo>
                  <a:pt x="3603712" y="961227"/>
                  <a:pt x="3614233" y="961796"/>
                  <a:pt x="3610821" y="979139"/>
                </a:cubicBezTo>
                <a:cubicBezTo>
                  <a:pt x="3610252" y="982835"/>
                  <a:pt x="3592056" y="1181863"/>
                  <a:pt x="3563054" y="1181863"/>
                </a:cubicBezTo>
                <a:cubicBezTo>
                  <a:pt x="3264512" y="1181863"/>
                  <a:pt x="1118996" y="1171343"/>
                  <a:pt x="384584" y="1171343"/>
                </a:cubicBezTo>
                <a:cubicBezTo>
                  <a:pt x="377476" y="1136087"/>
                  <a:pt x="370936" y="1091447"/>
                  <a:pt x="363544" y="1056476"/>
                </a:cubicBezTo>
                <a:cubicBezTo>
                  <a:pt x="337955" y="935638"/>
                  <a:pt x="297296" y="821338"/>
                  <a:pt x="221097" y="722109"/>
                </a:cubicBezTo>
                <a:cubicBezTo>
                  <a:pt x="216832" y="716423"/>
                  <a:pt x="97984" y="573691"/>
                  <a:pt x="43110" y="507728"/>
                </a:cubicBezTo>
                <a:cubicBezTo>
                  <a:pt x="29747" y="491805"/>
                  <a:pt x="16952" y="475599"/>
                  <a:pt x="1598" y="461383"/>
                </a:cubicBezTo>
                <a:cubicBezTo>
                  <a:pt x="-3235" y="455696"/>
                  <a:pt x="3873" y="442902"/>
                  <a:pt x="9844" y="443754"/>
                </a:cubicBezTo>
                <a:cubicBezTo>
                  <a:pt x="80925" y="453422"/>
                  <a:pt x="1260874" y="612644"/>
                  <a:pt x="1327122" y="621458"/>
                </a:cubicBezTo>
                <a:cubicBezTo>
                  <a:pt x="1339632" y="623164"/>
                  <a:pt x="1393654" y="666950"/>
                  <a:pt x="1406164" y="675480"/>
                </a:cubicBezTo>
                <a:cubicBezTo>
                  <a:pt x="1415547" y="682020"/>
                  <a:pt x="1424645" y="678039"/>
                  <a:pt x="1432890" y="673774"/>
                </a:cubicBezTo>
                <a:cubicBezTo>
                  <a:pt x="1467579" y="655861"/>
                  <a:pt x="1490609" y="626860"/>
                  <a:pt x="1504540" y="591035"/>
                </a:cubicBezTo>
                <a:cubicBezTo>
                  <a:pt x="1511933" y="572554"/>
                  <a:pt x="1520463" y="558053"/>
                  <a:pt x="1536100" y="544121"/>
                </a:cubicBezTo>
                <a:cubicBezTo>
                  <a:pt x="1577328" y="507159"/>
                  <a:pt x="1592966" y="457403"/>
                  <a:pt x="1594387" y="402812"/>
                </a:cubicBezTo>
                <a:cubicBezTo>
                  <a:pt x="1594956" y="378075"/>
                  <a:pt x="1594672" y="378075"/>
                  <a:pt x="1619977" y="377507"/>
                </a:cubicBezTo>
                <a:cubicBezTo>
                  <a:pt x="1666038" y="376654"/>
                  <a:pt x="1711814" y="375801"/>
                  <a:pt x="1757874" y="375232"/>
                </a:cubicBezTo>
                <a:cubicBezTo>
                  <a:pt x="1763276" y="375232"/>
                  <a:pt x="1765551" y="374095"/>
                  <a:pt x="1765266" y="368408"/>
                </a:cubicBezTo>
                <a:cubicBezTo>
                  <a:pt x="1764982" y="359310"/>
                  <a:pt x="1766120" y="350212"/>
                  <a:pt x="1764982" y="341397"/>
                </a:cubicBezTo>
                <a:cubicBezTo>
                  <a:pt x="1763276" y="328035"/>
                  <a:pt x="1768678" y="322348"/>
                  <a:pt x="1781757" y="322348"/>
                </a:cubicBezTo>
                <a:lnTo>
                  <a:pt x="1798321" y="322483"/>
                </a:lnTo>
                <a:lnTo>
                  <a:pt x="1798817" y="219706"/>
                </a:lnTo>
                <a:cubicBezTo>
                  <a:pt x="1798817" y="213451"/>
                  <a:pt x="1796826" y="211745"/>
                  <a:pt x="1790571" y="211745"/>
                </a:cubicBezTo>
                <a:cubicBezTo>
                  <a:pt x="1778629" y="211745"/>
                  <a:pt x="1766972" y="211176"/>
                  <a:pt x="1755030" y="210607"/>
                </a:cubicBezTo>
                <a:cubicBezTo>
                  <a:pt x="1751334" y="210323"/>
                  <a:pt x="1747069" y="211176"/>
                  <a:pt x="1747353" y="205205"/>
                </a:cubicBezTo>
                <a:cubicBezTo>
                  <a:pt x="1747638" y="198666"/>
                  <a:pt x="1752472" y="201509"/>
                  <a:pt x="1755599" y="200940"/>
                </a:cubicBezTo>
                <a:cubicBezTo>
                  <a:pt x="1760148" y="199803"/>
                  <a:pt x="1767541" y="204352"/>
                  <a:pt x="1768962" y="197528"/>
                </a:cubicBezTo>
                <a:cubicBezTo>
                  <a:pt x="1770384" y="189852"/>
                  <a:pt x="1770099" y="181322"/>
                  <a:pt x="1768394" y="173645"/>
                </a:cubicBezTo>
                <a:cubicBezTo>
                  <a:pt x="1767256" y="169380"/>
                  <a:pt x="1760717" y="172223"/>
                  <a:pt x="1756736" y="171655"/>
                </a:cubicBezTo>
                <a:cubicBezTo>
                  <a:pt x="1753893" y="171371"/>
                  <a:pt x="1750765" y="171371"/>
                  <a:pt x="1750481" y="167674"/>
                </a:cubicBezTo>
                <a:cubicBezTo>
                  <a:pt x="1750197" y="163409"/>
                  <a:pt x="1753893" y="163978"/>
                  <a:pt x="1756452" y="163978"/>
                </a:cubicBezTo>
                <a:cubicBezTo>
                  <a:pt x="1767256" y="163978"/>
                  <a:pt x="1778345" y="163978"/>
                  <a:pt x="1789149" y="163978"/>
                </a:cubicBezTo>
                <a:cubicBezTo>
                  <a:pt x="1791709" y="163978"/>
                  <a:pt x="1795405" y="163694"/>
                  <a:pt x="1795120" y="167674"/>
                </a:cubicBezTo>
                <a:cubicBezTo>
                  <a:pt x="1794836" y="171371"/>
                  <a:pt x="1791709" y="171086"/>
                  <a:pt x="1788865" y="171655"/>
                </a:cubicBezTo>
                <a:cubicBezTo>
                  <a:pt x="1784600" y="172223"/>
                  <a:pt x="1777492" y="168811"/>
                  <a:pt x="1776355" y="174498"/>
                </a:cubicBezTo>
                <a:cubicBezTo>
                  <a:pt x="1774933" y="182744"/>
                  <a:pt x="1774365" y="192126"/>
                  <a:pt x="1777492" y="199519"/>
                </a:cubicBezTo>
                <a:cubicBezTo>
                  <a:pt x="1779198" y="204068"/>
                  <a:pt x="1788865" y="202078"/>
                  <a:pt x="1794552" y="201793"/>
                </a:cubicBezTo>
                <a:cubicBezTo>
                  <a:pt x="1801091" y="201509"/>
                  <a:pt x="1797964" y="195254"/>
                  <a:pt x="1798248" y="191557"/>
                </a:cubicBezTo>
                <a:cubicBezTo>
                  <a:pt x="1798532" y="155164"/>
                  <a:pt x="1798817" y="104839"/>
                  <a:pt x="1799669" y="68445"/>
                </a:cubicBezTo>
                <a:cubicBezTo>
                  <a:pt x="1799954" y="61621"/>
                  <a:pt x="1799954" y="61621"/>
                  <a:pt x="1803650" y="60199"/>
                </a:cubicBezTo>
                <a:cubicBezTo>
                  <a:pt x="1806209" y="59347"/>
                  <a:pt x="1801091" y="56503"/>
                  <a:pt x="1799385" y="55081"/>
                </a:cubicBezTo>
                <a:cubicBezTo>
                  <a:pt x="1792846" y="49395"/>
                  <a:pt x="1797111" y="41150"/>
                  <a:pt x="1804503" y="35747"/>
                </a:cubicBezTo>
                <a:cubicBezTo>
                  <a:pt x="1816160" y="26649"/>
                  <a:pt x="1809905" y="14423"/>
                  <a:pt x="1813033" y="16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9" name="Freeform: Shape 578">
            <a:extLst>
              <a:ext uri="{FF2B5EF4-FFF2-40B4-BE49-F238E27FC236}">
                <a16:creationId xmlns:a16="http://schemas.microsoft.com/office/drawing/2014/main" id="{2C27A879-9723-4D8F-BEBB-F50BD5777E27}"/>
              </a:ext>
            </a:extLst>
          </p:cNvPr>
          <p:cNvSpPr/>
          <p:nvPr/>
        </p:nvSpPr>
        <p:spPr>
          <a:xfrm>
            <a:off x="6939881" y="5798799"/>
            <a:ext cx="1774810" cy="578047"/>
          </a:xfrm>
          <a:custGeom>
            <a:avLst/>
            <a:gdLst>
              <a:gd name="connsiteX0" fmla="*/ 3561198 w 3628742"/>
              <a:gd name="connsiteY0" fmla="*/ 913032 h 1181863"/>
              <a:gd name="connsiteX1" fmla="*/ 3560779 w 3628742"/>
              <a:gd name="connsiteY1" fmla="*/ 958099 h 1181863"/>
              <a:gd name="connsiteX2" fmla="*/ 3565327 w 3628742"/>
              <a:gd name="connsiteY2" fmla="*/ 958938 h 1181863"/>
              <a:gd name="connsiteX3" fmla="*/ 3565327 w 3628742"/>
              <a:gd name="connsiteY3" fmla="*/ 914145 h 1181863"/>
              <a:gd name="connsiteX4" fmla="*/ 3476334 w 3628742"/>
              <a:gd name="connsiteY4" fmla="*/ 904646 h 1181863"/>
              <a:gd name="connsiteX5" fmla="*/ 3461550 w 3628742"/>
              <a:gd name="connsiteY5" fmla="*/ 919431 h 1181863"/>
              <a:gd name="connsiteX6" fmla="*/ 3461550 w 3628742"/>
              <a:gd name="connsiteY6" fmla="*/ 935637 h 1181863"/>
              <a:gd name="connsiteX7" fmla="*/ 3476334 w 3628742"/>
              <a:gd name="connsiteY7" fmla="*/ 950422 h 1181863"/>
              <a:gd name="connsiteX8" fmla="*/ 3525808 w 3628742"/>
              <a:gd name="connsiteY8" fmla="*/ 950422 h 1181863"/>
              <a:gd name="connsiteX9" fmla="*/ 3540592 w 3628742"/>
              <a:gd name="connsiteY9" fmla="*/ 935637 h 1181863"/>
              <a:gd name="connsiteX10" fmla="*/ 3540592 w 3628742"/>
              <a:gd name="connsiteY10" fmla="*/ 919431 h 1181863"/>
              <a:gd name="connsiteX11" fmla="*/ 3525808 w 3628742"/>
              <a:gd name="connsiteY11" fmla="*/ 904646 h 1181863"/>
              <a:gd name="connsiteX12" fmla="*/ 3296422 w 3628742"/>
              <a:gd name="connsiteY12" fmla="*/ 859789 h 1181863"/>
              <a:gd name="connsiteX13" fmla="*/ 3288830 w 3628742"/>
              <a:gd name="connsiteY13" fmla="*/ 862993 h 1181863"/>
              <a:gd name="connsiteX14" fmla="*/ 3296992 w 3628742"/>
              <a:gd name="connsiteY14" fmla="*/ 863926 h 1181863"/>
              <a:gd name="connsiteX15" fmla="*/ 1813033 w 3628742"/>
              <a:gd name="connsiteY15" fmla="*/ 1628 h 1181863"/>
              <a:gd name="connsiteX16" fmla="*/ 1820425 w 3628742"/>
              <a:gd name="connsiteY16" fmla="*/ 3050 h 1181863"/>
              <a:gd name="connsiteX17" fmla="*/ 1830661 w 3628742"/>
              <a:gd name="connsiteY17" fmla="*/ 35747 h 1181863"/>
              <a:gd name="connsiteX18" fmla="*/ 1833504 w 3628742"/>
              <a:gd name="connsiteY18" fmla="*/ 56503 h 1181863"/>
              <a:gd name="connsiteX19" fmla="*/ 1832367 w 3628742"/>
              <a:gd name="connsiteY19" fmla="*/ 63611 h 1181863"/>
              <a:gd name="connsiteX20" fmla="*/ 1833160 w 3628742"/>
              <a:gd name="connsiteY20" fmla="*/ 303599 h 1181863"/>
              <a:gd name="connsiteX21" fmla="*/ 1833194 w 3628742"/>
              <a:gd name="connsiteY21" fmla="*/ 324620 h 1181863"/>
              <a:gd name="connsiteX22" fmla="*/ 1889339 w 3628742"/>
              <a:gd name="connsiteY22" fmla="*/ 345875 h 1181863"/>
              <a:gd name="connsiteX23" fmla="*/ 1937283 w 3628742"/>
              <a:gd name="connsiteY23" fmla="*/ 384615 h 1181863"/>
              <a:gd name="connsiteX24" fmla="*/ 1970550 w 3628742"/>
              <a:gd name="connsiteY24" fmla="*/ 474178 h 1181863"/>
              <a:gd name="connsiteX25" fmla="*/ 1977658 w 3628742"/>
              <a:gd name="connsiteY25" fmla="*/ 493512 h 1181863"/>
              <a:gd name="connsiteX26" fmla="*/ 2013198 w 3628742"/>
              <a:gd name="connsiteY26" fmla="*/ 548386 h 1181863"/>
              <a:gd name="connsiteX27" fmla="*/ 2030258 w 3628742"/>
              <a:gd name="connsiteY27" fmla="*/ 561465 h 1181863"/>
              <a:gd name="connsiteX28" fmla="*/ 2188058 w 3628742"/>
              <a:gd name="connsiteY28" fmla="*/ 578240 h 1181863"/>
              <a:gd name="connsiteX29" fmla="*/ 2198862 w 3628742"/>
              <a:gd name="connsiteY29" fmla="*/ 591035 h 1181863"/>
              <a:gd name="connsiteX30" fmla="*/ 2193745 w 3628742"/>
              <a:gd name="connsiteY30" fmla="*/ 735472 h 1181863"/>
              <a:gd name="connsiteX31" fmla="*/ 2228718 w 3628742"/>
              <a:gd name="connsiteY31" fmla="*/ 740408 h 1181863"/>
              <a:gd name="connsiteX32" fmla="*/ 2242079 w 3628742"/>
              <a:gd name="connsiteY32" fmla="*/ 668655 h 1181863"/>
              <a:gd name="connsiteX33" fmla="*/ 2303777 w 3628742"/>
              <a:gd name="connsiteY33" fmla="*/ 345093 h 1181863"/>
              <a:gd name="connsiteX34" fmla="*/ 2318562 w 3628742"/>
              <a:gd name="connsiteY34" fmla="*/ 333720 h 1181863"/>
              <a:gd name="connsiteX35" fmla="*/ 2357230 w 3628742"/>
              <a:gd name="connsiteY35" fmla="*/ 333920 h 1181863"/>
              <a:gd name="connsiteX36" fmla="*/ 2409263 w 3628742"/>
              <a:gd name="connsiteY36" fmla="*/ 334029 h 1181863"/>
              <a:gd name="connsiteX37" fmla="*/ 2409262 w 3628742"/>
              <a:gd name="connsiteY37" fmla="*/ 334005 h 1181863"/>
              <a:gd name="connsiteX38" fmla="*/ 2409831 w 3628742"/>
              <a:gd name="connsiteY38" fmla="*/ 217716 h 1181863"/>
              <a:gd name="connsiteX39" fmla="*/ 2399880 w 3628742"/>
              <a:gd name="connsiteY39" fmla="*/ 208618 h 1181863"/>
              <a:gd name="connsiteX40" fmla="*/ 2379977 w 3628742"/>
              <a:gd name="connsiteY40" fmla="*/ 208618 h 1181863"/>
              <a:gd name="connsiteX41" fmla="*/ 2375428 w 3628742"/>
              <a:gd name="connsiteY41" fmla="*/ 204353 h 1181863"/>
              <a:gd name="connsiteX42" fmla="*/ 2380262 w 3628742"/>
              <a:gd name="connsiteY42" fmla="*/ 200941 h 1181863"/>
              <a:gd name="connsiteX43" fmla="*/ 2393056 w 3628742"/>
              <a:gd name="connsiteY43" fmla="*/ 200941 h 1181863"/>
              <a:gd name="connsiteX44" fmla="*/ 2410115 w 3628742"/>
              <a:gd name="connsiteY44" fmla="*/ 184166 h 1181863"/>
              <a:gd name="connsiteX45" fmla="*/ 2392772 w 3628742"/>
              <a:gd name="connsiteY45" fmla="*/ 167675 h 1181863"/>
              <a:gd name="connsiteX46" fmla="*/ 2381399 w 3628742"/>
              <a:gd name="connsiteY46" fmla="*/ 167675 h 1181863"/>
              <a:gd name="connsiteX47" fmla="*/ 2375712 w 3628742"/>
              <a:gd name="connsiteY47" fmla="*/ 163410 h 1181863"/>
              <a:gd name="connsiteX48" fmla="*/ 2381399 w 3628742"/>
              <a:gd name="connsiteY48" fmla="*/ 160567 h 1181863"/>
              <a:gd name="connsiteX49" fmla="*/ 2384242 w 3628742"/>
              <a:gd name="connsiteY49" fmla="*/ 160567 h 1181863"/>
              <a:gd name="connsiteX50" fmla="*/ 2409547 w 3628742"/>
              <a:gd name="connsiteY50" fmla="*/ 134409 h 1181863"/>
              <a:gd name="connsiteX51" fmla="*/ 2409547 w 3628742"/>
              <a:gd name="connsiteY51" fmla="*/ 120193 h 1181863"/>
              <a:gd name="connsiteX52" fmla="*/ 2418361 w 3628742"/>
              <a:gd name="connsiteY52" fmla="*/ 105977 h 1181863"/>
              <a:gd name="connsiteX53" fmla="*/ 2426322 w 3628742"/>
              <a:gd name="connsiteY53" fmla="*/ 121046 h 1181863"/>
              <a:gd name="connsiteX54" fmla="*/ 2427175 w 3628742"/>
              <a:gd name="connsiteY54" fmla="*/ 334005 h 1181863"/>
              <a:gd name="connsiteX55" fmla="*/ 2427174 w 3628742"/>
              <a:gd name="connsiteY55" fmla="*/ 334032 h 1181863"/>
              <a:gd name="connsiteX56" fmla="*/ 2471458 w 3628742"/>
              <a:gd name="connsiteY56" fmla="*/ 334000 h 1181863"/>
              <a:gd name="connsiteX57" fmla="*/ 2508207 w 3628742"/>
              <a:gd name="connsiteY57" fmla="*/ 333720 h 1181863"/>
              <a:gd name="connsiteX58" fmla="*/ 2520717 w 3628742"/>
              <a:gd name="connsiteY58" fmla="*/ 344525 h 1181863"/>
              <a:gd name="connsiteX59" fmla="*/ 2564376 w 3628742"/>
              <a:gd name="connsiteY59" fmla="*/ 666079 h 1181863"/>
              <a:gd name="connsiteX60" fmla="*/ 2567236 w 3628742"/>
              <a:gd name="connsiteY60" fmla="*/ 687012 h 1181863"/>
              <a:gd name="connsiteX61" fmla="*/ 2673016 w 3628742"/>
              <a:gd name="connsiteY61" fmla="*/ 699053 h 1181863"/>
              <a:gd name="connsiteX62" fmla="*/ 2662495 w 3628742"/>
              <a:gd name="connsiteY62" fmla="*/ 791473 h 1181863"/>
              <a:gd name="connsiteX63" fmla="*/ 2670280 w 3628742"/>
              <a:gd name="connsiteY63" fmla="*/ 792369 h 1181863"/>
              <a:gd name="connsiteX64" fmla="*/ 2680813 w 3628742"/>
              <a:gd name="connsiteY64" fmla="*/ 699837 h 1181863"/>
              <a:gd name="connsiteX65" fmla="*/ 2873764 w 3628742"/>
              <a:gd name="connsiteY65" fmla="*/ 721801 h 1181863"/>
              <a:gd name="connsiteX66" fmla="*/ 2863223 w 3628742"/>
              <a:gd name="connsiteY66" fmla="*/ 814408 h 1181863"/>
              <a:gd name="connsiteX67" fmla="*/ 2871007 w 3628742"/>
              <a:gd name="connsiteY67" fmla="*/ 815296 h 1181863"/>
              <a:gd name="connsiteX68" fmla="*/ 2881528 w 3628742"/>
              <a:gd name="connsiteY68" fmla="*/ 722864 h 1181863"/>
              <a:gd name="connsiteX69" fmla="*/ 3007367 w 3628742"/>
              <a:gd name="connsiteY69" fmla="*/ 737188 h 1181863"/>
              <a:gd name="connsiteX70" fmla="*/ 3015727 w 3628742"/>
              <a:gd name="connsiteY70" fmla="*/ 691971 h 1181863"/>
              <a:gd name="connsiteX71" fmla="*/ 3066053 w 3628742"/>
              <a:gd name="connsiteY71" fmla="*/ 429538 h 1181863"/>
              <a:gd name="connsiteX72" fmla="*/ 3078847 w 3628742"/>
              <a:gd name="connsiteY72" fmla="*/ 419302 h 1181863"/>
              <a:gd name="connsiteX73" fmla="*/ 3118381 w 3628742"/>
              <a:gd name="connsiteY73" fmla="*/ 419502 h 1181863"/>
              <a:gd name="connsiteX74" fmla="*/ 3174106 w 3628742"/>
              <a:gd name="connsiteY74" fmla="*/ 419617 h 1181863"/>
              <a:gd name="connsiteX75" fmla="*/ 3174096 w 3628742"/>
              <a:gd name="connsiteY75" fmla="*/ 419302 h 1181863"/>
              <a:gd name="connsiteX76" fmla="*/ 3174380 w 3628742"/>
              <a:gd name="connsiteY76" fmla="*/ 183597 h 1181863"/>
              <a:gd name="connsiteX77" fmla="*/ 3181772 w 3628742"/>
              <a:gd name="connsiteY77" fmla="*/ 172224 h 1181863"/>
              <a:gd name="connsiteX78" fmla="*/ 3192008 w 3628742"/>
              <a:gd name="connsiteY78" fmla="*/ 182459 h 1181863"/>
              <a:gd name="connsiteX79" fmla="*/ 3191723 w 3628742"/>
              <a:gd name="connsiteY79" fmla="*/ 308984 h 1181863"/>
              <a:gd name="connsiteX80" fmla="*/ 3192292 w 3628742"/>
              <a:gd name="connsiteY80" fmla="*/ 419302 h 1181863"/>
              <a:gd name="connsiteX81" fmla="*/ 3192287 w 3628742"/>
              <a:gd name="connsiteY81" fmla="*/ 419611 h 1181863"/>
              <a:gd name="connsiteX82" fmla="*/ 3233702 w 3628742"/>
              <a:gd name="connsiteY82" fmla="*/ 419582 h 1181863"/>
              <a:gd name="connsiteX83" fmla="*/ 3270198 w 3628742"/>
              <a:gd name="connsiteY83" fmla="*/ 419302 h 1181863"/>
              <a:gd name="connsiteX84" fmla="*/ 3282708 w 3628742"/>
              <a:gd name="connsiteY84" fmla="*/ 430107 h 1181863"/>
              <a:gd name="connsiteX85" fmla="*/ 3336161 w 3628742"/>
              <a:gd name="connsiteY85" fmla="*/ 820486 h 1181863"/>
              <a:gd name="connsiteX86" fmla="*/ 3340711 w 3628742"/>
              <a:gd name="connsiteY86" fmla="*/ 853325 h 1181863"/>
              <a:gd name="connsiteX87" fmla="*/ 3342890 w 3628742"/>
              <a:gd name="connsiteY87" fmla="*/ 869060 h 1181863"/>
              <a:gd name="connsiteX88" fmla="*/ 3378398 w 3628742"/>
              <a:gd name="connsiteY88" fmla="*/ 873010 h 1181863"/>
              <a:gd name="connsiteX89" fmla="*/ 3426009 w 3628742"/>
              <a:gd name="connsiteY89" fmla="*/ 878204 h 1181863"/>
              <a:gd name="connsiteX90" fmla="*/ 3433686 w 3628742"/>
              <a:gd name="connsiteY90" fmla="*/ 884459 h 1181863"/>
              <a:gd name="connsiteX91" fmla="*/ 3443354 w 3628742"/>
              <a:gd name="connsiteY91" fmla="*/ 912607 h 1181863"/>
              <a:gd name="connsiteX92" fmla="*/ 3456148 w 3628742"/>
              <a:gd name="connsiteY92" fmla="*/ 883606 h 1181863"/>
              <a:gd name="connsiteX93" fmla="*/ 3547984 w 3628742"/>
              <a:gd name="connsiteY93" fmla="*/ 883606 h 1181863"/>
              <a:gd name="connsiteX94" fmla="*/ 3557652 w 3628742"/>
              <a:gd name="connsiteY94" fmla="*/ 887871 h 1181863"/>
              <a:gd name="connsiteX95" fmla="*/ 3561348 w 3628742"/>
              <a:gd name="connsiteY95" fmla="*/ 896969 h 1181863"/>
              <a:gd name="connsiteX96" fmla="*/ 3561305 w 3628742"/>
              <a:gd name="connsiteY96" fmla="*/ 901576 h 1181863"/>
              <a:gd name="connsiteX97" fmla="*/ 3565327 w 3628742"/>
              <a:gd name="connsiteY97" fmla="*/ 902661 h 1181863"/>
              <a:gd name="connsiteX98" fmla="*/ 3565327 w 3628742"/>
              <a:gd name="connsiteY98" fmla="*/ 852901 h 1181863"/>
              <a:gd name="connsiteX99" fmla="*/ 3542127 w 3628742"/>
              <a:gd name="connsiteY99" fmla="*/ 846643 h 1181863"/>
              <a:gd name="connsiteX100" fmla="*/ 3545015 w 3628742"/>
              <a:gd name="connsiteY100" fmla="*/ 835937 h 1181863"/>
              <a:gd name="connsiteX101" fmla="*/ 3565327 w 3628742"/>
              <a:gd name="connsiteY101" fmla="*/ 841416 h 1181863"/>
              <a:gd name="connsiteX102" fmla="*/ 3565327 w 3628742"/>
              <a:gd name="connsiteY102" fmla="*/ 816220 h 1181863"/>
              <a:gd name="connsiteX103" fmla="*/ 3580113 w 3628742"/>
              <a:gd name="connsiteY103" fmla="*/ 816220 h 1181863"/>
              <a:gd name="connsiteX104" fmla="*/ 3580113 w 3628742"/>
              <a:gd name="connsiteY104" fmla="*/ 845403 h 1181863"/>
              <a:gd name="connsiteX105" fmla="*/ 3600299 w 3628742"/>
              <a:gd name="connsiteY105" fmla="*/ 850848 h 1181863"/>
              <a:gd name="connsiteX106" fmla="*/ 3600299 w 3628742"/>
              <a:gd name="connsiteY106" fmla="*/ 813092 h 1181863"/>
              <a:gd name="connsiteX107" fmla="*/ 3608829 w 3628742"/>
              <a:gd name="connsiteY107" fmla="*/ 813092 h 1181863"/>
              <a:gd name="connsiteX108" fmla="*/ 3608829 w 3628742"/>
              <a:gd name="connsiteY108" fmla="*/ 853148 h 1181863"/>
              <a:gd name="connsiteX109" fmla="*/ 3628742 w 3628742"/>
              <a:gd name="connsiteY109" fmla="*/ 858519 h 1181863"/>
              <a:gd name="connsiteX110" fmla="*/ 3625855 w 3628742"/>
              <a:gd name="connsiteY110" fmla="*/ 869225 h 1181863"/>
              <a:gd name="connsiteX111" fmla="*/ 3580113 w 3628742"/>
              <a:gd name="connsiteY111" fmla="*/ 856888 h 1181863"/>
              <a:gd name="connsiteX112" fmla="*/ 3580113 w 3628742"/>
              <a:gd name="connsiteY112" fmla="*/ 906648 h 1181863"/>
              <a:gd name="connsiteX113" fmla="*/ 3623074 w 3628742"/>
              <a:gd name="connsiteY113" fmla="*/ 918236 h 1181863"/>
              <a:gd name="connsiteX114" fmla="*/ 3620187 w 3628742"/>
              <a:gd name="connsiteY114" fmla="*/ 928941 h 1181863"/>
              <a:gd name="connsiteX115" fmla="*/ 3580113 w 3628742"/>
              <a:gd name="connsiteY115" fmla="*/ 918133 h 1181863"/>
              <a:gd name="connsiteX116" fmla="*/ 3580113 w 3628742"/>
              <a:gd name="connsiteY116" fmla="*/ 961139 h 1181863"/>
              <a:gd name="connsiteX117" fmla="*/ 3591771 w 3628742"/>
              <a:gd name="connsiteY117" fmla="*/ 962364 h 1181863"/>
              <a:gd name="connsiteX118" fmla="*/ 3610821 w 3628742"/>
              <a:gd name="connsiteY118" fmla="*/ 979139 h 1181863"/>
              <a:gd name="connsiteX119" fmla="*/ 3563054 w 3628742"/>
              <a:gd name="connsiteY119" fmla="*/ 1181863 h 1181863"/>
              <a:gd name="connsiteX120" fmla="*/ 384584 w 3628742"/>
              <a:gd name="connsiteY120" fmla="*/ 1171343 h 1181863"/>
              <a:gd name="connsiteX121" fmla="*/ 363544 w 3628742"/>
              <a:gd name="connsiteY121" fmla="*/ 1056476 h 1181863"/>
              <a:gd name="connsiteX122" fmla="*/ 221097 w 3628742"/>
              <a:gd name="connsiteY122" fmla="*/ 722109 h 1181863"/>
              <a:gd name="connsiteX123" fmla="*/ 43110 w 3628742"/>
              <a:gd name="connsiteY123" fmla="*/ 507728 h 1181863"/>
              <a:gd name="connsiteX124" fmla="*/ 1598 w 3628742"/>
              <a:gd name="connsiteY124" fmla="*/ 461383 h 1181863"/>
              <a:gd name="connsiteX125" fmla="*/ 9844 w 3628742"/>
              <a:gd name="connsiteY125" fmla="*/ 443754 h 1181863"/>
              <a:gd name="connsiteX126" fmla="*/ 1327122 w 3628742"/>
              <a:gd name="connsiteY126" fmla="*/ 621458 h 1181863"/>
              <a:gd name="connsiteX127" fmla="*/ 1406164 w 3628742"/>
              <a:gd name="connsiteY127" fmla="*/ 675480 h 1181863"/>
              <a:gd name="connsiteX128" fmla="*/ 1432890 w 3628742"/>
              <a:gd name="connsiteY128" fmla="*/ 673774 h 1181863"/>
              <a:gd name="connsiteX129" fmla="*/ 1504540 w 3628742"/>
              <a:gd name="connsiteY129" fmla="*/ 591035 h 1181863"/>
              <a:gd name="connsiteX130" fmla="*/ 1536100 w 3628742"/>
              <a:gd name="connsiteY130" fmla="*/ 544121 h 1181863"/>
              <a:gd name="connsiteX131" fmla="*/ 1594387 w 3628742"/>
              <a:gd name="connsiteY131" fmla="*/ 402812 h 1181863"/>
              <a:gd name="connsiteX132" fmla="*/ 1619977 w 3628742"/>
              <a:gd name="connsiteY132" fmla="*/ 377507 h 1181863"/>
              <a:gd name="connsiteX133" fmla="*/ 1757874 w 3628742"/>
              <a:gd name="connsiteY133" fmla="*/ 375232 h 1181863"/>
              <a:gd name="connsiteX134" fmla="*/ 1765266 w 3628742"/>
              <a:gd name="connsiteY134" fmla="*/ 368408 h 1181863"/>
              <a:gd name="connsiteX135" fmla="*/ 1764982 w 3628742"/>
              <a:gd name="connsiteY135" fmla="*/ 341397 h 1181863"/>
              <a:gd name="connsiteX136" fmla="*/ 1781757 w 3628742"/>
              <a:gd name="connsiteY136" fmla="*/ 322348 h 1181863"/>
              <a:gd name="connsiteX137" fmla="*/ 1798321 w 3628742"/>
              <a:gd name="connsiteY137" fmla="*/ 322483 h 1181863"/>
              <a:gd name="connsiteX138" fmla="*/ 1798817 w 3628742"/>
              <a:gd name="connsiteY138" fmla="*/ 219706 h 1181863"/>
              <a:gd name="connsiteX139" fmla="*/ 1790571 w 3628742"/>
              <a:gd name="connsiteY139" fmla="*/ 211745 h 1181863"/>
              <a:gd name="connsiteX140" fmla="*/ 1755030 w 3628742"/>
              <a:gd name="connsiteY140" fmla="*/ 210607 h 1181863"/>
              <a:gd name="connsiteX141" fmla="*/ 1747353 w 3628742"/>
              <a:gd name="connsiteY141" fmla="*/ 205205 h 1181863"/>
              <a:gd name="connsiteX142" fmla="*/ 1755599 w 3628742"/>
              <a:gd name="connsiteY142" fmla="*/ 200940 h 1181863"/>
              <a:gd name="connsiteX143" fmla="*/ 1768962 w 3628742"/>
              <a:gd name="connsiteY143" fmla="*/ 197528 h 1181863"/>
              <a:gd name="connsiteX144" fmla="*/ 1768394 w 3628742"/>
              <a:gd name="connsiteY144" fmla="*/ 173645 h 1181863"/>
              <a:gd name="connsiteX145" fmla="*/ 1756736 w 3628742"/>
              <a:gd name="connsiteY145" fmla="*/ 171655 h 1181863"/>
              <a:gd name="connsiteX146" fmla="*/ 1750481 w 3628742"/>
              <a:gd name="connsiteY146" fmla="*/ 167674 h 1181863"/>
              <a:gd name="connsiteX147" fmla="*/ 1756452 w 3628742"/>
              <a:gd name="connsiteY147" fmla="*/ 163978 h 1181863"/>
              <a:gd name="connsiteX148" fmla="*/ 1789149 w 3628742"/>
              <a:gd name="connsiteY148" fmla="*/ 163978 h 1181863"/>
              <a:gd name="connsiteX149" fmla="*/ 1795120 w 3628742"/>
              <a:gd name="connsiteY149" fmla="*/ 167674 h 1181863"/>
              <a:gd name="connsiteX150" fmla="*/ 1788865 w 3628742"/>
              <a:gd name="connsiteY150" fmla="*/ 171655 h 1181863"/>
              <a:gd name="connsiteX151" fmla="*/ 1776355 w 3628742"/>
              <a:gd name="connsiteY151" fmla="*/ 174498 h 1181863"/>
              <a:gd name="connsiteX152" fmla="*/ 1777492 w 3628742"/>
              <a:gd name="connsiteY152" fmla="*/ 199519 h 1181863"/>
              <a:gd name="connsiteX153" fmla="*/ 1794552 w 3628742"/>
              <a:gd name="connsiteY153" fmla="*/ 201793 h 1181863"/>
              <a:gd name="connsiteX154" fmla="*/ 1798248 w 3628742"/>
              <a:gd name="connsiteY154" fmla="*/ 191557 h 1181863"/>
              <a:gd name="connsiteX155" fmla="*/ 1799669 w 3628742"/>
              <a:gd name="connsiteY155" fmla="*/ 68445 h 1181863"/>
              <a:gd name="connsiteX156" fmla="*/ 1803650 w 3628742"/>
              <a:gd name="connsiteY156" fmla="*/ 60199 h 1181863"/>
              <a:gd name="connsiteX157" fmla="*/ 1799385 w 3628742"/>
              <a:gd name="connsiteY157" fmla="*/ 55081 h 1181863"/>
              <a:gd name="connsiteX158" fmla="*/ 1804503 w 3628742"/>
              <a:gd name="connsiteY158" fmla="*/ 35747 h 1181863"/>
              <a:gd name="connsiteX159" fmla="*/ 1813033 w 3628742"/>
              <a:gd name="connsiteY159" fmla="*/ 1628 h 11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628742" h="1181863">
                <a:moveTo>
                  <a:pt x="3561198" y="913032"/>
                </a:moveTo>
                <a:lnTo>
                  <a:pt x="3560779" y="958099"/>
                </a:lnTo>
                <a:lnTo>
                  <a:pt x="3565327" y="958938"/>
                </a:lnTo>
                <a:lnTo>
                  <a:pt x="3565327" y="914145"/>
                </a:lnTo>
                <a:close/>
                <a:moveTo>
                  <a:pt x="3476334" y="904646"/>
                </a:moveTo>
                <a:cubicBezTo>
                  <a:pt x="3468089" y="904646"/>
                  <a:pt x="3461550" y="911185"/>
                  <a:pt x="3461550" y="919431"/>
                </a:cubicBezTo>
                <a:lnTo>
                  <a:pt x="3461550" y="935637"/>
                </a:lnTo>
                <a:cubicBezTo>
                  <a:pt x="3461550" y="943883"/>
                  <a:pt x="3468089" y="950422"/>
                  <a:pt x="3476334" y="950422"/>
                </a:cubicBezTo>
                <a:lnTo>
                  <a:pt x="3525808" y="950422"/>
                </a:lnTo>
                <a:cubicBezTo>
                  <a:pt x="3533768" y="950422"/>
                  <a:pt x="3540592" y="943883"/>
                  <a:pt x="3540592" y="935637"/>
                </a:cubicBezTo>
                <a:lnTo>
                  <a:pt x="3540592" y="919431"/>
                </a:lnTo>
                <a:cubicBezTo>
                  <a:pt x="3540592" y="911185"/>
                  <a:pt x="3534053" y="904646"/>
                  <a:pt x="3525808" y="904646"/>
                </a:cubicBezTo>
                <a:close/>
                <a:moveTo>
                  <a:pt x="3296422" y="859789"/>
                </a:moveTo>
                <a:lnTo>
                  <a:pt x="3288830" y="862993"/>
                </a:lnTo>
                <a:lnTo>
                  <a:pt x="3296992" y="863926"/>
                </a:lnTo>
                <a:close/>
                <a:moveTo>
                  <a:pt x="1813033" y="1628"/>
                </a:moveTo>
                <a:cubicBezTo>
                  <a:pt x="1813601" y="-1215"/>
                  <a:pt x="1820425" y="-78"/>
                  <a:pt x="1820425" y="3050"/>
                </a:cubicBezTo>
                <a:cubicBezTo>
                  <a:pt x="1819288" y="20678"/>
                  <a:pt x="1822700" y="29777"/>
                  <a:pt x="1830661" y="35747"/>
                </a:cubicBezTo>
                <a:cubicBezTo>
                  <a:pt x="1841465" y="43708"/>
                  <a:pt x="1839191" y="53091"/>
                  <a:pt x="1833504" y="56503"/>
                </a:cubicBezTo>
                <a:cubicBezTo>
                  <a:pt x="1826680" y="60484"/>
                  <a:pt x="1830945" y="60484"/>
                  <a:pt x="1832367" y="63611"/>
                </a:cubicBezTo>
                <a:cubicBezTo>
                  <a:pt x="1833610" y="66846"/>
                  <a:pt x="1833113" y="208746"/>
                  <a:pt x="1833160" y="303599"/>
                </a:cubicBezTo>
                <a:lnTo>
                  <a:pt x="1833194" y="324620"/>
                </a:lnTo>
                <a:lnTo>
                  <a:pt x="1889339" y="345875"/>
                </a:lnTo>
                <a:cubicBezTo>
                  <a:pt x="1907216" y="356040"/>
                  <a:pt x="1923351" y="368977"/>
                  <a:pt x="1937283" y="384615"/>
                </a:cubicBezTo>
                <a:cubicBezTo>
                  <a:pt x="1958892" y="408783"/>
                  <a:pt x="1969980" y="440627"/>
                  <a:pt x="1970550" y="474178"/>
                </a:cubicBezTo>
                <a:cubicBezTo>
                  <a:pt x="1970834" y="481570"/>
                  <a:pt x="1971686" y="486972"/>
                  <a:pt x="1977658" y="493512"/>
                </a:cubicBezTo>
                <a:cubicBezTo>
                  <a:pt x="1992442" y="509718"/>
                  <a:pt x="2003816" y="528484"/>
                  <a:pt x="2013198" y="548386"/>
                </a:cubicBezTo>
                <a:cubicBezTo>
                  <a:pt x="2017463" y="557200"/>
                  <a:pt x="2022012" y="560612"/>
                  <a:pt x="2030258" y="561465"/>
                </a:cubicBezTo>
                <a:cubicBezTo>
                  <a:pt x="2088544" y="567151"/>
                  <a:pt x="2129772" y="573122"/>
                  <a:pt x="2188058" y="578240"/>
                </a:cubicBezTo>
                <a:cubicBezTo>
                  <a:pt x="2198009" y="579094"/>
                  <a:pt x="2199147" y="582505"/>
                  <a:pt x="2198862" y="591035"/>
                </a:cubicBezTo>
                <a:cubicBezTo>
                  <a:pt x="2197725" y="636527"/>
                  <a:pt x="2194313" y="689981"/>
                  <a:pt x="2193745" y="735472"/>
                </a:cubicBezTo>
                <a:lnTo>
                  <a:pt x="2228718" y="740408"/>
                </a:lnTo>
                <a:lnTo>
                  <a:pt x="2242079" y="668655"/>
                </a:lnTo>
                <a:cubicBezTo>
                  <a:pt x="2262550" y="560896"/>
                  <a:pt x="2283590" y="453137"/>
                  <a:pt x="2303777" y="345093"/>
                </a:cubicBezTo>
                <a:cubicBezTo>
                  <a:pt x="2305767" y="334858"/>
                  <a:pt x="2310032" y="333720"/>
                  <a:pt x="2318562" y="333720"/>
                </a:cubicBezTo>
                <a:cubicBezTo>
                  <a:pt x="2326168" y="333791"/>
                  <a:pt x="2340135" y="333863"/>
                  <a:pt x="2357230" y="333920"/>
                </a:cubicBezTo>
                <a:lnTo>
                  <a:pt x="2409263" y="334029"/>
                </a:lnTo>
                <a:lnTo>
                  <a:pt x="2409262" y="334005"/>
                </a:lnTo>
                <a:cubicBezTo>
                  <a:pt x="2409262" y="295337"/>
                  <a:pt x="2409262" y="256384"/>
                  <a:pt x="2409831" y="217716"/>
                </a:cubicBezTo>
                <a:cubicBezTo>
                  <a:pt x="2409831" y="209471"/>
                  <a:pt x="2406703" y="208333"/>
                  <a:pt x="2399880" y="208618"/>
                </a:cubicBezTo>
                <a:cubicBezTo>
                  <a:pt x="2393340" y="208902"/>
                  <a:pt x="2386517" y="208618"/>
                  <a:pt x="2379977" y="208618"/>
                </a:cubicBezTo>
                <a:cubicBezTo>
                  <a:pt x="2377134" y="208618"/>
                  <a:pt x="2375428" y="207196"/>
                  <a:pt x="2375428" y="204353"/>
                </a:cubicBezTo>
                <a:cubicBezTo>
                  <a:pt x="2375428" y="200941"/>
                  <a:pt x="2377987" y="200941"/>
                  <a:pt x="2380262" y="200941"/>
                </a:cubicBezTo>
                <a:cubicBezTo>
                  <a:pt x="2384526" y="200941"/>
                  <a:pt x="2388791" y="200372"/>
                  <a:pt x="2393056" y="200941"/>
                </a:cubicBezTo>
                <a:cubicBezTo>
                  <a:pt x="2406988" y="203500"/>
                  <a:pt x="2409831" y="197814"/>
                  <a:pt x="2410115" y="184166"/>
                </a:cubicBezTo>
                <a:cubicBezTo>
                  <a:pt x="2410399" y="169950"/>
                  <a:pt x="2406135" y="165401"/>
                  <a:pt x="2392772" y="167675"/>
                </a:cubicBezTo>
                <a:cubicBezTo>
                  <a:pt x="2389075" y="168244"/>
                  <a:pt x="2385095" y="167675"/>
                  <a:pt x="2381399" y="167675"/>
                </a:cubicBezTo>
                <a:cubicBezTo>
                  <a:pt x="2378555" y="167675"/>
                  <a:pt x="2375428" y="167391"/>
                  <a:pt x="2375712" y="163410"/>
                </a:cubicBezTo>
                <a:cubicBezTo>
                  <a:pt x="2375997" y="160283"/>
                  <a:pt x="2379124" y="160851"/>
                  <a:pt x="2381399" y="160567"/>
                </a:cubicBezTo>
                <a:cubicBezTo>
                  <a:pt x="2382252" y="160567"/>
                  <a:pt x="2383389" y="160567"/>
                  <a:pt x="2384242" y="160567"/>
                </a:cubicBezTo>
                <a:cubicBezTo>
                  <a:pt x="2409547" y="159430"/>
                  <a:pt x="2409547" y="159430"/>
                  <a:pt x="2409547" y="134409"/>
                </a:cubicBezTo>
                <a:cubicBezTo>
                  <a:pt x="2409547" y="129576"/>
                  <a:pt x="2409262" y="125027"/>
                  <a:pt x="2409547" y="120193"/>
                </a:cubicBezTo>
                <a:cubicBezTo>
                  <a:pt x="2410115" y="114222"/>
                  <a:pt x="2405282" y="105692"/>
                  <a:pt x="2418361" y="105977"/>
                </a:cubicBezTo>
                <a:cubicBezTo>
                  <a:pt x="2431724" y="106261"/>
                  <a:pt x="2426322" y="115644"/>
                  <a:pt x="2426322" y="121046"/>
                </a:cubicBezTo>
                <a:cubicBezTo>
                  <a:pt x="2426890" y="192127"/>
                  <a:pt x="2426890" y="262924"/>
                  <a:pt x="2427175" y="334005"/>
                </a:cubicBezTo>
                <a:lnTo>
                  <a:pt x="2427174" y="334032"/>
                </a:lnTo>
                <a:lnTo>
                  <a:pt x="2471458" y="334000"/>
                </a:lnTo>
                <a:cubicBezTo>
                  <a:pt x="2488127" y="333951"/>
                  <a:pt x="2501454" y="333863"/>
                  <a:pt x="2508207" y="333720"/>
                </a:cubicBezTo>
                <a:cubicBezTo>
                  <a:pt x="2516736" y="333436"/>
                  <a:pt x="2519580" y="336564"/>
                  <a:pt x="2520717" y="344525"/>
                </a:cubicBezTo>
                <a:cubicBezTo>
                  <a:pt x="2530846" y="419871"/>
                  <a:pt x="2550304" y="562966"/>
                  <a:pt x="2564376" y="666079"/>
                </a:cubicBezTo>
                <a:lnTo>
                  <a:pt x="2567236" y="687012"/>
                </a:lnTo>
                <a:lnTo>
                  <a:pt x="2673016" y="699053"/>
                </a:lnTo>
                <a:lnTo>
                  <a:pt x="2662495" y="791473"/>
                </a:lnTo>
                <a:lnTo>
                  <a:pt x="2670280" y="792369"/>
                </a:lnTo>
                <a:lnTo>
                  <a:pt x="2680813" y="699837"/>
                </a:lnTo>
                <a:lnTo>
                  <a:pt x="2873764" y="721801"/>
                </a:lnTo>
                <a:lnTo>
                  <a:pt x="2863223" y="814408"/>
                </a:lnTo>
                <a:lnTo>
                  <a:pt x="2871007" y="815296"/>
                </a:lnTo>
                <a:lnTo>
                  <a:pt x="2881528" y="722864"/>
                </a:lnTo>
                <a:lnTo>
                  <a:pt x="3007367" y="737188"/>
                </a:lnTo>
                <a:lnTo>
                  <a:pt x="3015727" y="691971"/>
                </a:lnTo>
                <a:cubicBezTo>
                  <a:pt x="3032502" y="604398"/>
                  <a:pt x="3049562" y="517110"/>
                  <a:pt x="3066053" y="429538"/>
                </a:cubicBezTo>
                <a:cubicBezTo>
                  <a:pt x="3067759" y="420724"/>
                  <a:pt x="3071170" y="419302"/>
                  <a:pt x="3078847" y="419302"/>
                </a:cubicBezTo>
                <a:cubicBezTo>
                  <a:pt x="3086737" y="419373"/>
                  <a:pt x="3101007" y="419445"/>
                  <a:pt x="3118381" y="419502"/>
                </a:cubicBezTo>
                <a:lnTo>
                  <a:pt x="3174106" y="419617"/>
                </a:lnTo>
                <a:lnTo>
                  <a:pt x="3174096" y="419302"/>
                </a:lnTo>
                <a:cubicBezTo>
                  <a:pt x="3174096" y="340829"/>
                  <a:pt x="3174380" y="262070"/>
                  <a:pt x="3174380" y="183597"/>
                </a:cubicBezTo>
                <a:cubicBezTo>
                  <a:pt x="3174380" y="178479"/>
                  <a:pt x="3171821" y="171940"/>
                  <a:pt x="3181772" y="172224"/>
                </a:cubicBezTo>
                <a:cubicBezTo>
                  <a:pt x="3189733" y="172224"/>
                  <a:pt x="3192008" y="174214"/>
                  <a:pt x="3192008" y="182459"/>
                </a:cubicBezTo>
                <a:cubicBezTo>
                  <a:pt x="3191723" y="224540"/>
                  <a:pt x="3191723" y="266620"/>
                  <a:pt x="3191723" y="308984"/>
                </a:cubicBezTo>
                <a:cubicBezTo>
                  <a:pt x="3192008" y="345378"/>
                  <a:pt x="3192008" y="382340"/>
                  <a:pt x="3192292" y="419302"/>
                </a:cubicBezTo>
                <a:lnTo>
                  <a:pt x="3192287" y="419611"/>
                </a:lnTo>
                <a:lnTo>
                  <a:pt x="3233702" y="419582"/>
                </a:lnTo>
                <a:cubicBezTo>
                  <a:pt x="3250402" y="419533"/>
                  <a:pt x="3263659" y="419445"/>
                  <a:pt x="3270198" y="419302"/>
                </a:cubicBezTo>
                <a:cubicBezTo>
                  <a:pt x="3278727" y="419018"/>
                  <a:pt x="3281571" y="422146"/>
                  <a:pt x="3282708" y="430107"/>
                </a:cubicBezTo>
                <a:cubicBezTo>
                  <a:pt x="3300336" y="560328"/>
                  <a:pt x="3318249" y="690549"/>
                  <a:pt x="3336161" y="820486"/>
                </a:cubicBezTo>
                <a:cubicBezTo>
                  <a:pt x="3338009" y="834275"/>
                  <a:pt x="3339360" y="843800"/>
                  <a:pt x="3340711" y="853325"/>
                </a:cubicBezTo>
                <a:lnTo>
                  <a:pt x="3342890" y="869060"/>
                </a:lnTo>
                <a:lnTo>
                  <a:pt x="3378398" y="873010"/>
                </a:lnTo>
                <a:cubicBezTo>
                  <a:pt x="3399887" y="875378"/>
                  <a:pt x="3417337" y="877280"/>
                  <a:pt x="3426009" y="878204"/>
                </a:cubicBezTo>
                <a:cubicBezTo>
                  <a:pt x="3429706" y="878488"/>
                  <a:pt x="3432549" y="881047"/>
                  <a:pt x="3433686" y="884459"/>
                </a:cubicBezTo>
                <a:cubicBezTo>
                  <a:pt x="3437951" y="897254"/>
                  <a:pt x="3443354" y="912607"/>
                  <a:pt x="3443354" y="912607"/>
                </a:cubicBezTo>
                <a:cubicBezTo>
                  <a:pt x="3443922" y="887302"/>
                  <a:pt x="3448756" y="883606"/>
                  <a:pt x="3456148" y="883606"/>
                </a:cubicBezTo>
                <a:lnTo>
                  <a:pt x="3547984" y="883606"/>
                </a:lnTo>
                <a:cubicBezTo>
                  <a:pt x="3551681" y="883606"/>
                  <a:pt x="3555093" y="885312"/>
                  <a:pt x="3557652" y="887871"/>
                </a:cubicBezTo>
                <a:cubicBezTo>
                  <a:pt x="3557652" y="887871"/>
                  <a:pt x="3561348" y="891567"/>
                  <a:pt x="3561348" y="896969"/>
                </a:cubicBezTo>
                <a:lnTo>
                  <a:pt x="3561305" y="901576"/>
                </a:lnTo>
                <a:lnTo>
                  <a:pt x="3565327" y="902661"/>
                </a:lnTo>
                <a:lnTo>
                  <a:pt x="3565327" y="852901"/>
                </a:lnTo>
                <a:lnTo>
                  <a:pt x="3542127" y="846643"/>
                </a:lnTo>
                <a:lnTo>
                  <a:pt x="3545015" y="835937"/>
                </a:lnTo>
                <a:lnTo>
                  <a:pt x="3565327" y="841416"/>
                </a:lnTo>
                <a:lnTo>
                  <a:pt x="3565327" y="816220"/>
                </a:lnTo>
                <a:lnTo>
                  <a:pt x="3580113" y="816220"/>
                </a:lnTo>
                <a:lnTo>
                  <a:pt x="3580113" y="845403"/>
                </a:lnTo>
                <a:lnTo>
                  <a:pt x="3600299" y="850848"/>
                </a:lnTo>
                <a:lnTo>
                  <a:pt x="3600299" y="813092"/>
                </a:lnTo>
                <a:lnTo>
                  <a:pt x="3608829" y="813092"/>
                </a:lnTo>
                <a:lnTo>
                  <a:pt x="3608829" y="853148"/>
                </a:lnTo>
                <a:lnTo>
                  <a:pt x="3628742" y="858519"/>
                </a:lnTo>
                <a:lnTo>
                  <a:pt x="3625855" y="869225"/>
                </a:lnTo>
                <a:lnTo>
                  <a:pt x="3580113" y="856888"/>
                </a:lnTo>
                <a:lnTo>
                  <a:pt x="3580113" y="906648"/>
                </a:lnTo>
                <a:lnTo>
                  <a:pt x="3623074" y="918236"/>
                </a:lnTo>
                <a:lnTo>
                  <a:pt x="3620187" y="928941"/>
                </a:lnTo>
                <a:lnTo>
                  <a:pt x="3580113" y="918133"/>
                </a:lnTo>
                <a:lnTo>
                  <a:pt x="3580113" y="961139"/>
                </a:lnTo>
                <a:lnTo>
                  <a:pt x="3591771" y="962364"/>
                </a:lnTo>
                <a:cubicBezTo>
                  <a:pt x="3603712" y="961227"/>
                  <a:pt x="3614233" y="961796"/>
                  <a:pt x="3610821" y="979139"/>
                </a:cubicBezTo>
                <a:cubicBezTo>
                  <a:pt x="3610252" y="982835"/>
                  <a:pt x="3592056" y="1181863"/>
                  <a:pt x="3563054" y="1181863"/>
                </a:cubicBezTo>
                <a:cubicBezTo>
                  <a:pt x="3264512" y="1181863"/>
                  <a:pt x="1118996" y="1171343"/>
                  <a:pt x="384584" y="1171343"/>
                </a:cubicBezTo>
                <a:cubicBezTo>
                  <a:pt x="377476" y="1136087"/>
                  <a:pt x="370936" y="1091447"/>
                  <a:pt x="363544" y="1056476"/>
                </a:cubicBezTo>
                <a:cubicBezTo>
                  <a:pt x="337955" y="935638"/>
                  <a:pt x="297296" y="821338"/>
                  <a:pt x="221097" y="722109"/>
                </a:cubicBezTo>
                <a:cubicBezTo>
                  <a:pt x="216832" y="716423"/>
                  <a:pt x="97984" y="573691"/>
                  <a:pt x="43110" y="507728"/>
                </a:cubicBezTo>
                <a:cubicBezTo>
                  <a:pt x="29747" y="491805"/>
                  <a:pt x="16952" y="475599"/>
                  <a:pt x="1598" y="461383"/>
                </a:cubicBezTo>
                <a:cubicBezTo>
                  <a:pt x="-3235" y="455696"/>
                  <a:pt x="3873" y="442902"/>
                  <a:pt x="9844" y="443754"/>
                </a:cubicBezTo>
                <a:cubicBezTo>
                  <a:pt x="80925" y="453422"/>
                  <a:pt x="1260874" y="612644"/>
                  <a:pt x="1327122" y="621458"/>
                </a:cubicBezTo>
                <a:cubicBezTo>
                  <a:pt x="1339632" y="623164"/>
                  <a:pt x="1393654" y="666950"/>
                  <a:pt x="1406164" y="675480"/>
                </a:cubicBezTo>
                <a:cubicBezTo>
                  <a:pt x="1415547" y="682020"/>
                  <a:pt x="1424645" y="678039"/>
                  <a:pt x="1432890" y="673774"/>
                </a:cubicBezTo>
                <a:cubicBezTo>
                  <a:pt x="1467579" y="655861"/>
                  <a:pt x="1490609" y="626860"/>
                  <a:pt x="1504540" y="591035"/>
                </a:cubicBezTo>
                <a:cubicBezTo>
                  <a:pt x="1511933" y="572554"/>
                  <a:pt x="1520463" y="558053"/>
                  <a:pt x="1536100" y="544121"/>
                </a:cubicBezTo>
                <a:cubicBezTo>
                  <a:pt x="1577328" y="507159"/>
                  <a:pt x="1592966" y="457403"/>
                  <a:pt x="1594387" y="402812"/>
                </a:cubicBezTo>
                <a:cubicBezTo>
                  <a:pt x="1594956" y="378075"/>
                  <a:pt x="1594672" y="378075"/>
                  <a:pt x="1619977" y="377507"/>
                </a:cubicBezTo>
                <a:cubicBezTo>
                  <a:pt x="1666038" y="376654"/>
                  <a:pt x="1711814" y="375801"/>
                  <a:pt x="1757874" y="375232"/>
                </a:cubicBezTo>
                <a:cubicBezTo>
                  <a:pt x="1763276" y="375232"/>
                  <a:pt x="1765551" y="374095"/>
                  <a:pt x="1765266" y="368408"/>
                </a:cubicBezTo>
                <a:cubicBezTo>
                  <a:pt x="1764982" y="359310"/>
                  <a:pt x="1766120" y="350212"/>
                  <a:pt x="1764982" y="341397"/>
                </a:cubicBezTo>
                <a:cubicBezTo>
                  <a:pt x="1763276" y="328035"/>
                  <a:pt x="1768678" y="322348"/>
                  <a:pt x="1781757" y="322348"/>
                </a:cubicBezTo>
                <a:lnTo>
                  <a:pt x="1798321" y="322483"/>
                </a:lnTo>
                <a:lnTo>
                  <a:pt x="1798817" y="219706"/>
                </a:lnTo>
                <a:cubicBezTo>
                  <a:pt x="1798817" y="213451"/>
                  <a:pt x="1796826" y="211745"/>
                  <a:pt x="1790571" y="211745"/>
                </a:cubicBezTo>
                <a:cubicBezTo>
                  <a:pt x="1778629" y="211745"/>
                  <a:pt x="1766972" y="211176"/>
                  <a:pt x="1755030" y="210607"/>
                </a:cubicBezTo>
                <a:cubicBezTo>
                  <a:pt x="1751334" y="210323"/>
                  <a:pt x="1747069" y="211176"/>
                  <a:pt x="1747353" y="205205"/>
                </a:cubicBezTo>
                <a:cubicBezTo>
                  <a:pt x="1747638" y="198666"/>
                  <a:pt x="1752472" y="201509"/>
                  <a:pt x="1755599" y="200940"/>
                </a:cubicBezTo>
                <a:cubicBezTo>
                  <a:pt x="1760148" y="199803"/>
                  <a:pt x="1767541" y="204352"/>
                  <a:pt x="1768962" y="197528"/>
                </a:cubicBezTo>
                <a:cubicBezTo>
                  <a:pt x="1770384" y="189852"/>
                  <a:pt x="1770099" y="181322"/>
                  <a:pt x="1768394" y="173645"/>
                </a:cubicBezTo>
                <a:cubicBezTo>
                  <a:pt x="1767256" y="169380"/>
                  <a:pt x="1760717" y="172223"/>
                  <a:pt x="1756736" y="171655"/>
                </a:cubicBezTo>
                <a:cubicBezTo>
                  <a:pt x="1753893" y="171371"/>
                  <a:pt x="1750765" y="171371"/>
                  <a:pt x="1750481" y="167674"/>
                </a:cubicBezTo>
                <a:cubicBezTo>
                  <a:pt x="1750197" y="163409"/>
                  <a:pt x="1753893" y="163978"/>
                  <a:pt x="1756452" y="163978"/>
                </a:cubicBezTo>
                <a:cubicBezTo>
                  <a:pt x="1767256" y="163978"/>
                  <a:pt x="1778345" y="163978"/>
                  <a:pt x="1789149" y="163978"/>
                </a:cubicBezTo>
                <a:cubicBezTo>
                  <a:pt x="1791709" y="163978"/>
                  <a:pt x="1795405" y="163694"/>
                  <a:pt x="1795120" y="167674"/>
                </a:cubicBezTo>
                <a:cubicBezTo>
                  <a:pt x="1794836" y="171371"/>
                  <a:pt x="1791709" y="171086"/>
                  <a:pt x="1788865" y="171655"/>
                </a:cubicBezTo>
                <a:cubicBezTo>
                  <a:pt x="1784600" y="172223"/>
                  <a:pt x="1777492" y="168811"/>
                  <a:pt x="1776355" y="174498"/>
                </a:cubicBezTo>
                <a:cubicBezTo>
                  <a:pt x="1774933" y="182744"/>
                  <a:pt x="1774365" y="192126"/>
                  <a:pt x="1777492" y="199519"/>
                </a:cubicBezTo>
                <a:cubicBezTo>
                  <a:pt x="1779198" y="204068"/>
                  <a:pt x="1788865" y="202078"/>
                  <a:pt x="1794552" y="201793"/>
                </a:cubicBezTo>
                <a:cubicBezTo>
                  <a:pt x="1801091" y="201509"/>
                  <a:pt x="1797964" y="195254"/>
                  <a:pt x="1798248" y="191557"/>
                </a:cubicBezTo>
                <a:cubicBezTo>
                  <a:pt x="1798532" y="155164"/>
                  <a:pt x="1798817" y="104839"/>
                  <a:pt x="1799669" y="68445"/>
                </a:cubicBezTo>
                <a:cubicBezTo>
                  <a:pt x="1799954" y="61621"/>
                  <a:pt x="1799954" y="61621"/>
                  <a:pt x="1803650" y="60199"/>
                </a:cubicBezTo>
                <a:cubicBezTo>
                  <a:pt x="1806209" y="59347"/>
                  <a:pt x="1801091" y="56503"/>
                  <a:pt x="1799385" y="55081"/>
                </a:cubicBezTo>
                <a:cubicBezTo>
                  <a:pt x="1792846" y="49395"/>
                  <a:pt x="1797111" y="41150"/>
                  <a:pt x="1804503" y="35747"/>
                </a:cubicBezTo>
                <a:cubicBezTo>
                  <a:pt x="1816160" y="26649"/>
                  <a:pt x="1809905" y="14423"/>
                  <a:pt x="1813033" y="16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0" name="Freeform: Shape 579">
            <a:extLst>
              <a:ext uri="{FF2B5EF4-FFF2-40B4-BE49-F238E27FC236}">
                <a16:creationId xmlns:a16="http://schemas.microsoft.com/office/drawing/2014/main" id="{EC00030C-ECE4-4962-8CB8-2C5818509A82}"/>
              </a:ext>
            </a:extLst>
          </p:cNvPr>
          <p:cNvSpPr/>
          <p:nvPr/>
        </p:nvSpPr>
        <p:spPr>
          <a:xfrm flipH="1">
            <a:off x="10785469" y="5989971"/>
            <a:ext cx="1218348" cy="396810"/>
          </a:xfrm>
          <a:custGeom>
            <a:avLst/>
            <a:gdLst>
              <a:gd name="connsiteX0" fmla="*/ 3561198 w 3628742"/>
              <a:gd name="connsiteY0" fmla="*/ 913032 h 1181863"/>
              <a:gd name="connsiteX1" fmla="*/ 3560779 w 3628742"/>
              <a:gd name="connsiteY1" fmla="*/ 958099 h 1181863"/>
              <a:gd name="connsiteX2" fmla="*/ 3565327 w 3628742"/>
              <a:gd name="connsiteY2" fmla="*/ 958938 h 1181863"/>
              <a:gd name="connsiteX3" fmla="*/ 3565327 w 3628742"/>
              <a:gd name="connsiteY3" fmla="*/ 914145 h 1181863"/>
              <a:gd name="connsiteX4" fmla="*/ 3476334 w 3628742"/>
              <a:gd name="connsiteY4" fmla="*/ 904646 h 1181863"/>
              <a:gd name="connsiteX5" fmla="*/ 3461550 w 3628742"/>
              <a:gd name="connsiteY5" fmla="*/ 919431 h 1181863"/>
              <a:gd name="connsiteX6" fmla="*/ 3461550 w 3628742"/>
              <a:gd name="connsiteY6" fmla="*/ 935637 h 1181863"/>
              <a:gd name="connsiteX7" fmla="*/ 3476334 w 3628742"/>
              <a:gd name="connsiteY7" fmla="*/ 950422 h 1181863"/>
              <a:gd name="connsiteX8" fmla="*/ 3525808 w 3628742"/>
              <a:gd name="connsiteY8" fmla="*/ 950422 h 1181863"/>
              <a:gd name="connsiteX9" fmla="*/ 3540592 w 3628742"/>
              <a:gd name="connsiteY9" fmla="*/ 935637 h 1181863"/>
              <a:gd name="connsiteX10" fmla="*/ 3540592 w 3628742"/>
              <a:gd name="connsiteY10" fmla="*/ 919431 h 1181863"/>
              <a:gd name="connsiteX11" fmla="*/ 3525808 w 3628742"/>
              <a:gd name="connsiteY11" fmla="*/ 904646 h 1181863"/>
              <a:gd name="connsiteX12" fmla="*/ 3296422 w 3628742"/>
              <a:gd name="connsiteY12" fmla="*/ 859789 h 1181863"/>
              <a:gd name="connsiteX13" fmla="*/ 3288830 w 3628742"/>
              <a:gd name="connsiteY13" fmla="*/ 862993 h 1181863"/>
              <a:gd name="connsiteX14" fmla="*/ 3296992 w 3628742"/>
              <a:gd name="connsiteY14" fmla="*/ 863926 h 1181863"/>
              <a:gd name="connsiteX15" fmla="*/ 1813033 w 3628742"/>
              <a:gd name="connsiteY15" fmla="*/ 1628 h 1181863"/>
              <a:gd name="connsiteX16" fmla="*/ 1820425 w 3628742"/>
              <a:gd name="connsiteY16" fmla="*/ 3050 h 1181863"/>
              <a:gd name="connsiteX17" fmla="*/ 1830661 w 3628742"/>
              <a:gd name="connsiteY17" fmla="*/ 35747 h 1181863"/>
              <a:gd name="connsiteX18" fmla="*/ 1833504 w 3628742"/>
              <a:gd name="connsiteY18" fmla="*/ 56503 h 1181863"/>
              <a:gd name="connsiteX19" fmla="*/ 1832367 w 3628742"/>
              <a:gd name="connsiteY19" fmla="*/ 63611 h 1181863"/>
              <a:gd name="connsiteX20" fmla="*/ 1833160 w 3628742"/>
              <a:gd name="connsiteY20" fmla="*/ 303599 h 1181863"/>
              <a:gd name="connsiteX21" fmla="*/ 1833194 w 3628742"/>
              <a:gd name="connsiteY21" fmla="*/ 324620 h 1181863"/>
              <a:gd name="connsiteX22" fmla="*/ 1889339 w 3628742"/>
              <a:gd name="connsiteY22" fmla="*/ 345875 h 1181863"/>
              <a:gd name="connsiteX23" fmla="*/ 1937283 w 3628742"/>
              <a:gd name="connsiteY23" fmla="*/ 384615 h 1181863"/>
              <a:gd name="connsiteX24" fmla="*/ 1970550 w 3628742"/>
              <a:gd name="connsiteY24" fmla="*/ 474178 h 1181863"/>
              <a:gd name="connsiteX25" fmla="*/ 1977658 w 3628742"/>
              <a:gd name="connsiteY25" fmla="*/ 493512 h 1181863"/>
              <a:gd name="connsiteX26" fmla="*/ 2013198 w 3628742"/>
              <a:gd name="connsiteY26" fmla="*/ 548386 h 1181863"/>
              <a:gd name="connsiteX27" fmla="*/ 2030258 w 3628742"/>
              <a:gd name="connsiteY27" fmla="*/ 561465 h 1181863"/>
              <a:gd name="connsiteX28" fmla="*/ 2188058 w 3628742"/>
              <a:gd name="connsiteY28" fmla="*/ 578240 h 1181863"/>
              <a:gd name="connsiteX29" fmla="*/ 2198862 w 3628742"/>
              <a:gd name="connsiteY29" fmla="*/ 591035 h 1181863"/>
              <a:gd name="connsiteX30" fmla="*/ 2193745 w 3628742"/>
              <a:gd name="connsiteY30" fmla="*/ 735472 h 1181863"/>
              <a:gd name="connsiteX31" fmla="*/ 2228718 w 3628742"/>
              <a:gd name="connsiteY31" fmla="*/ 740408 h 1181863"/>
              <a:gd name="connsiteX32" fmla="*/ 2242079 w 3628742"/>
              <a:gd name="connsiteY32" fmla="*/ 668655 h 1181863"/>
              <a:gd name="connsiteX33" fmla="*/ 2303777 w 3628742"/>
              <a:gd name="connsiteY33" fmla="*/ 345093 h 1181863"/>
              <a:gd name="connsiteX34" fmla="*/ 2318562 w 3628742"/>
              <a:gd name="connsiteY34" fmla="*/ 333720 h 1181863"/>
              <a:gd name="connsiteX35" fmla="*/ 2357230 w 3628742"/>
              <a:gd name="connsiteY35" fmla="*/ 333920 h 1181863"/>
              <a:gd name="connsiteX36" fmla="*/ 2409263 w 3628742"/>
              <a:gd name="connsiteY36" fmla="*/ 334029 h 1181863"/>
              <a:gd name="connsiteX37" fmla="*/ 2409262 w 3628742"/>
              <a:gd name="connsiteY37" fmla="*/ 334005 h 1181863"/>
              <a:gd name="connsiteX38" fmla="*/ 2409831 w 3628742"/>
              <a:gd name="connsiteY38" fmla="*/ 217716 h 1181863"/>
              <a:gd name="connsiteX39" fmla="*/ 2399880 w 3628742"/>
              <a:gd name="connsiteY39" fmla="*/ 208618 h 1181863"/>
              <a:gd name="connsiteX40" fmla="*/ 2379977 w 3628742"/>
              <a:gd name="connsiteY40" fmla="*/ 208618 h 1181863"/>
              <a:gd name="connsiteX41" fmla="*/ 2375428 w 3628742"/>
              <a:gd name="connsiteY41" fmla="*/ 204353 h 1181863"/>
              <a:gd name="connsiteX42" fmla="*/ 2380262 w 3628742"/>
              <a:gd name="connsiteY42" fmla="*/ 200941 h 1181863"/>
              <a:gd name="connsiteX43" fmla="*/ 2393056 w 3628742"/>
              <a:gd name="connsiteY43" fmla="*/ 200941 h 1181863"/>
              <a:gd name="connsiteX44" fmla="*/ 2410115 w 3628742"/>
              <a:gd name="connsiteY44" fmla="*/ 184166 h 1181863"/>
              <a:gd name="connsiteX45" fmla="*/ 2392772 w 3628742"/>
              <a:gd name="connsiteY45" fmla="*/ 167675 h 1181863"/>
              <a:gd name="connsiteX46" fmla="*/ 2381399 w 3628742"/>
              <a:gd name="connsiteY46" fmla="*/ 167675 h 1181863"/>
              <a:gd name="connsiteX47" fmla="*/ 2375712 w 3628742"/>
              <a:gd name="connsiteY47" fmla="*/ 163410 h 1181863"/>
              <a:gd name="connsiteX48" fmla="*/ 2381399 w 3628742"/>
              <a:gd name="connsiteY48" fmla="*/ 160567 h 1181863"/>
              <a:gd name="connsiteX49" fmla="*/ 2384242 w 3628742"/>
              <a:gd name="connsiteY49" fmla="*/ 160567 h 1181863"/>
              <a:gd name="connsiteX50" fmla="*/ 2409547 w 3628742"/>
              <a:gd name="connsiteY50" fmla="*/ 134409 h 1181863"/>
              <a:gd name="connsiteX51" fmla="*/ 2409547 w 3628742"/>
              <a:gd name="connsiteY51" fmla="*/ 120193 h 1181863"/>
              <a:gd name="connsiteX52" fmla="*/ 2418361 w 3628742"/>
              <a:gd name="connsiteY52" fmla="*/ 105977 h 1181863"/>
              <a:gd name="connsiteX53" fmla="*/ 2426322 w 3628742"/>
              <a:gd name="connsiteY53" fmla="*/ 121046 h 1181863"/>
              <a:gd name="connsiteX54" fmla="*/ 2427175 w 3628742"/>
              <a:gd name="connsiteY54" fmla="*/ 334005 h 1181863"/>
              <a:gd name="connsiteX55" fmla="*/ 2427174 w 3628742"/>
              <a:gd name="connsiteY55" fmla="*/ 334032 h 1181863"/>
              <a:gd name="connsiteX56" fmla="*/ 2471458 w 3628742"/>
              <a:gd name="connsiteY56" fmla="*/ 334000 h 1181863"/>
              <a:gd name="connsiteX57" fmla="*/ 2508207 w 3628742"/>
              <a:gd name="connsiteY57" fmla="*/ 333720 h 1181863"/>
              <a:gd name="connsiteX58" fmla="*/ 2520717 w 3628742"/>
              <a:gd name="connsiteY58" fmla="*/ 344525 h 1181863"/>
              <a:gd name="connsiteX59" fmla="*/ 2564376 w 3628742"/>
              <a:gd name="connsiteY59" fmla="*/ 666079 h 1181863"/>
              <a:gd name="connsiteX60" fmla="*/ 2567236 w 3628742"/>
              <a:gd name="connsiteY60" fmla="*/ 687012 h 1181863"/>
              <a:gd name="connsiteX61" fmla="*/ 2673016 w 3628742"/>
              <a:gd name="connsiteY61" fmla="*/ 699053 h 1181863"/>
              <a:gd name="connsiteX62" fmla="*/ 2662495 w 3628742"/>
              <a:gd name="connsiteY62" fmla="*/ 791473 h 1181863"/>
              <a:gd name="connsiteX63" fmla="*/ 2670280 w 3628742"/>
              <a:gd name="connsiteY63" fmla="*/ 792369 h 1181863"/>
              <a:gd name="connsiteX64" fmla="*/ 2680813 w 3628742"/>
              <a:gd name="connsiteY64" fmla="*/ 699837 h 1181863"/>
              <a:gd name="connsiteX65" fmla="*/ 2873764 w 3628742"/>
              <a:gd name="connsiteY65" fmla="*/ 721801 h 1181863"/>
              <a:gd name="connsiteX66" fmla="*/ 2863223 w 3628742"/>
              <a:gd name="connsiteY66" fmla="*/ 814408 h 1181863"/>
              <a:gd name="connsiteX67" fmla="*/ 2871007 w 3628742"/>
              <a:gd name="connsiteY67" fmla="*/ 815296 h 1181863"/>
              <a:gd name="connsiteX68" fmla="*/ 2881528 w 3628742"/>
              <a:gd name="connsiteY68" fmla="*/ 722864 h 1181863"/>
              <a:gd name="connsiteX69" fmla="*/ 3007367 w 3628742"/>
              <a:gd name="connsiteY69" fmla="*/ 737188 h 1181863"/>
              <a:gd name="connsiteX70" fmla="*/ 3015727 w 3628742"/>
              <a:gd name="connsiteY70" fmla="*/ 691971 h 1181863"/>
              <a:gd name="connsiteX71" fmla="*/ 3066053 w 3628742"/>
              <a:gd name="connsiteY71" fmla="*/ 429538 h 1181863"/>
              <a:gd name="connsiteX72" fmla="*/ 3078847 w 3628742"/>
              <a:gd name="connsiteY72" fmla="*/ 419302 h 1181863"/>
              <a:gd name="connsiteX73" fmla="*/ 3118381 w 3628742"/>
              <a:gd name="connsiteY73" fmla="*/ 419502 h 1181863"/>
              <a:gd name="connsiteX74" fmla="*/ 3174106 w 3628742"/>
              <a:gd name="connsiteY74" fmla="*/ 419617 h 1181863"/>
              <a:gd name="connsiteX75" fmla="*/ 3174096 w 3628742"/>
              <a:gd name="connsiteY75" fmla="*/ 419302 h 1181863"/>
              <a:gd name="connsiteX76" fmla="*/ 3174380 w 3628742"/>
              <a:gd name="connsiteY76" fmla="*/ 183597 h 1181863"/>
              <a:gd name="connsiteX77" fmla="*/ 3181772 w 3628742"/>
              <a:gd name="connsiteY77" fmla="*/ 172224 h 1181863"/>
              <a:gd name="connsiteX78" fmla="*/ 3192008 w 3628742"/>
              <a:gd name="connsiteY78" fmla="*/ 182459 h 1181863"/>
              <a:gd name="connsiteX79" fmla="*/ 3191723 w 3628742"/>
              <a:gd name="connsiteY79" fmla="*/ 308984 h 1181863"/>
              <a:gd name="connsiteX80" fmla="*/ 3192292 w 3628742"/>
              <a:gd name="connsiteY80" fmla="*/ 419302 h 1181863"/>
              <a:gd name="connsiteX81" fmla="*/ 3192287 w 3628742"/>
              <a:gd name="connsiteY81" fmla="*/ 419611 h 1181863"/>
              <a:gd name="connsiteX82" fmla="*/ 3233702 w 3628742"/>
              <a:gd name="connsiteY82" fmla="*/ 419582 h 1181863"/>
              <a:gd name="connsiteX83" fmla="*/ 3270198 w 3628742"/>
              <a:gd name="connsiteY83" fmla="*/ 419302 h 1181863"/>
              <a:gd name="connsiteX84" fmla="*/ 3282708 w 3628742"/>
              <a:gd name="connsiteY84" fmla="*/ 430107 h 1181863"/>
              <a:gd name="connsiteX85" fmla="*/ 3336161 w 3628742"/>
              <a:gd name="connsiteY85" fmla="*/ 820486 h 1181863"/>
              <a:gd name="connsiteX86" fmla="*/ 3340711 w 3628742"/>
              <a:gd name="connsiteY86" fmla="*/ 853325 h 1181863"/>
              <a:gd name="connsiteX87" fmla="*/ 3342890 w 3628742"/>
              <a:gd name="connsiteY87" fmla="*/ 869060 h 1181863"/>
              <a:gd name="connsiteX88" fmla="*/ 3378398 w 3628742"/>
              <a:gd name="connsiteY88" fmla="*/ 873010 h 1181863"/>
              <a:gd name="connsiteX89" fmla="*/ 3426009 w 3628742"/>
              <a:gd name="connsiteY89" fmla="*/ 878204 h 1181863"/>
              <a:gd name="connsiteX90" fmla="*/ 3433686 w 3628742"/>
              <a:gd name="connsiteY90" fmla="*/ 884459 h 1181863"/>
              <a:gd name="connsiteX91" fmla="*/ 3443354 w 3628742"/>
              <a:gd name="connsiteY91" fmla="*/ 912607 h 1181863"/>
              <a:gd name="connsiteX92" fmla="*/ 3456148 w 3628742"/>
              <a:gd name="connsiteY92" fmla="*/ 883606 h 1181863"/>
              <a:gd name="connsiteX93" fmla="*/ 3547984 w 3628742"/>
              <a:gd name="connsiteY93" fmla="*/ 883606 h 1181863"/>
              <a:gd name="connsiteX94" fmla="*/ 3557652 w 3628742"/>
              <a:gd name="connsiteY94" fmla="*/ 887871 h 1181863"/>
              <a:gd name="connsiteX95" fmla="*/ 3561348 w 3628742"/>
              <a:gd name="connsiteY95" fmla="*/ 896969 h 1181863"/>
              <a:gd name="connsiteX96" fmla="*/ 3561305 w 3628742"/>
              <a:gd name="connsiteY96" fmla="*/ 901576 h 1181863"/>
              <a:gd name="connsiteX97" fmla="*/ 3565327 w 3628742"/>
              <a:gd name="connsiteY97" fmla="*/ 902661 h 1181863"/>
              <a:gd name="connsiteX98" fmla="*/ 3565327 w 3628742"/>
              <a:gd name="connsiteY98" fmla="*/ 852901 h 1181863"/>
              <a:gd name="connsiteX99" fmla="*/ 3542127 w 3628742"/>
              <a:gd name="connsiteY99" fmla="*/ 846643 h 1181863"/>
              <a:gd name="connsiteX100" fmla="*/ 3545015 w 3628742"/>
              <a:gd name="connsiteY100" fmla="*/ 835937 h 1181863"/>
              <a:gd name="connsiteX101" fmla="*/ 3565327 w 3628742"/>
              <a:gd name="connsiteY101" fmla="*/ 841416 h 1181863"/>
              <a:gd name="connsiteX102" fmla="*/ 3565327 w 3628742"/>
              <a:gd name="connsiteY102" fmla="*/ 816220 h 1181863"/>
              <a:gd name="connsiteX103" fmla="*/ 3580113 w 3628742"/>
              <a:gd name="connsiteY103" fmla="*/ 816220 h 1181863"/>
              <a:gd name="connsiteX104" fmla="*/ 3580113 w 3628742"/>
              <a:gd name="connsiteY104" fmla="*/ 845403 h 1181863"/>
              <a:gd name="connsiteX105" fmla="*/ 3600299 w 3628742"/>
              <a:gd name="connsiteY105" fmla="*/ 850848 h 1181863"/>
              <a:gd name="connsiteX106" fmla="*/ 3600299 w 3628742"/>
              <a:gd name="connsiteY106" fmla="*/ 813092 h 1181863"/>
              <a:gd name="connsiteX107" fmla="*/ 3608829 w 3628742"/>
              <a:gd name="connsiteY107" fmla="*/ 813092 h 1181863"/>
              <a:gd name="connsiteX108" fmla="*/ 3608829 w 3628742"/>
              <a:gd name="connsiteY108" fmla="*/ 853148 h 1181863"/>
              <a:gd name="connsiteX109" fmla="*/ 3628742 w 3628742"/>
              <a:gd name="connsiteY109" fmla="*/ 858519 h 1181863"/>
              <a:gd name="connsiteX110" fmla="*/ 3625855 w 3628742"/>
              <a:gd name="connsiteY110" fmla="*/ 869225 h 1181863"/>
              <a:gd name="connsiteX111" fmla="*/ 3580113 w 3628742"/>
              <a:gd name="connsiteY111" fmla="*/ 856888 h 1181863"/>
              <a:gd name="connsiteX112" fmla="*/ 3580113 w 3628742"/>
              <a:gd name="connsiteY112" fmla="*/ 906648 h 1181863"/>
              <a:gd name="connsiteX113" fmla="*/ 3623074 w 3628742"/>
              <a:gd name="connsiteY113" fmla="*/ 918236 h 1181863"/>
              <a:gd name="connsiteX114" fmla="*/ 3620187 w 3628742"/>
              <a:gd name="connsiteY114" fmla="*/ 928941 h 1181863"/>
              <a:gd name="connsiteX115" fmla="*/ 3580113 w 3628742"/>
              <a:gd name="connsiteY115" fmla="*/ 918133 h 1181863"/>
              <a:gd name="connsiteX116" fmla="*/ 3580113 w 3628742"/>
              <a:gd name="connsiteY116" fmla="*/ 961139 h 1181863"/>
              <a:gd name="connsiteX117" fmla="*/ 3591771 w 3628742"/>
              <a:gd name="connsiteY117" fmla="*/ 962364 h 1181863"/>
              <a:gd name="connsiteX118" fmla="*/ 3610821 w 3628742"/>
              <a:gd name="connsiteY118" fmla="*/ 979139 h 1181863"/>
              <a:gd name="connsiteX119" fmla="*/ 3563054 w 3628742"/>
              <a:gd name="connsiteY119" fmla="*/ 1181863 h 1181863"/>
              <a:gd name="connsiteX120" fmla="*/ 384584 w 3628742"/>
              <a:gd name="connsiteY120" fmla="*/ 1171343 h 1181863"/>
              <a:gd name="connsiteX121" fmla="*/ 363544 w 3628742"/>
              <a:gd name="connsiteY121" fmla="*/ 1056476 h 1181863"/>
              <a:gd name="connsiteX122" fmla="*/ 221097 w 3628742"/>
              <a:gd name="connsiteY122" fmla="*/ 722109 h 1181863"/>
              <a:gd name="connsiteX123" fmla="*/ 43110 w 3628742"/>
              <a:gd name="connsiteY123" fmla="*/ 507728 h 1181863"/>
              <a:gd name="connsiteX124" fmla="*/ 1598 w 3628742"/>
              <a:gd name="connsiteY124" fmla="*/ 461383 h 1181863"/>
              <a:gd name="connsiteX125" fmla="*/ 9844 w 3628742"/>
              <a:gd name="connsiteY125" fmla="*/ 443754 h 1181863"/>
              <a:gd name="connsiteX126" fmla="*/ 1327122 w 3628742"/>
              <a:gd name="connsiteY126" fmla="*/ 621458 h 1181863"/>
              <a:gd name="connsiteX127" fmla="*/ 1406164 w 3628742"/>
              <a:gd name="connsiteY127" fmla="*/ 675480 h 1181863"/>
              <a:gd name="connsiteX128" fmla="*/ 1432890 w 3628742"/>
              <a:gd name="connsiteY128" fmla="*/ 673774 h 1181863"/>
              <a:gd name="connsiteX129" fmla="*/ 1504540 w 3628742"/>
              <a:gd name="connsiteY129" fmla="*/ 591035 h 1181863"/>
              <a:gd name="connsiteX130" fmla="*/ 1536100 w 3628742"/>
              <a:gd name="connsiteY130" fmla="*/ 544121 h 1181863"/>
              <a:gd name="connsiteX131" fmla="*/ 1594387 w 3628742"/>
              <a:gd name="connsiteY131" fmla="*/ 402812 h 1181863"/>
              <a:gd name="connsiteX132" fmla="*/ 1619977 w 3628742"/>
              <a:gd name="connsiteY132" fmla="*/ 377507 h 1181863"/>
              <a:gd name="connsiteX133" fmla="*/ 1757874 w 3628742"/>
              <a:gd name="connsiteY133" fmla="*/ 375232 h 1181863"/>
              <a:gd name="connsiteX134" fmla="*/ 1765266 w 3628742"/>
              <a:gd name="connsiteY134" fmla="*/ 368408 h 1181863"/>
              <a:gd name="connsiteX135" fmla="*/ 1764982 w 3628742"/>
              <a:gd name="connsiteY135" fmla="*/ 341397 h 1181863"/>
              <a:gd name="connsiteX136" fmla="*/ 1781757 w 3628742"/>
              <a:gd name="connsiteY136" fmla="*/ 322348 h 1181863"/>
              <a:gd name="connsiteX137" fmla="*/ 1798321 w 3628742"/>
              <a:gd name="connsiteY137" fmla="*/ 322483 h 1181863"/>
              <a:gd name="connsiteX138" fmla="*/ 1798817 w 3628742"/>
              <a:gd name="connsiteY138" fmla="*/ 219706 h 1181863"/>
              <a:gd name="connsiteX139" fmla="*/ 1790571 w 3628742"/>
              <a:gd name="connsiteY139" fmla="*/ 211745 h 1181863"/>
              <a:gd name="connsiteX140" fmla="*/ 1755030 w 3628742"/>
              <a:gd name="connsiteY140" fmla="*/ 210607 h 1181863"/>
              <a:gd name="connsiteX141" fmla="*/ 1747353 w 3628742"/>
              <a:gd name="connsiteY141" fmla="*/ 205205 h 1181863"/>
              <a:gd name="connsiteX142" fmla="*/ 1755599 w 3628742"/>
              <a:gd name="connsiteY142" fmla="*/ 200940 h 1181863"/>
              <a:gd name="connsiteX143" fmla="*/ 1768962 w 3628742"/>
              <a:gd name="connsiteY143" fmla="*/ 197528 h 1181863"/>
              <a:gd name="connsiteX144" fmla="*/ 1768394 w 3628742"/>
              <a:gd name="connsiteY144" fmla="*/ 173645 h 1181863"/>
              <a:gd name="connsiteX145" fmla="*/ 1756736 w 3628742"/>
              <a:gd name="connsiteY145" fmla="*/ 171655 h 1181863"/>
              <a:gd name="connsiteX146" fmla="*/ 1750481 w 3628742"/>
              <a:gd name="connsiteY146" fmla="*/ 167674 h 1181863"/>
              <a:gd name="connsiteX147" fmla="*/ 1756452 w 3628742"/>
              <a:gd name="connsiteY147" fmla="*/ 163978 h 1181863"/>
              <a:gd name="connsiteX148" fmla="*/ 1789149 w 3628742"/>
              <a:gd name="connsiteY148" fmla="*/ 163978 h 1181863"/>
              <a:gd name="connsiteX149" fmla="*/ 1795120 w 3628742"/>
              <a:gd name="connsiteY149" fmla="*/ 167674 h 1181863"/>
              <a:gd name="connsiteX150" fmla="*/ 1788865 w 3628742"/>
              <a:gd name="connsiteY150" fmla="*/ 171655 h 1181863"/>
              <a:gd name="connsiteX151" fmla="*/ 1776355 w 3628742"/>
              <a:gd name="connsiteY151" fmla="*/ 174498 h 1181863"/>
              <a:gd name="connsiteX152" fmla="*/ 1777492 w 3628742"/>
              <a:gd name="connsiteY152" fmla="*/ 199519 h 1181863"/>
              <a:gd name="connsiteX153" fmla="*/ 1794552 w 3628742"/>
              <a:gd name="connsiteY153" fmla="*/ 201793 h 1181863"/>
              <a:gd name="connsiteX154" fmla="*/ 1798248 w 3628742"/>
              <a:gd name="connsiteY154" fmla="*/ 191557 h 1181863"/>
              <a:gd name="connsiteX155" fmla="*/ 1799669 w 3628742"/>
              <a:gd name="connsiteY155" fmla="*/ 68445 h 1181863"/>
              <a:gd name="connsiteX156" fmla="*/ 1803650 w 3628742"/>
              <a:gd name="connsiteY156" fmla="*/ 60199 h 1181863"/>
              <a:gd name="connsiteX157" fmla="*/ 1799385 w 3628742"/>
              <a:gd name="connsiteY157" fmla="*/ 55081 h 1181863"/>
              <a:gd name="connsiteX158" fmla="*/ 1804503 w 3628742"/>
              <a:gd name="connsiteY158" fmla="*/ 35747 h 1181863"/>
              <a:gd name="connsiteX159" fmla="*/ 1813033 w 3628742"/>
              <a:gd name="connsiteY159" fmla="*/ 1628 h 11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628742" h="1181863">
                <a:moveTo>
                  <a:pt x="3561198" y="913032"/>
                </a:moveTo>
                <a:lnTo>
                  <a:pt x="3560779" y="958099"/>
                </a:lnTo>
                <a:lnTo>
                  <a:pt x="3565327" y="958938"/>
                </a:lnTo>
                <a:lnTo>
                  <a:pt x="3565327" y="914145"/>
                </a:lnTo>
                <a:close/>
                <a:moveTo>
                  <a:pt x="3476334" y="904646"/>
                </a:moveTo>
                <a:cubicBezTo>
                  <a:pt x="3468089" y="904646"/>
                  <a:pt x="3461550" y="911185"/>
                  <a:pt x="3461550" y="919431"/>
                </a:cubicBezTo>
                <a:lnTo>
                  <a:pt x="3461550" y="935637"/>
                </a:lnTo>
                <a:cubicBezTo>
                  <a:pt x="3461550" y="943883"/>
                  <a:pt x="3468089" y="950422"/>
                  <a:pt x="3476334" y="950422"/>
                </a:cubicBezTo>
                <a:lnTo>
                  <a:pt x="3525808" y="950422"/>
                </a:lnTo>
                <a:cubicBezTo>
                  <a:pt x="3533768" y="950422"/>
                  <a:pt x="3540592" y="943883"/>
                  <a:pt x="3540592" y="935637"/>
                </a:cubicBezTo>
                <a:lnTo>
                  <a:pt x="3540592" y="919431"/>
                </a:lnTo>
                <a:cubicBezTo>
                  <a:pt x="3540592" y="911185"/>
                  <a:pt x="3534053" y="904646"/>
                  <a:pt x="3525808" y="904646"/>
                </a:cubicBezTo>
                <a:close/>
                <a:moveTo>
                  <a:pt x="3296422" y="859789"/>
                </a:moveTo>
                <a:lnTo>
                  <a:pt x="3288830" y="862993"/>
                </a:lnTo>
                <a:lnTo>
                  <a:pt x="3296992" y="863926"/>
                </a:lnTo>
                <a:close/>
                <a:moveTo>
                  <a:pt x="1813033" y="1628"/>
                </a:moveTo>
                <a:cubicBezTo>
                  <a:pt x="1813601" y="-1215"/>
                  <a:pt x="1820425" y="-78"/>
                  <a:pt x="1820425" y="3050"/>
                </a:cubicBezTo>
                <a:cubicBezTo>
                  <a:pt x="1819288" y="20678"/>
                  <a:pt x="1822700" y="29777"/>
                  <a:pt x="1830661" y="35747"/>
                </a:cubicBezTo>
                <a:cubicBezTo>
                  <a:pt x="1841465" y="43708"/>
                  <a:pt x="1839191" y="53091"/>
                  <a:pt x="1833504" y="56503"/>
                </a:cubicBezTo>
                <a:cubicBezTo>
                  <a:pt x="1826680" y="60484"/>
                  <a:pt x="1830945" y="60484"/>
                  <a:pt x="1832367" y="63611"/>
                </a:cubicBezTo>
                <a:cubicBezTo>
                  <a:pt x="1833610" y="66846"/>
                  <a:pt x="1833113" y="208746"/>
                  <a:pt x="1833160" y="303599"/>
                </a:cubicBezTo>
                <a:lnTo>
                  <a:pt x="1833194" y="324620"/>
                </a:lnTo>
                <a:lnTo>
                  <a:pt x="1889339" y="345875"/>
                </a:lnTo>
                <a:cubicBezTo>
                  <a:pt x="1907216" y="356040"/>
                  <a:pt x="1923351" y="368977"/>
                  <a:pt x="1937283" y="384615"/>
                </a:cubicBezTo>
                <a:cubicBezTo>
                  <a:pt x="1958892" y="408783"/>
                  <a:pt x="1969980" y="440627"/>
                  <a:pt x="1970550" y="474178"/>
                </a:cubicBezTo>
                <a:cubicBezTo>
                  <a:pt x="1970834" y="481570"/>
                  <a:pt x="1971686" y="486972"/>
                  <a:pt x="1977658" y="493512"/>
                </a:cubicBezTo>
                <a:cubicBezTo>
                  <a:pt x="1992442" y="509718"/>
                  <a:pt x="2003816" y="528484"/>
                  <a:pt x="2013198" y="548386"/>
                </a:cubicBezTo>
                <a:cubicBezTo>
                  <a:pt x="2017463" y="557200"/>
                  <a:pt x="2022012" y="560612"/>
                  <a:pt x="2030258" y="561465"/>
                </a:cubicBezTo>
                <a:cubicBezTo>
                  <a:pt x="2088544" y="567151"/>
                  <a:pt x="2129772" y="573122"/>
                  <a:pt x="2188058" y="578240"/>
                </a:cubicBezTo>
                <a:cubicBezTo>
                  <a:pt x="2198009" y="579094"/>
                  <a:pt x="2199147" y="582505"/>
                  <a:pt x="2198862" y="591035"/>
                </a:cubicBezTo>
                <a:cubicBezTo>
                  <a:pt x="2197725" y="636527"/>
                  <a:pt x="2194313" y="689981"/>
                  <a:pt x="2193745" y="735472"/>
                </a:cubicBezTo>
                <a:lnTo>
                  <a:pt x="2228718" y="740408"/>
                </a:lnTo>
                <a:lnTo>
                  <a:pt x="2242079" y="668655"/>
                </a:lnTo>
                <a:cubicBezTo>
                  <a:pt x="2262550" y="560896"/>
                  <a:pt x="2283590" y="453137"/>
                  <a:pt x="2303777" y="345093"/>
                </a:cubicBezTo>
                <a:cubicBezTo>
                  <a:pt x="2305767" y="334858"/>
                  <a:pt x="2310032" y="333720"/>
                  <a:pt x="2318562" y="333720"/>
                </a:cubicBezTo>
                <a:cubicBezTo>
                  <a:pt x="2326168" y="333791"/>
                  <a:pt x="2340135" y="333863"/>
                  <a:pt x="2357230" y="333920"/>
                </a:cubicBezTo>
                <a:lnTo>
                  <a:pt x="2409263" y="334029"/>
                </a:lnTo>
                <a:lnTo>
                  <a:pt x="2409262" y="334005"/>
                </a:lnTo>
                <a:cubicBezTo>
                  <a:pt x="2409262" y="295337"/>
                  <a:pt x="2409262" y="256384"/>
                  <a:pt x="2409831" y="217716"/>
                </a:cubicBezTo>
                <a:cubicBezTo>
                  <a:pt x="2409831" y="209471"/>
                  <a:pt x="2406703" y="208333"/>
                  <a:pt x="2399880" y="208618"/>
                </a:cubicBezTo>
                <a:cubicBezTo>
                  <a:pt x="2393340" y="208902"/>
                  <a:pt x="2386517" y="208618"/>
                  <a:pt x="2379977" y="208618"/>
                </a:cubicBezTo>
                <a:cubicBezTo>
                  <a:pt x="2377134" y="208618"/>
                  <a:pt x="2375428" y="207196"/>
                  <a:pt x="2375428" y="204353"/>
                </a:cubicBezTo>
                <a:cubicBezTo>
                  <a:pt x="2375428" y="200941"/>
                  <a:pt x="2377987" y="200941"/>
                  <a:pt x="2380262" y="200941"/>
                </a:cubicBezTo>
                <a:cubicBezTo>
                  <a:pt x="2384526" y="200941"/>
                  <a:pt x="2388791" y="200372"/>
                  <a:pt x="2393056" y="200941"/>
                </a:cubicBezTo>
                <a:cubicBezTo>
                  <a:pt x="2406988" y="203500"/>
                  <a:pt x="2409831" y="197814"/>
                  <a:pt x="2410115" y="184166"/>
                </a:cubicBezTo>
                <a:cubicBezTo>
                  <a:pt x="2410399" y="169950"/>
                  <a:pt x="2406135" y="165401"/>
                  <a:pt x="2392772" y="167675"/>
                </a:cubicBezTo>
                <a:cubicBezTo>
                  <a:pt x="2389075" y="168244"/>
                  <a:pt x="2385095" y="167675"/>
                  <a:pt x="2381399" y="167675"/>
                </a:cubicBezTo>
                <a:cubicBezTo>
                  <a:pt x="2378555" y="167675"/>
                  <a:pt x="2375428" y="167391"/>
                  <a:pt x="2375712" y="163410"/>
                </a:cubicBezTo>
                <a:cubicBezTo>
                  <a:pt x="2375997" y="160283"/>
                  <a:pt x="2379124" y="160851"/>
                  <a:pt x="2381399" y="160567"/>
                </a:cubicBezTo>
                <a:cubicBezTo>
                  <a:pt x="2382252" y="160567"/>
                  <a:pt x="2383389" y="160567"/>
                  <a:pt x="2384242" y="160567"/>
                </a:cubicBezTo>
                <a:cubicBezTo>
                  <a:pt x="2409547" y="159430"/>
                  <a:pt x="2409547" y="159430"/>
                  <a:pt x="2409547" y="134409"/>
                </a:cubicBezTo>
                <a:cubicBezTo>
                  <a:pt x="2409547" y="129576"/>
                  <a:pt x="2409262" y="125027"/>
                  <a:pt x="2409547" y="120193"/>
                </a:cubicBezTo>
                <a:cubicBezTo>
                  <a:pt x="2410115" y="114222"/>
                  <a:pt x="2405282" y="105692"/>
                  <a:pt x="2418361" y="105977"/>
                </a:cubicBezTo>
                <a:cubicBezTo>
                  <a:pt x="2431724" y="106261"/>
                  <a:pt x="2426322" y="115644"/>
                  <a:pt x="2426322" y="121046"/>
                </a:cubicBezTo>
                <a:cubicBezTo>
                  <a:pt x="2426890" y="192127"/>
                  <a:pt x="2426890" y="262924"/>
                  <a:pt x="2427175" y="334005"/>
                </a:cubicBezTo>
                <a:lnTo>
                  <a:pt x="2427174" y="334032"/>
                </a:lnTo>
                <a:lnTo>
                  <a:pt x="2471458" y="334000"/>
                </a:lnTo>
                <a:cubicBezTo>
                  <a:pt x="2488127" y="333951"/>
                  <a:pt x="2501454" y="333863"/>
                  <a:pt x="2508207" y="333720"/>
                </a:cubicBezTo>
                <a:cubicBezTo>
                  <a:pt x="2516736" y="333436"/>
                  <a:pt x="2519580" y="336564"/>
                  <a:pt x="2520717" y="344525"/>
                </a:cubicBezTo>
                <a:cubicBezTo>
                  <a:pt x="2530846" y="419871"/>
                  <a:pt x="2550304" y="562966"/>
                  <a:pt x="2564376" y="666079"/>
                </a:cubicBezTo>
                <a:lnTo>
                  <a:pt x="2567236" y="687012"/>
                </a:lnTo>
                <a:lnTo>
                  <a:pt x="2673016" y="699053"/>
                </a:lnTo>
                <a:lnTo>
                  <a:pt x="2662495" y="791473"/>
                </a:lnTo>
                <a:lnTo>
                  <a:pt x="2670280" y="792369"/>
                </a:lnTo>
                <a:lnTo>
                  <a:pt x="2680813" y="699837"/>
                </a:lnTo>
                <a:lnTo>
                  <a:pt x="2873764" y="721801"/>
                </a:lnTo>
                <a:lnTo>
                  <a:pt x="2863223" y="814408"/>
                </a:lnTo>
                <a:lnTo>
                  <a:pt x="2871007" y="815296"/>
                </a:lnTo>
                <a:lnTo>
                  <a:pt x="2881528" y="722864"/>
                </a:lnTo>
                <a:lnTo>
                  <a:pt x="3007367" y="737188"/>
                </a:lnTo>
                <a:lnTo>
                  <a:pt x="3015727" y="691971"/>
                </a:lnTo>
                <a:cubicBezTo>
                  <a:pt x="3032502" y="604398"/>
                  <a:pt x="3049562" y="517110"/>
                  <a:pt x="3066053" y="429538"/>
                </a:cubicBezTo>
                <a:cubicBezTo>
                  <a:pt x="3067759" y="420724"/>
                  <a:pt x="3071170" y="419302"/>
                  <a:pt x="3078847" y="419302"/>
                </a:cubicBezTo>
                <a:cubicBezTo>
                  <a:pt x="3086737" y="419373"/>
                  <a:pt x="3101007" y="419445"/>
                  <a:pt x="3118381" y="419502"/>
                </a:cubicBezTo>
                <a:lnTo>
                  <a:pt x="3174106" y="419617"/>
                </a:lnTo>
                <a:lnTo>
                  <a:pt x="3174096" y="419302"/>
                </a:lnTo>
                <a:cubicBezTo>
                  <a:pt x="3174096" y="340829"/>
                  <a:pt x="3174380" y="262070"/>
                  <a:pt x="3174380" y="183597"/>
                </a:cubicBezTo>
                <a:cubicBezTo>
                  <a:pt x="3174380" y="178479"/>
                  <a:pt x="3171821" y="171940"/>
                  <a:pt x="3181772" y="172224"/>
                </a:cubicBezTo>
                <a:cubicBezTo>
                  <a:pt x="3189733" y="172224"/>
                  <a:pt x="3192008" y="174214"/>
                  <a:pt x="3192008" y="182459"/>
                </a:cubicBezTo>
                <a:cubicBezTo>
                  <a:pt x="3191723" y="224540"/>
                  <a:pt x="3191723" y="266620"/>
                  <a:pt x="3191723" y="308984"/>
                </a:cubicBezTo>
                <a:cubicBezTo>
                  <a:pt x="3192008" y="345378"/>
                  <a:pt x="3192008" y="382340"/>
                  <a:pt x="3192292" y="419302"/>
                </a:cubicBezTo>
                <a:lnTo>
                  <a:pt x="3192287" y="419611"/>
                </a:lnTo>
                <a:lnTo>
                  <a:pt x="3233702" y="419582"/>
                </a:lnTo>
                <a:cubicBezTo>
                  <a:pt x="3250402" y="419533"/>
                  <a:pt x="3263659" y="419445"/>
                  <a:pt x="3270198" y="419302"/>
                </a:cubicBezTo>
                <a:cubicBezTo>
                  <a:pt x="3278727" y="419018"/>
                  <a:pt x="3281571" y="422146"/>
                  <a:pt x="3282708" y="430107"/>
                </a:cubicBezTo>
                <a:cubicBezTo>
                  <a:pt x="3300336" y="560328"/>
                  <a:pt x="3318249" y="690549"/>
                  <a:pt x="3336161" y="820486"/>
                </a:cubicBezTo>
                <a:cubicBezTo>
                  <a:pt x="3338009" y="834275"/>
                  <a:pt x="3339360" y="843800"/>
                  <a:pt x="3340711" y="853325"/>
                </a:cubicBezTo>
                <a:lnTo>
                  <a:pt x="3342890" y="869060"/>
                </a:lnTo>
                <a:lnTo>
                  <a:pt x="3378398" y="873010"/>
                </a:lnTo>
                <a:cubicBezTo>
                  <a:pt x="3399887" y="875378"/>
                  <a:pt x="3417337" y="877280"/>
                  <a:pt x="3426009" y="878204"/>
                </a:cubicBezTo>
                <a:cubicBezTo>
                  <a:pt x="3429706" y="878488"/>
                  <a:pt x="3432549" y="881047"/>
                  <a:pt x="3433686" y="884459"/>
                </a:cubicBezTo>
                <a:cubicBezTo>
                  <a:pt x="3437951" y="897254"/>
                  <a:pt x="3443354" y="912607"/>
                  <a:pt x="3443354" y="912607"/>
                </a:cubicBezTo>
                <a:cubicBezTo>
                  <a:pt x="3443922" y="887302"/>
                  <a:pt x="3448756" y="883606"/>
                  <a:pt x="3456148" y="883606"/>
                </a:cubicBezTo>
                <a:lnTo>
                  <a:pt x="3547984" y="883606"/>
                </a:lnTo>
                <a:cubicBezTo>
                  <a:pt x="3551681" y="883606"/>
                  <a:pt x="3555093" y="885312"/>
                  <a:pt x="3557652" y="887871"/>
                </a:cubicBezTo>
                <a:cubicBezTo>
                  <a:pt x="3557652" y="887871"/>
                  <a:pt x="3561348" y="891567"/>
                  <a:pt x="3561348" y="896969"/>
                </a:cubicBezTo>
                <a:lnTo>
                  <a:pt x="3561305" y="901576"/>
                </a:lnTo>
                <a:lnTo>
                  <a:pt x="3565327" y="902661"/>
                </a:lnTo>
                <a:lnTo>
                  <a:pt x="3565327" y="852901"/>
                </a:lnTo>
                <a:lnTo>
                  <a:pt x="3542127" y="846643"/>
                </a:lnTo>
                <a:lnTo>
                  <a:pt x="3545015" y="835937"/>
                </a:lnTo>
                <a:lnTo>
                  <a:pt x="3565327" y="841416"/>
                </a:lnTo>
                <a:lnTo>
                  <a:pt x="3565327" y="816220"/>
                </a:lnTo>
                <a:lnTo>
                  <a:pt x="3580113" y="816220"/>
                </a:lnTo>
                <a:lnTo>
                  <a:pt x="3580113" y="845403"/>
                </a:lnTo>
                <a:lnTo>
                  <a:pt x="3600299" y="850848"/>
                </a:lnTo>
                <a:lnTo>
                  <a:pt x="3600299" y="813092"/>
                </a:lnTo>
                <a:lnTo>
                  <a:pt x="3608829" y="813092"/>
                </a:lnTo>
                <a:lnTo>
                  <a:pt x="3608829" y="853148"/>
                </a:lnTo>
                <a:lnTo>
                  <a:pt x="3628742" y="858519"/>
                </a:lnTo>
                <a:lnTo>
                  <a:pt x="3625855" y="869225"/>
                </a:lnTo>
                <a:lnTo>
                  <a:pt x="3580113" y="856888"/>
                </a:lnTo>
                <a:lnTo>
                  <a:pt x="3580113" y="906648"/>
                </a:lnTo>
                <a:lnTo>
                  <a:pt x="3623074" y="918236"/>
                </a:lnTo>
                <a:lnTo>
                  <a:pt x="3620187" y="928941"/>
                </a:lnTo>
                <a:lnTo>
                  <a:pt x="3580113" y="918133"/>
                </a:lnTo>
                <a:lnTo>
                  <a:pt x="3580113" y="961139"/>
                </a:lnTo>
                <a:lnTo>
                  <a:pt x="3591771" y="962364"/>
                </a:lnTo>
                <a:cubicBezTo>
                  <a:pt x="3603712" y="961227"/>
                  <a:pt x="3614233" y="961796"/>
                  <a:pt x="3610821" y="979139"/>
                </a:cubicBezTo>
                <a:cubicBezTo>
                  <a:pt x="3610252" y="982835"/>
                  <a:pt x="3592056" y="1181863"/>
                  <a:pt x="3563054" y="1181863"/>
                </a:cubicBezTo>
                <a:cubicBezTo>
                  <a:pt x="3264512" y="1181863"/>
                  <a:pt x="1118996" y="1171343"/>
                  <a:pt x="384584" y="1171343"/>
                </a:cubicBezTo>
                <a:cubicBezTo>
                  <a:pt x="377476" y="1136087"/>
                  <a:pt x="370936" y="1091447"/>
                  <a:pt x="363544" y="1056476"/>
                </a:cubicBezTo>
                <a:cubicBezTo>
                  <a:pt x="337955" y="935638"/>
                  <a:pt x="297296" y="821338"/>
                  <a:pt x="221097" y="722109"/>
                </a:cubicBezTo>
                <a:cubicBezTo>
                  <a:pt x="216832" y="716423"/>
                  <a:pt x="97984" y="573691"/>
                  <a:pt x="43110" y="507728"/>
                </a:cubicBezTo>
                <a:cubicBezTo>
                  <a:pt x="29747" y="491805"/>
                  <a:pt x="16952" y="475599"/>
                  <a:pt x="1598" y="461383"/>
                </a:cubicBezTo>
                <a:cubicBezTo>
                  <a:pt x="-3235" y="455696"/>
                  <a:pt x="3873" y="442902"/>
                  <a:pt x="9844" y="443754"/>
                </a:cubicBezTo>
                <a:cubicBezTo>
                  <a:pt x="80925" y="453422"/>
                  <a:pt x="1260874" y="612644"/>
                  <a:pt x="1327122" y="621458"/>
                </a:cubicBezTo>
                <a:cubicBezTo>
                  <a:pt x="1339632" y="623164"/>
                  <a:pt x="1393654" y="666950"/>
                  <a:pt x="1406164" y="675480"/>
                </a:cubicBezTo>
                <a:cubicBezTo>
                  <a:pt x="1415547" y="682020"/>
                  <a:pt x="1424645" y="678039"/>
                  <a:pt x="1432890" y="673774"/>
                </a:cubicBezTo>
                <a:cubicBezTo>
                  <a:pt x="1467579" y="655861"/>
                  <a:pt x="1490609" y="626860"/>
                  <a:pt x="1504540" y="591035"/>
                </a:cubicBezTo>
                <a:cubicBezTo>
                  <a:pt x="1511933" y="572554"/>
                  <a:pt x="1520463" y="558053"/>
                  <a:pt x="1536100" y="544121"/>
                </a:cubicBezTo>
                <a:cubicBezTo>
                  <a:pt x="1577328" y="507159"/>
                  <a:pt x="1592966" y="457403"/>
                  <a:pt x="1594387" y="402812"/>
                </a:cubicBezTo>
                <a:cubicBezTo>
                  <a:pt x="1594956" y="378075"/>
                  <a:pt x="1594672" y="378075"/>
                  <a:pt x="1619977" y="377507"/>
                </a:cubicBezTo>
                <a:cubicBezTo>
                  <a:pt x="1666038" y="376654"/>
                  <a:pt x="1711814" y="375801"/>
                  <a:pt x="1757874" y="375232"/>
                </a:cubicBezTo>
                <a:cubicBezTo>
                  <a:pt x="1763276" y="375232"/>
                  <a:pt x="1765551" y="374095"/>
                  <a:pt x="1765266" y="368408"/>
                </a:cubicBezTo>
                <a:cubicBezTo>
                  <a:pt x="1764982" y="359310"/>
                  <a:pt x="1766120" y="350212"/>
                  <a:pt x="1764982" y="341397"/>
                </a:cubicBezTo>
                <a:cubicBezTo>
                  <a:pt x="1763276" y="328035"/>
                  <a:pt x="1768678" y="322348"/>
                  <a:pt x="1781757" y="322348"/>
                </a:cubicBezTo>
                <a:lnTo>
                  <a:pt x="1798321" y="322483"/>
                </a:lnTo>
                <a:lnTo>
                  <a:pt x="1798817" y="219706"/>
                </a:lnTo>
                <a:cubicBezTo>
                  <a:pt x="1798817" y="213451"/>
                  <a:pt x="1796826" y="211745"/>
                  <a:pt x="1790571" y="211745"/>
                </a:cubicBezTo>
                <a:cubicBezTo>
                  <a:pt x="1778629" y="211745"/>
                  <a:pt x="1766972" y="211176"/>
                  <a:pt x="1755030" y="210607"/>
                </a:cubicBezTo>
                <a:cubicBezTo>
                  <a:pt x="1751334" y="210323"/>
                  <a:pt x="1747069" y="211176"/>
                  <a:pt x="1747353" y="205205"/>
                </a:cubicBezTo>
                <a:cubicBezTo>
                  <a:pt x="1747638" y="198666"/>
                  <a:pt x="1752472" y="201509"/>
                  <a:pt x="1755599" y="200940"/>
                </a:cubicBezTo>
                <a:cubicBezTo>
                  <a:pt x="1760148" y="199803"/>
                  <a:pt x="1767541" y="204352"/>
                  <a:pt x="1768962" y="197528"/>
                </a:cubicBezTo>
                <a:cubicBezTo>
                  <a:pt x="1770384" y="189852"/>
                  <a:pt x="1770099" y="181322"/>
                  <a:pt x="1768394" y="173645"/>
                </a:cubicBezTo>
                <a:cubicBezTo>
                  <a:pt x="1767256" y="169380"/>
                  <a:pt x="1760717" y="172223"/>
                  <a:pt x="1756736" y="171655"/>
                </a:cubicBezTo>
                <a:cubicBezTo>
                  <a:pt x="1753893" y="171371"/>
                  <a:pt x="1750765" y="171371"/>
                  <a:pt x="1750481" y="167674"/>
                </a:cubicBezTo>
                <a:cubicBezTo>
                  <a:pt x="1750197" y="163409"/>
                  <a:pt x="1753893" y="163978"/>
                  <a:pt x="1756452" y="163978"/>
                </a:cubicBezTo>
                <a:cubicBezTo>
                  <a:pt x="1767256" y="163978"/>
                  <a:pt x="1778345" y="163978"/>
                  <a:pt x="1789149" y="163978"/>
                </a:cubicBezTo>
                <a:cubicBezTo>
                  <a:pt x="1791709" y="163978"/>
                  <a:pt x="1795405" y="163694"/>
                  <a:pt x="1795120" y="167674"/>
                </a:cubicBezTo>
                <a:cubicBezTo>
                  <a:pt x="1794836" y="171371"/>
                  <a:pt x="1791709" y="171086"/>
                  <a:pt x="1788865" y="171655"/>
                </a:cubicBezTo>
                <a:cubicBezTo>
                  <a:pt x="1784600" y="172223"/>
                  <a:pt x="1777492" y="168811"/>
                  <a:pt x="1776355" y="174498"/>
                </a:cubicBezTo>
                <a:cubicBezTo>
                  <a:pt x="1774933" y="182744"/>
                  <a:pt x="1774365" y="192126"/>
                  <a:pt x="1777492" y="199519"/>
                </a:cubicBezTo>
                <a:cubicBezTo>
                  <a:pt x="1779198" y="204068"/>
                  <a:pt x="1788865" y="202078"/>
                  <a:pt x="1794552" y="201793"/>
                </a:cubicBezTo>
                <a:cubicBezTo>
                  <a:pt x="1801091" y="201509"/>
                  <a:pt x="1797964" y="195254"/>
                  <a:pt x="1798248" y="191557"/>
                </a:cubicBezTo>
                <a:cubicBezTo>
                  <a:pt x="1798532" y="155164"/>
                  <a:pt x="1798817" y="104839"/>
                  <a:pt x="1799669" y="68445"/>
                </a:cubicBezTo>
                <a:cubicBezTo>
                  <a:pt x="1799954" y="61621"/>
                  <a:pt x="1799954" y="61621"/>
                  <a:pt x="1803650" y="60199"/>
                </a:cubicBezTo>
                <a:cubicBezTo>
                  <a:pt x="1806209" y="59347"/>
                  <a:pt x="1801091" y="56503"/>
                  <a:pt x="1799385" y="55081"/>
                </a:cubicBezTo>
                <a:cubicBezTo>
                  <a:pt x="1792846" y="49395"/>
                  <a:pt x="1797111" y="41150"/>
                  <a:pt x="1804503" y="35747"/>
                </a:cubicBezTo>
                <a:cubicBezTo>
                  <a:pt x="1816160" y="26649"/>
                  <a:pt x="1809905" y="14423"/>
                  <a:pt x="1813033" y="162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CD60EC-5BCC-425A-9920-13A9667333DA}"/>
              </a:ext>
            </a:extLst>
          </p:cNvPr>
          <p:cNvSpPr txBox="1"/>
          <p:nvPr/>
        </p:nvSpPr>
        <p:spPr>
          <a:xfrm>
            <a:off x="6704616" y="3568394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cs typeface="Arial" pitchFamily="34" charset="0"/>
              </a:rPr>
              <a:t>Testing</a:t>
            </a:r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DBA41B-60B8-4A61-8E09-CD07D7E976ED}"/>
              </a:ext>
            </a:extLst>
          </p:cNvPr>
          <p:cNvSpPr txBox="1"/>
          <p:nvPr/>
        </p:nvSpPr>
        <p:spPr>
          <a:xfrm>
            <a:off x="5685714" y="3406116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 smtClean="0">
                <a:cs typeface="Arial" pitchFamily="34" charset="0"/>
              </a:rPr>
              <a:t>05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CD60EC-5BCC-425A-9920-13A9667333DA}"/>
              </a:ext>
            </a:extLst>
          </p:cNvPr>
          <p:cNvSpPr txBox="1"/>
          <p:nvPr/>
        </p:nvSpPr>
        <p:spPr>
          <a:xfrm>
            <a:off x="6704616" y="4346275"/>
            <a:ext cx="470682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cs typeface="Arial" pitchFamily="34" charset="0"/>
              </a:rPr>
              <a:t>Demonstration</a:t>
            </a:r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DBA41B-60B8-4A61-8E09-CD07D7E976ED}"/>
              </a:ext>
            </a:extLst>
          </p:cNvPr>
          <p:cNvSpPr txBox="1"/>
          <p:nvPr/>
        </p:nvSpPr>
        <p:spPr>
          <a:xfrm>
            <a:off x="5685714" y="4183997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 smtClean="0">
                <a:cs typeface="Arial" pitchFamily="34" charset="0"/>
              </a:rPr>
              <a:t>06</a:t>
            </a:r>
            <a:endParaRPr lang="ko-KR" altLang="en-US" sz="48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52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9360" y="2441025"/>
            <a:ext cx="3654913" cy="1970554"/>
          </a:xfrm>
        </p:spPr>
        <p:txBody>
          <a:bodyPr/>
          <a:lstStyle/>
          <a:p>
            <a:r>
              <a:rPr lang="en-US" sz="4400" dirty="0" smtClean="0"/>
              <a:t>Post </a:t>
            </a:r>
            <a:r>
              <a:rPr lang="en-US" sz="4400" dirty="0"/>
              <a:t>Database Design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166" y="78845"/>
            <a:ext cx="6934201" cy="669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0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9361" y="2441025"/>
            <a:ext cx="3542618" cy="1970554"/>
          </a:xfrm>
        </p:spPr>
        <p:txBody>
          <a:bodyPr/>
          <a:lstStyle/>
          <a:p>
            <a:r>
              <a:rPr lang="en-US" sz="4400" dirty="0" smtClean="0"/>
              <a:t>Conversation Database </a:t>
            </a:r>
            <a:r>
              <a:rPr lang="en-US" sz="4400" dirty="0"/>
              <a:t>Design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674" y="84222"/>
            <a:ext cx="7222958" cy="660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3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9361" y="2441025"/>
            <a:ext cx="3542618" cy="1970554"/>
          </a:xfrm>
        </p:spPr>
        <p:txBody>
          <a:bodyPr/>
          <a:lstStyle/>
          <a:p>
            <a:r>
              <a:rPr lang="en-US" sz="4400" dirty="0" smtClean="0"/>
              <a:t>Notification Database </a:t>
            </a:r>
            <a:r>
              <a:rPr lang="en-US" sz="4400" dirty="0"/>
              <a:t>Design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884" y="162176"/>
            <a:ext cx="7154779" cy="657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2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Detail design example</a:t>
            </a:r>
            <a:endParaRPr lang="en-US" sz="4400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367" y="1063756"/>
            <a:ext cx="8666613" cy="54814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529" y="2973470"/>
            <a:ext cx="2420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Normal sign in</a:t>
            </a:r>
          </a:p>
          <a:p>
            <a:pPr algn="ctr"/>
            <a:r>
              <a:rPr lang="en-US" sz="2000" i="1" dirty="0" smtClean="0"/>
              <a:t>Class diagram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49790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Detail design example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9" y="2973470"/>
            <a:ext cx="2420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Normal sign in</a:t>
            </a:r>
          </a:p>
          <a:p>
            <a:pPr algn="ctr"/>
            <a:r>
              <a:rPr lang="en-US" sz="2000" i="1" dirty="0" smtClean="0"/>
              <a:t>Sequence diagram</a:t>
            </a:r>
            <a:endParaRPr lang="en-US" sz="2000" i="1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240472"/>
            <a:ext cx="8772526" cy="544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2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65E93E9-4624-4300-9736-8AD2206DEEDC}"/>
              </a:ext>
            </a:extLst>
          </p:cNvPr>
          <p:cNvGrpSpPr/>
          <p:nvPr/>
        </p:nvGrpSpPr>
        <p:grpSpPr>
          <a:xfrm>
            <a:off x="4502587" y="0"/>
            <a:ext cx="3232615" cy="4582777"/>
            <a:chOff x="4412404" y="2926127"/>
            <a:chExt cx="3232615" cy="257106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028FEAF-D49A-46B9-89E4-097BE7C65526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D876396-B2E8-4260-95F0-7F807CEBB336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54FF9D1-6089-4D74-8D8E-6D1177695082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588BD84-AC78-42E3-8E80-878DF5182085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1FACAF-51FC-4BC7-B86A-37A0AE818A30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F696F5-C936-4257-ABAE-CFB663A4F5B9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E7360DC-5C0F-466D-84A8-E0EE6E3AB0F1}"/>
                </a:ext>
              </a:extLst>
            </p:cNvPr>
            <p:cNvSpPr/>
            <p:nvPr/>
          </p:nvSpPr>
          <p:spPr>
            <a:xfrm>
              <a:off x="447970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DE8446-7C37-470B-9371-440B4896B7BB}"/>
                </a:ext>
              </a:extLst>
            </p:cNvPr>
            <p:cNvSpPr/>
            <p:nvPr/>
          </p:nvSpPr>
          <p:spPr>
            <a:xfrm>
              <a:off x="441240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9F2E292-A6A3-445D-9144-E683946C0A17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355B59-DD0D-4CAB-945D-A12DD9E80FEC}"/>
                </a:ext>
              </a:extLst>
            </p:cNvPr>
            <p:cNvSpPr/>
            <p:nvPr/>
          </p:nvSpPr>
          <p:spPr>
            <a:xfrm>
              <a:off x="6024688" y="2926127"/>
              <a:ext cx="45719" cy="239457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1E57E2-15BD-41FF-A3AD-FEF3ACD07BAD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C6ABAB-5C29-44A4-B49A-A3C7C7F7BCBE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71DD83-8022-4143-A93D-17DDAFFAB864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418661-1F77-4FAD-B4FD-28B2B041E7F8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5CCC8A-C19B-40FE-BEEF-912A84A1EF9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FBCACE-24A6-48D1-B13B-8F9FE1203886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CB76F8-C735-44B5-9A98-9F2B9379252C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5127DA-3EE1-42DE-BA8E-69E101C286EB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2C10520-9F80-4BE2-B993-5B905B809DE6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DB92882-0CF1-413E-8743-7A1E01EF2B8A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32F542-36CC-4138-A432-576700346F8C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B6B041A-5F1A-40C1-9584-D5563AB6A193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C697974-1EFD-497C-8F1B-DEAA82EB7A7C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C2CAB8-8604-4E04-9F23-99A720B6CD62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959DD7-B4AB-4F69-BB5B-9840CF94E3CA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EB0FDD-9AD7-4386-8559-CE3745BCEC8C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ABA9570-C479-4F46-AD41-88F10E265791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96970B8-F5CB-412E-8251-9AF0578354D0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00D20E-2B63-4792-A233-43481FD84B2F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73ECCA-6F31-4A69-856A-82645EA1C11F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821AFFC-1334-4BF1-A96A-FBE5CE0E32B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A386D3-FCFC-4630-B8F1-3144BCEA5BF3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3EF3BC0-98DA-4218-B9E8-F47FA1C11F36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7645674-65CD-4C60-AE13-2D7A5DFAF5C1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1FC57F3-C93D-4A02-AA2A-37F815736233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907604" y="4921744"/>
            <a:ext cx="103174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5. TESTING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F0AEB5A-2649-45B3-8AB0-54CD3296D404}"/>
              </a:ext>
            </a:extLst>
          </p:cNvPr>
          <p:cNvSpPr/>
          <p:nvPr/>
        </p:nvSpPr>
        <p:spPr>
          <a:xfrm>
            <a:off x="4627014" y="4244223"/>
            <a:ext cx="1238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   TRIP   </a:t>
            </a:r>
            <a:endParaRPr lang="en-US" sz="1600" b="1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A3BCBE6-83AC-4C1E-BCF6-41293C3ECAA3}"/>
              </a:ext>
            </a:extLst>
          </p:cNvPr>
          <p:cNvSpPr/>
          <p:nvPr/>
        </p:nvSpPr>
        <p:spPr>
          <a:xfrm>
            <a:off x="6127952" y="4244223"/>
            <a:ext cx="1499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SHARING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0150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Testing Tools</a:t>
            </a:r>
            <a:endParaRPr lang="en-US" sz="4400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690" y="1389221"/>
            <a:ext cx="3114675" cy="117157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165" y="4675240"/>
            <a:ext cx="1219200" cy="116205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540" y="3100097"/>
            <a:ext cx="3105150" cy="1114425"/>
          </a:xfrm>
          <a:prstGeom prst="rect">
            <a:avLst/>
          </a:prstGeom>
        </p:spPr>
      </p:pic>
      <p:pic>
        <p:nvPicPr>
          <p:cNvPr id="1026" name="Picture 2" descr="https://upload.wikimedia.org/wikipedia/commons/thumb/1/19/Visual_Studio_2012_logo_and_wordmark.svg/220px-Visual_Studio_2012_logo_and_wordmark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10" y="1603057"/>
            <a:ext cx="4151347" cy="74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0.gstatic.com/images?q=tbn:ANd9GcR31DKQL_U83hYKMGUp3HRnEtHtvkKuPX6s1hEIXxl-fyy0sOT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10" y="5011623"/>
            <a:ext cx="2241393" cy="48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28" y="5011623"/>
            <a:ext cx="2209800" cy="64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8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400" dirty="0"/>
              <a:t>Test Approach</a:t>
            </a:r>
          </a:p>
        </p:txBody>
      </p:sp>
      <p:sp>
        <p:nvSpPr>
          <p:cNvPr id="3" name="Freeform 70">
            <a:extLst>
              <a:ext uri="{FF2B5EF4-FFF2-40B4-BE49-F238E27FC236}">
                <a16:creationId xmlns:a16="http://schemas.microsoft.com/office/drawing/2014/main" id="{1C4AB68D-4769-4882-BD6C-417982844850}"/>
              </a:ext>
            </a:extLst>
          </p:cNvPr>
          <p:cNvSpPr/>
          <p:nvPr/>
        </p:nvSpPr>
        <p:spPr>
          <a:xfrm rot="20184343">
            <a:off x="7043265" y="4510109"/>
            <a:ext cx="1408483" cy="688820"/>
          </a:xfrm>
          <a:custGeom>
            <a:avLst/>
            <a:gdLst>
              <a:gd name="connsiteX0" fmla="*/ 1304925 w 1304925"/>
              <a:gd name="connsiteY0" fmla="*/ 638175 h 638175"/>
              <a:gd name="connsiteX1" fmla="*/ 704850 w 1304925"/>
              <a:gd name="connsiteY1" fmla="*/ 0 h 638175"/>
              <a:gd name="connsiteX2" fmla="*/ 0 w 1304925"/>
              <a:gd name="connsiteY2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925" h="638175">
                <a:moveTo>
                  <a:pt x="1304925" y="638175"/>
                </a:moveTo>
                <a:lnTo>
                  <a:pt x="704850" y="0"/>
                </a:lnTo>
                <a:lnTo>
                  <a:pt x="0" y="0"/>
                </a:lnTo>
              </a:path>
            </a:pathLst>
          </a:cu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" name="Freeform 29">
            <a:extLst>
              <a:ext uri="{FF2B5EF4-FFF2-40B4-BE49-F238E27FC236}">
                <a16:creationId xmlns:a16="http://schemas.microsoft.com/office/drawing/2014/main" id="{1B2E1B55-C3F7-4470-A378-76A20B87F927}"/>
              </a:ext>
            </a:extLst>
          </p:cNvPr>
          <p:cNvSpPr/>
          <p:nvPr/>
        </p:nvSpPr>
        <p:spPr>
          <a:xfrm>
            <a:off x="3750386" y="2293796"/>
            <a:ext cx="1516316" cy="688820"/>
          </a:xfrm>
          <a:custGeom>
            <a:avLst/>
            <a:gdLst>
              <a:gd name="connsiteX0" fmla="*/ 1304925 w 1304925"/>
              <a:gd name="connsiteY0" fmla="*/ 638175 h 638175"/>
              <a:gd name="connsiteX1" fmla="*/ 704850 w 1304925"/>
              <a:gd name="connsiteY1" fmla="*/ 0 h 638175"/>
              <a:gd name="connsiteX2" fmla="*/ 0 w 1304925"/>
              <a:gd name="connsiteY2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925" h="638175">
                <a:moveTo>
                  <a:pt x="1304925" y="638175"/>
                </a:moveTo>
                <a:lnTo>
                  <a:pt x="704850" y="0"/>
                </a:lnTo>
                <a:lnTo>
                  <a:pt x="0" y="0"/>
                </a:lnTo>
              </a:path>
            </a:pathLst>
          </a:cu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030666-7C5D-4DA3-9392-E3254E3CBE5A}"/>
              </a:ext>
            </a:extLst>
          </p:cNvPr>
          <p:cNvSpPr/>
          <p:nvPr/>
        </p:nvSpPr>
        <p:spPr>
          <a:xfrm>
            <a:off x="4870054" y="2660790"/>
            <a:ext cx="2460744" cy="2460744"/>
          </a:xfrm>
          <a:prstGeom prst="ellipse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A66511-0A2E-4FDD-B43D-E9902E299B6A}"/>
              </a:ext>
            </a:extLst>
          </p:cNvPr>
          <p:cNvSpPr/>
          <p:nvPr/>
        </p:nvSpPr>
        <p:spPr>
          <a:xfrm>
            <a:off x="5116130" y="2906866"/>
            <a:ext cx="1968594" cy="1968594"/>
          </a:xfrm>
          <a:prstGeom prst="ellipse">
            <a:avLst/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6FF3BA-4F6A-4402-924F-4F488183923A}"/>
              </a:ext>
            </a:extLst>
          </p:cNvPr>
          <p:cNvSpPr/>
          <p:nvPr/>
        </p:nvSpPr>
        <p:spPr>
          <a:xfrm>
            <a:off x="5362205" y="3152941"/>
            <a:ext cx="1476445" cy="1476445"/>
          </a:xfrm>
          <a:prstGeom prst="ellipse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F0E3F84-3344-4797-B94B-33F9F47C229B}"/>
              </a:ext>
            </a:extLst>
          </p:cNvPr>
          <p:cNvSpPr/>
          <p:nvPr/>
        </p:nvSpPr>
        <p:spPr>
          <a:xfrm>
            <a:off x="6787120" y="2777498"/>
            <a:ext cx="416686" cy="4166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AD2A2F-602D-4CE5-820C-D7885089B579}"/>
              </a:ext>
            </a:extLst>
          </p:cNvPr>
          <p:cNvSpPr/>
          <p:nvPr/>
        </p:nvSpPr>
        <p:spPr>
          <a:xfrm>
            <a:off x="6787120" y="4568008"/>
            <a:ext cx="416686" cy="4166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E03BC3-733A-4859-AA47-7D525B14CD66}"/>
              </a:ext>
            </a:extLst>
          </p:cNvPr>
          <p:cNvSpPr/>
          <p:nvPr/>
        </p:nvSpPr>
        <p:spPr>
          <a:xfrm>
            <a:off x="5033564" y="4568008"/>
            <a:ext cx="416686" cy="4166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BA56016-E2CE-4C05-9A68-EACB094A27C0}"/>
              </a:ext>
            </a:extLst>
          </p:cNvPr>
          <p:cNvSpPr/>
          <p:nvPr/>
        </p:nvSpPr>
        <p:spPr>
          <a:xfrm>
            <a:off x="5033564" y="2777498"/>
            <a:ext cx="416686" cy="4166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7AA864-589B-46E7-A522-8201139E50D5}"/>
              </a:ext>
            </a:extLst>
          </p:cNvPr>
          <p:cNvGrpSpPr/>
          <p:nvPr/>
        </p:nvGrpSpPr>
        <p:grpSpPr>
          <a:xfrm>
            <a:off x="8403681" y="1791108"/>
            <a:ext cx="984297" cy="984297"/>
            <a:chOff x="6657557" y="1620255"/>
            <a:chExt cx="911927" cy="91192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25A6F23-3FA4-4097-B203-61EDADA4136C}"/>
                </a:ext>
              </a:extLst>
            </p:cNvPr>
            <p:cNvSpPr/>
            <p:nvPr/>
          </p:nvSpPr>
          <p:spPr>
            <a:xfrm>
              <a:off x="6657557" y="1620255"/>
              <a:ext cx="911927" cy="91192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CF7A653-9E05-4A4C-9988-659442E51D25}"/>
                </a:ext>
              </a:extLst>
            </p:cNvPr>
            <p:cNvSpPr/>
            <p:nvPr/>
          </p:nvSpPr>
          <p:spPr>
            <a:xfrm>
              <a:off x="6733551" y="1696249"/>
              <a:ext cx="759939" cy="75993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2D6796D-DDE4-43F9-B587-5DA3B7E540E2}"/>
              </a:ext>
            </a:extLst>
          </p:cNvPr>
          <p:cNvGrpSpPr/>
          <p:nvPr/>
        </p:nvGrpSpPr>
        <p:grpSpPr>
          <a:xfrm>
            <a:off x="2804024" y="1791108"/>
            <a:ext cx="984297" cy="984297"/>
            <a:chOff x="1837163" y="4852588"/>
            <a:chExt cx="911927" cy="91192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FC1A5FC-1C79-407E-BBD1-3DEA0A1362FB}"/>
                </a:ext>
              </a:extLst>
            </p:cNvPr>
            <p:cNvSpPr/>
            <p:nvPr/>
          </p:nvSpPr>
          <p:spPr>
            <a:xfrm>
              <a:off x="1837163" y="4852588"/>
              <a:ext cx="911927" cy="911927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C61CC2A-AB44-469A-80E0-ED63386D6F72}"/>
                </a:ext>
              </a:extLst>
            </p:cNvPr>
            <p:cNvSpPr/>
            <p:nvPr/>
          </p:nvSpPr>
          <p:spPr>
            <a:xfrm>
              <a:off x="1913156" y="4928582"/>
              <a:ext cx="759939" cy="75993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C435F1B-B93A-4A1A-9B57-45A32E2F818A}"/>
              </a:ext>
            </a:extLst>
          </p:cNvPr>
          <p:cNvGrpSpPr/>
          <p:nvPr/>
        </p:nvGrpSpPr>
        <p:grpSpPr>
          <a:xfrm>
            <a:off x="2804024" y="4473508"/>
            <a:ext cx="984297" cy="984297"/>
            <a:chOff x="1837163" y="4852588"/>
            <a:chExt cx="911927" cy="91192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EF565EB-40A5-4FFB-BE23-5405720F18F7}"/>
                </a:ext>
              </a:extLst>
            </p:cNvPr>
            <p:cNvSpPr/>
            <p:nvPr/>
          </p:nvSpPr>
          <p:spPr>
            <a:xfrm>
              <a:off x="1837163" y="4852588"/>
              <a:ext cx="911927" cy="911927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DBCA4C3-28A1-4AF4-8B15-FC3DAE23D9BB}"/>
                </a:ext>
              </a:extLst>
            </p:cNvPr>
            <p:cNvSpPr/>
            <p:nvPr/>
          </p:nvSpPr>
          <p:spPr>
            <a:xfrm>
              <a:off x="1913156" y="4928582"/>
              <a:ext cx="759939" cy="75993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21" name="그룹 2">
            <a:extLst>
              <a:ext uri="{FF2B5EF4-FFF2-40B4-BE49-F238E27FC236}">
                <a16:creationId xmlns:a16="http://schemas.microsoft.com/office/drawing/2014/main" id="{AB3A020D-95DF-4D2D-908D-F3DBE8BD1162}"/>
              </a:ext>
            </a:extLst>
          </p:cNvPr>
          <p:cNvGrpSpPr/>
          <p:nvPr/>
        </p:nvGrpSpPr>
        <p:grpSpPr>
          <a:xfrm>
            <a:off x="8421594" y="4521634"/>
            <a:ext cx="984297" cy="984297"/>
            <a:chOff x="6609996" y="4624904"/>
            <a:chExt cx="911927" cy="91192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4F6D4D-BD73-45BA-887C-F8A1A3A03B4E}"/>
                </a:ext>
              </a:extLst>
            </p:cNvPr>
            <p:cNvSpPr/>
            <p:nvPr/>
          </p:nvSpPr>
          <p:spPr>
            <a:xfrm>
              <a:off x="6609996" y="4624904"/>
              <a:ext cx="911927" cy="91192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25E5DB3-60B9-451B-B822-0E351DEDBD37}"/>
                </a:ext>
              </a:extLst>
            </p:cNvPr>
            <p:cNvSpPr/>
            <p:nvPr/>
          </p:nvSpPr>
          <p:spPr>
            <a:xfrm>
              <a:off x="6685990" y="4700898"/>
              <a:ext cx="759939" cy="75993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9A8CA70C-0940-408B-86CD-C4D2A3CFC396}"/>
              </a:ext>
            </a:extLst>
          </p:cNvPr>
          <p:cNvSpPr/>
          <p:nvPr/>
        </p:nvSpPr>
        <p:spPr>
          <a:xfrm>
            <a:off x="4479144" y="3474477"/>
            <a:ext cx="833373" cy="8333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2E35B63-85C9-433B-9373-6A808B89ED76}"/>
              </a:ext>
            </a:extLst>
          </p:cNvPr>
          <p:cNvSpPr/>
          <p:nvPr/>
        </p:nvSpPr>
        <p:spPr>
          <a:xfrm>
            <a:off x="6889777" y="3474477"/>
            <a:ext cx="833373" cy="8333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/>
          </a:p>
        </p:txBody>
      </p:sp>
      <p:sp>
        <p:nvSpPr>
          <p:cNvPr id="26" name="Freeform 71">
            <a:extLst>
              <a:ext uri="{FF2B5EF4-FFF2-40B4-BE49-F238E27FC236}">
                <a16:creationId xmlns:a16="http://schemas.microsoft.com/office/drawing/2014/main" id="{62260F3F-011F-4F0F-B48A-218642F768DD}"/>
              </a:ext>
            </a:extLst>
          </p:cNvPr>
          <p:cNvSpPr/>
          <p:nvPr/>
        </p:nvSpPr>
        <p:spPr>
          <a:xfrm rot="10800000" flipV="1">
            <a:off x="7002302" y="2293796"/>
            <a:ext cx="1390865" cy="725694"/>
          </a:xfrm>
          <a:custGeom>
            <a:avLst/>
            <a:gdLst>
              <a:gd name="connsiteX0" fmla="*/ 1304925 w 1304925"/>
              <a:gd name="connsiteY0" fmla="*/ 638175 h 638175"/>
              <a:gd name="connsiteX1" fmla="*/ 704850 w 1304925"/>
              <a:gd name="connsiteY1" fmla="*/ 0 h 638175"/>
              <a:gd name="connsiteX2" fmla="*/ 0 w 1304925"/>
              <a:gd name="connsiteY2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925" h="638175">
                <a:moveTo>
                  <a:pt x="1304925" y="638175"/>
                </a:moveTo>
                <a:lnTo>
                  <a:pt x="704850" y="0"/>
                </a:lnTo>
                <a:lnTo>
                  <a:pt x="0" y="0"/>
                </a:lnTo>
              </a:path>
            </a:pathLst>
          </a:cu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7" name="Freeform 72">
            <a:extLst>
              <a:ext uri="{FF2B5EF4-FFF2-40B4-BE49-F238E27FC236}">
                <a16:creationId xmlns:a16="http://schemas.microsoft.com/office/drawing/2014/main" id="{24EC7DED-8949-423B-8A5C-A27999E0DDA6}"/>
              </a:ext>
            </a:extLst>
          </p:cNvPr>
          <p:cNvSpPr/>
          <p:nvPr/>
        </p:nvSpPr>
        <p:spPr>
          <a:xfrm rot="12095275" flipV="1">
            <a:off x="3702116" y="4482105"/>
            <a:ext cx="1497349" cy="725694"/>
          </a:xfrm>
          <a:custGeom>
            <a:avLst/>
            <a:gdLst>
              <a:gd name="connsiteX0" fmla="*/ 1304925 w 1304925"/>
              <a:gd name="connsiteY0" fmla="*/ 638175 h 638175"/>
              <a:gd name="connsiteX1" fmla="*/ 704850 w 1304925"/>
              <a:gd name="connsiteY1" fmla="*/ 0 h 638175"/>
              <a:gd name="connsiteX2" fmla="*/ 0 w 1304925"/>
              <a:gd name="connsiteY2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925" h="638175">
                <a:moveTo>
                  <a:pt x="1304925" y="638175"/>
                </a:moveTo>
                <a:lnTo>
                  <a:pt x="704850" y="0"/>
                </a:lnTo>
                <a:lnTo>
                  <a:pt x="0" y="0"/>
                </a:lnTo>
              </a:path>
            </a:pathLst>
          </a:cu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B94F66-9FBC-461D-8D42-55BA4A38D338}"/>
              </a:ext>
            </a:extLst>
          </p:cNvPr>
          <p:cNvSpPr txBox="1"/>
          <p:nvPr/>
        </p:nvSpPr>
        <p:spPr>
          <a:xfrm>
            <a:off x="9584144" y="2083202"/>
            <a:ext cx="231258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smtClean="0">
                <a:solidFill>
                  <a:schemeClr val="accent2"/>
                </a:solidFill>
                <a:cs typeface="Arial" pitchFamily="34" charset="0"/>
              </a:rPr>
              <a:t>Integration test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0EE12C-9168-486B-9F55-30417B6474B5}"/>
              </a:ext>
            </a:extLst>
          </p:cNvPr>
          <p:cNvSpPr txBox="1"/>
          <p:nvPr/>
        </p:nvSpPr>
        <p:spPr>
          <a:xfrm>
            <a:off x="5423678" y="3537220"/>
            <a:ext cx="135349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4"/>
                </a:solidFill>
                <a:cs typeface="Arial" pitchFamily="34" charset="0"/>
              </a:rPr>
              <a:t>Trip</a:t>
            </a:r>
          </a:p>
          <a:p>
            <a:pPr algn="ctr"/>
            <a:r>
              <a:rPr lang="en-US" altLang="ko-KR" sz="2000" b="1" dirty="0" smtClean="0">
                <a:solidFill>
                  <a:schemeClr val="accent4"/>
                </a:solidFill>
                <a:cs typeface="Arial" pitchFamily="34" charset="0"/>
              </a:rPr>
              <a:t>Sharing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2EDB95-20B5-4777-A06A-C77839EF9879}"/>
              </a:ext>
            </a:extLst>
          </p:cNvPr>
          <p:cNvSpPr/>
          <p:nvPr/>
        </p:nvSpPr>
        <p:spPr>
          <a:xfrm>
            <a:off x="323529" y="2603268"/>
            <a:ext cx="31115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Test small units of codes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EB8319-B949-4299-969D-B31B2A8DAF0C}"/>
              </a:ext>
            </a:extLst>
          </p:cNvPr>
          <p:cNvSpPr txBox="1"/>
          <p:nvPr/>
        </p:nvSpPr>
        <p:spPr>
          <a:xfrm>
            <a:off x="9621525" y="4782741"/>
            <a:ext cx="231258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smtClean="0">
                <a:solidFill>
                  <a:schemeClr val="accent2"/>
                </a:solidFill>
                <a:cs typeface="Arial" pitchFamily="34" charset="0"/>
              </a:rPr>
              <a:t>System test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D5EDA1-8281-4F84-91D0-CA3E558CF1D5}"/>
              </a:ext>
            </a:extLst>
          </p:cNvPr>
          <p:cNvSpPr txBox="1"/>
          <p:nvPr/>
        </p:nvSpPr>
        <p:spPr>
          <a:xfrm>
            <a:off x="323529" y="2083202"/>
            <a:ext cx="228432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  <a:cs typeface="Arial" pitchFamily="34" charset="0"/>
              </a:rPr>
              <a:t>Unit test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FC0F03-AB09-4DCC-BC82-979ED46B1745}"/>
              </a:ext>
            </a:extLst>
          </p:cNvPr>
          <p:cNvSpPr txBox="1"/>
          <p:nvPr/>
        </p:nvSpPr>
        <p:spPr>
          <a:xfrm>
            <a:off x="306441" y="4877654"/>
            <a:ext cx="228432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  <a:cs typeface="Arial" pitchFamily="34" charset="0"/>
              </a:rPr>
              <a:t>Acceptance test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50EE2E-3B04-47FE-A714-EA8AB6D70A26}"/>
              </a:ext>
            </a:extLst>
          </p:cNvPr>
          <p:cNvSpPr/>
          <p:nvPr/>
        </p:nvSpPr>
        <p:spPr>
          <a:xfrm>
            <a:off x="9584144" y="2518641"/>
            <a:ext cx="26078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Test group of combined individual modules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2985701-AA25-4C92-8283-98E0475CC6D4}"/>
              </a:ext>
            </a:extLst>
          </p:cNvPr>
          <p:cNvSpPr/>
          <p:nvPr/>
        </p:nvSpPr>
        <p:spPr>
          <a:xfrm>
            <a:off x="7073618" y="3601460"/>
            <a:ext cx="503255" cy="576902"/>
          </a:xfrm>
          <a:custGeom>
            <a:avLst/>
            <a:gdLst>
              <a:gd name="connsiteX0" fmla="*/ 215414 w 390525"/>
              <a:gd name="connsiteY0" fmla="*/ 441873 h 447675"/>
              <a:gd name="connsiteX1" fmla="*/ 160169 w 390525"/>
              <a:gd name="connsiteY1" fmla="*/ 371388 h 447675"/>
              <a:gd name="connsiteX2" fmla="*/ 141119 w 390525"/>
              <a:gd name="connsiteY2" fmla="*/ 365673 h 447675"/>
              <a:gd name="connsiteX3" fmla="*/ 55394 w 390525"/>
              <a:gd name="connsiteY3" fmla="*/ 389485 h 447675"/>
              <a:gd name="connsiteX4" fmla="*/ 64919 w 390525"/>
              <a:gd name="connsiteY4" fmla="*/ 358053 h 447675"/>
              <a:gd name="connsiteX5" fmla="*/ 73492 w 390525"/>
              <a:gd name="connsiteY5" fmla="*/ 350433 h 447675"/>
              <a:gd name="connsiteX6" fmla="*/ 128737 w 390525"/>
              <a:gd name="connsiteY6" fmla="*/ 320905 h 447675"/>
              <a:gd name="connsiteX7" fmla="*/ 139214 w 390525"/>
              <a:gd name="connsiteY7" fmla="*/ 308523 h 447675"/>
              <a:gd name="connsiteX8" fmla="*/ 164932 w 390525"/>
              <a:gd name="connsiteY8" fmla="*/ 228513 h 447675"/>
              <a:gd name="connsiteX9" fmla="*/ 158264 w 390525"/>
              <a:gd name="connsiteY9" fmla="*/ 217083 h 447675"/>
              <a:gd name="connsiteX10" fmla="*/ 22057 w 390525"/>
              <a:gd name="connsiteY10" fmla="*/ 198033 h 447675"/>
              <a:gd name="connsiteX11" fmla="*/ 9674 w 390525"/>
              <a:gd name="connsiteY11" fmla="*/ 178983 h 447675"/>
              <a:gd name="connsiteX12" fmla="*/ 49679 w 390525"/>
              <a:gd name="connsiteY12" fmla="*/ 145645 h 447675"/>
              <a:gd name="connsiteX13" fmla="*/ 184934 w 390525"/>
              <a:gd name="connsiteY13" fmla="*/ 136120 h 447675"/>
              <a:gd name="connsiteX14" fmla="*/ 198269 w 390525"/>
              <a:gd name="connsiteY14" fmla="*/ 125643 h 447675"/>
              <a:gd name="connsiteX15" fmla="*/ 225892 w 390525"/>
              <a:gd name="connsiteY15" fmla="*/ 40870 h 447675"/>
              <a:gd name="connsiteX16" fmla="*/ 235417 w 390525"/>
              <a:gd name="connsiteY16" fmla="*/ 19915 h 447675"/>
              <a:gd name="connsiteX17" fmla="*/ 272564 w 390525"/>
              <a:gd name="connsiteY17" fmla="*/ 10390 h 447675"/>
              <a:gd name="connsiteX18" fmla="*/ 287804 w 390525"/>
              <a:gd name="connsiteY18" fmla="*/ 42775 h 447675"/>
              <a:gd name="connsiteX19" fmla="*/ 257324 w 390525"/>
              <a:gd name="connsiteY19" fmla="*/ 139930 h 447675"/>
              <a:gd name="connsiteX20" fmla="*/ 263992 w 390525"/>
              <a:gd name="connsiteY20" fmla="*/ 162790 h 447675"/>
              <a:gd name="connsiteX21" fmla="*/ 382102 w 390525"/>
              <a:gd name="connsiteY21" fmla="*/ 261850 h 447675"/>
              <a:gd name="connsiteX22" fmla="*/ 386864 w 390525"/>
              <a:gd name="connsiteY22" fmla="*/ 277090 h 447675"/>
              <a:gd name="connsiteX23" fmla="*/ 377339 w 390525"/>
              <a:gd name="connsiteY23" fmla="*/ 306618 h 447675"/>
              <a:gd name="connsiteX24" fmla="*/ 366862 w 390525"/>
              <a:gd name="connsiteY24" fmla="*/ 311380 h 447675"/>
              <a:gd name="connsiteX25" fmla="*/ 237322 w 390525"/>
              <a:gd name="connsiteY25" fmla="*/ 242800 h 447675"/>
              <a:gd name="connsiteX26" fmla="*/ 223034 w 390525"/>
              <a:gd name="connsiteY26" fmla="*/ 247563 h 447675"/>
              <a:gd name="connsiteX27" fmla="*/ 197317 w 390525"/>
              <a:gd name="connsiteY27" fmla="*/ 327573 h 447675"/>
              <a:gd name="connsiteX28" fmla="*/ 198269 w 390525"/>
              <a:gd name="connsiteY28" fmla="*/ 343765 h 447675"/>
              <a:gd name="connsiteX29" fmla="*/ 222082 w 390525"/>
              <a:gd name="connsiteY29" fmla="*/ 392343 h 447675"/>
              <a:gd name="connsiteX30" fmla="*/ 223987 w 390525"/>
              <a:gd name="connsiteY30" fmla="*/ 421870 h 447675"/>
              <a:gd name="connsiteX31" fmla="*/ 215414 w 390525"/>
              <a:gd name="connsiteY31" fmla="*/ 441873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90525" h="447675">
                <a:moveTo>
                  <a:pt x="215414" y="441873"/>
                </a:moveTo>
                <a:cubicBezTo>
                  <a:pt x="196364" y="417108"/>
                  <a:pt x="177314" y="395200"/>
                  <a:pt x="160169" y="371388"/>
                </a:cubicBezTo>
                <a:cubicBezTo>
                  <a:pt x="154454" y="363768"/>
                  <a:pt x="149692" y="362815"/>
                  <a:pt x="141119" y="365673"/>
                </a:cubicBezTo>
                <a:cubicBezTo>
                  <a:pt x="113497" y="374245"/>
                  <a:pt x="84922" y="381865"/>
                  <a:pt x="55394" y="389485"/>
                </a:cubicBezTo>
                <a:cubicBezTo>
                  <a:pt x="59204" y="378055"/>
                  <a:pt x="62062" y="367578"/>
                  <a:pt x="64919" y="358053"/>
                </a:cubicBezTo>
                <a:cubicBezTo>
                  <a:pt x="65872" y="354243"/>
                  <a:pt x="69682" y="352338"/>
                  <a:pt x="73492" y="350433"/>
                </a:cubicBezTo>
                <a:cubicBezTo>
                  <a:pt x="91589" y="340908"/>
                  <a:pt x="109687" y="330430"/>
                  <a:pt x="128737" y="320905"/>
                </a:cubicBezTo>
                <a:cubicBezTo>
                  <a:pt x="134452" y="318048"/>
                  <a:pt x="137309" y="314238"/>
                  <a:pt x="139214" y="308523"/>
                </a:cubicBezTo>
                <a:cubicBezTo>
                  <a:pt x="147787" y="281853"/>
                  <a:pt x="156359" y="255183"/>
                  <a:pt x="164932" y="228513"/>
                </a:cubicBezTo>
                <a:cubicBezTo>
                  <a:pt x="167789" y="220893"/>
                  <a:pt x="165884" y="218988"/>
                  <a:pt x="158264" y="217083"/>
                </a:cubicBezTo>
                <a:cubicBezTo>
                  <a:pt x="112544" y="211368"/>
                  <a:pt x="67777" y="204700"/>
                  <a:pt x="22057" y="198033"/>
                </a:cubicBezTo>
                <a:cubicBezTo>
                  <a:pt x="3959" y="195175"/>
                  <a:pt x="5864" y="196128"/>
                  <a:pt x="9674" y="178983"/>
                </a:cubicBezTo>
                <a:cubicBezTo>
                  <a:pt x="14437" y="156123"/>
                  <a:pt x="23962" y="145645"/>
                  <a:pt x="49679" y="145645"/>
                </a:cubicBezTo>
                <a:cubicBezTo>
                  <a:pt x="94447" y="144693"/>
                  <a:pt x="139214" y="138978"/>
                  <a:pt x="184934" y="136120"/>
                </a:cubicBezTo>
                <a:cubicBezTo>
                  <a:pt x="192554" y="135168"/>
                  <a:pt x="196364" y="133263"/>
                  <a:pt x="198269" y="125643"/>
                </a:cubicBezTo>
                <a:cubicBezTo>
                  <a:pt x="206842" y="97068"/>
                  <a:pt x="216367" y="69445"/>
                  <a:pt x="225892" y="40870"/>
                </a:cubicBezTo>
                <a:cubicBezTo>
                  <a:pt x="228749" y="33250"/>
                  <a:pt x="230654" y="26583"/>
                  <a:pt x="235417" y="19915"/>
                </a:cubicBezTo>
                <a:cubicBezTo>
                  <a:pt x="244942" y="7533"/>
                  <a:pt x="258277" y="3723"/>
                  <a:pt x="272564" y="10390"/>
                </a:cubicBezTo>
                <a:cubicBezTo>
                  <a:pt x="285899" y="16105"/>
                  <a:pt x="291614" y="27535"/>
                  <a:pt x="287804" y="42775"/>
                </a:cubicBezTo>
                <a:cubicBezTo>
                  <a:pt x="280184" y="76113"/>
                  <a:pt x="267802" y="107545"/>
                  <a:pt x="257324" y="139930"/>
                </a:cubicBezTo>
                <a:cubicBezTo>
                  <a:pt x="253514" y="150408"/>
                  <a:pt x="255419" y="156123"/>
                  <a:pt x="263992" y="162790"/>
                </a:cubicBezTo>
                <a:cubicBezTo>
                  <a:pt x="303044" y="195175"/>
                  <a:pt x="342097" y="228513"/>
                  <a:pt x="382102" y="261850"/>
                </a:cubicBezTo>
                <a:cubicBezTo>
                  <a:pt x="387817" y="266613"/>
                  <a:pt x="389722" y="270423"/>
                  <a:pt x="386864" y="277090"/>
                </a:cubicBezTo>
                <a:cubicBezTo>
                  <a:pt x="383054" y="286615"/>
                  <a:pt x="380197" y="297093"/>
                  <a:pt x="377339" y="306618"/>
                </a:cubicBezTo>
                <a:cubicBezTo>
                  <a:pt x="375434" y="314238"/>
                  <a:pt x="372577" y="314238"/>
                  <a:pt x="366862" y="311380"/>
                </a:cubicBezTo>
                <a:cubicBezTo>
                  <a:pt x="323999" y="288520"/>
                  <a:pt x="280184" y="265660"/>
                  <a:pt x="237322" y="242800"/>
                </a:cubicBezTo>
                <a:cubicBezTo>
                  <a:pt x="230654" y="238990"/>
                  <a:pt x="226844" y="237085"/>
                  <a:pt x="223034" y="247563"/>
                </a:cubicBezTo>
                <a:cubicBezTo>
                  <a:pt x="215414" y="274233"/>
                  <a:pt x="205889" y="300903"/>
                  <a:pt x="197317" y="327573"/>
                </a:cubicBezTo>
                <a:cubicBezTo>
                  <a:pt x="195412" y="333288"/>
                  <a:pt x="195412" y="338050"/>
                  <a:pt x="198269" y="343765"/>
                </a:cubicBezTo>
                <a:cubicBezTo>
                  <a:pt x="205889" y="359958"/>
                  <a:pt x="213509" y="376150"/>
                  <a:pt x="222082" y="392343"/>
                </a:cubicBezTo>
                <a:cubicBezTo>
                  <a:pt x="227797" y="401868"/>
                  <a:pt x="228749" y="411393"/>
                  <a:pt x="223987" y="421870"/>
                </a:cubicBezTo>
                <a:cubicBezTo>
                  <a:pt x="219224" y="428538"/>
                  <a:pt x="218272" y="434253"/>
                  <a:pt x="215414" y="441873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00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EB6967F-9F04-416A-83CB-FD413AAFF865}"/>
              </a:ext>
            </a:extLst>
          </p:cNvPr>
          <p:cNvSpPr/>
          <p:nvPr/>
        </p:nvSpPr>
        <p:spPr>
          <a:xfrm>
            <a:off x="4646053" y="3637386"/>
            <a:ext cx="502326" cy="505050"/>
          </a:xfrm>
          <a:custGeom>
            <a:avLst/>
            <a:gdLst>
              <a:gd name="connsiteX0" fmla="*/ 195824 w 389804"/>
              <a:gd name="connsiteY0" fmla="*/ 283130 h 391918"/>
              <a:gd name="connsiteX1" fmla="*/ 256546 w 389804"/>
              <a:gd name="connsiteY1" fmla="*/ 299085 h 391918"/>
              <a:gd name="connsiteX2" fmla="*/ 348938 w 389804"/>
              <a:gd name="connsiteY2" fmla="*/ 361950 h 391918"/>
              <a:gd name="connsiteX3" fmla="*/ 354653 w 389804"/>
              <a:gd name="connsiteY3" fmla="*/ 367665 h 391918"/>
              <a:gd name="connsiteX4" fmla="*/ 333698 w 389804"/>
              <a:gd name="connsiteY4" fmla="*/ 391477 h 391918"/>
              <a:gd name="connsiteX5" fmla="*/ 324173 w 389804"/>
              <a:gd name="connsiteY5" fmla="*/ 386715 h 391918"/>
              <a:gd name="connsiteX6" fmla="*/ 249878 w 389804"/>
              <a:gd name="connsiteY6" fmla="*/ 335280 h 391918"/>
              <a:gd name="connsiteX7" fmla="*/ 137483 w 389804"/>
              <a:gd name="connsiteY7" fmla="*/ 330517 h 391918"/>
              <a:gd name="connsiteX8" fmla="*/ 44138 w 389804"/>
              <a:gd name="connsiteY8" fmla="*/ 387667 h 391918"/>
              <a:gd name="connsiteX9" fmla="*/ 28898 w 389804"/>
              <a:gd name="connsiteY9" fmla="*/ 384810 h 391918"/>
              <a:gd name="connsiteX10" fmla="*/ 34613 w 389804"/>
              <a:gd name="connsiteY10" fmla="*/ 351472 h 391918"/>
              <a:gd name="connsiteX11" fmla="*/ 133673 w 389804"/>
              <a:gd name="connsiteY11" fmla="*/ 294322 h 391918"/>
              <a:gd name="connsiteX12" fmla="*/ 195824 w 389804"/>
              <a:gd name="connsiteY12" fmla="*/ 283130 h 391918"/>
              <a:gd name="connsiteX13" fmla="*/ 108908 w 389804"/>
              <a:gd name="connsiteY13" fmla="*/ 74295 h 391918"/>
              <a:gd name="connsiteX14" fmla="*/ 98431 w 389804"/>
              <a:gd name="connsiteY14" fmla="*/ 80962 h 391918"/>
              <a:gd name="connsiteX15" fmla="*/ 99383 w 389804"/>
              <a:gd name="connsiteY15" fmla="*/ 141922 h 391918"/>
              <a:gd name="connsiteX16" fmla="*/ 165106 w 389804"/>
              <a:gd name="connsiteY16" fmla="*/ 114300 h 391918"/>
              <a:gd name="connsiteX17" fmla="*/ 223208 w 389804"/>
              <a:gd name="connsiteY17" fmla="*/ 114300 h 391918"/>
              <a:gd name="connsiteX18" fmla="*/ 287978 w 389804"/>
              <a:gd name="connsiteY18" fmla="*/ 140970 h 391918"/>
              <a:gd name="connsiteX19" fmla="*/ 287978 w 389804"/>
              <a:gd name="connsiteY19" fmla="*/ 102870 h 391918"/>
              <a:gd name="connsiteX20" fmla="*/ 260356 w 389804"/>
              <a:gd name="connsiteY20" fmla="*/ 74295 h 391918"/>
              <a:gd name="connsiteX21" fmla="*/ 108908 w 389804"/>
              <a:gd name="connsiteY21" fmla="*/ 74295 h 391918"/>
              <a:gd name="connsiteX22" fmla="*/ 141293 w 389804"/>
              <a:gd name="connsiteY22" fmla="*/ 0 h 391918"/>
              <a:gd name="connsiteX23" fmla="*/ 248926 w 389804"/>
              <a:gd name="connsiteY23" fmla="*/ 0 h 391918"/>
              <a:gd name="connsiteX24" fmla="*/ 259403 w 389804"/>
              <a:gd name="connsiteY24" fmla="*/ 13335 h 391918"/>
              <a:gd name="connsiteX25" fmla="*/ 282263 w 389804"/>
              <a:gd name="connsiteY25" fmla="*/ 34290 h 391918"/>
              <a:gd name="connsiteX26" fmla="*/ 317506 w 389804"/>
              <a:gd name="connsiteY26" fmla="*/ 69532 h 391918"/>
              <a:gd name="connsiteX27" fmla="*/ 318458 w 389804"/>
              <a:gd name="connsiteY27" fmla="*/ 104775 h 391918"/>
              <a:gd name="connsiteX28" fmla="*/ 318458 w 389804"/>
              <a:gd name="connsiteY28" fmla="*/ 146685 h 391918"/>
              <a:gd name="connsiteX29" fmla="*/ 326078 w 389804"/>
              <a:gd name="connsiteY29" fmla="*/ 157162 h 391918"/>
              <a:gd name="connsiteX30" fmla="*/ 384181 w 389804"/>
              <a:gd name="connsiteY30" fmla="*/ 180022 h 391918"/>
              <a:gd name="connsiteX31" fmla="*/ 387991 w 389804"/>
              <a:gd name="connsiteY31" fmla="*/ 190500 h 391918"/>
              <a:gd name="connsiteX32" fmla="*/ 326078 w 389804"/>
              <a:gd name="connsiteY32" fmla="*/ 298132 h 391918"/>
              <a:gd name="connsiteX33" fmla="*/ 313696 w 389804"/>
              <a:gd name="connsiteY33" fmla="*/ 300990 h 391918"/>
              <a:gd name="connsiteX34" fmla="*/ 223208 w 389804"/>
              <a:gd name="connsiteY34" fmla="*/ 254317 h 391918"/>
              <a:gd name="connsiteX35" fmla="*/ 128911 w 389804"/>
              <a:gd name="connsiteY35" fmla="*/ 264795 h 391918"/>
              <a:gd name="connsiteX36" fmla="*/ 73666 w 389804"/>
              <a:gd name="connsiteY36" fmla="*/ 295275 h 391918"/>
              <a:gd name="connsiteX37" fmla="*/ 61283 w 389804"/>
              <a:gd name="connsiteY37" fmla="*/ 292417 h 391918"/>
              <a:gd name="connsiteX38" fmla="*/ 2228 w 389804"/>
              <a:gd name="connsiteY38" fmla="*/ 190500 h 391918"/>
              <a:gd name="connsiteX39" fmla="*/ 6038 w 389804"/>
              <a:gd name="connsiteY39" fmla="*/ 180022 h 391918"/>
              <a:gd name="connsiteX40" fmla="*/ 64141 w 389804"/>
              <a:gd name="connsiteY40" fmla="*/ 157162 h 391918"/>
              <a:gd name="connsiteX41" fmla="*/ 68903 w 389804"/>
              <a:gd name="connsiteY41" fmla="*/ 145732 h 391918"/>
              <a:gd name="connsiteX42" fmla="*/ 68903 w 389804"/>
              <a:gd name="connsiteY42" fmla="*/ 68580 h 391918"/>
              <a:gd name="connsiteX43" fmla="*/ 102241 w 389804"/>
              <a:gd name="connsiteY43" fmla="*/ 34290 h 391918"/>
              <a:gd name="connsiteX44" fmla="*/ 104146 w 389804"/>
              <a:gd name="connsiteY44" fmla="*/ 34290 h 391918"/>
              <a:gd name="connsiteX45" fmla="*/ 128911 w 389804"/>
              <a:gd name="connsiteY45" fmla="*/ 33337 h 391918"/>
              <a:gd name="connsiteX46" fmla="*/ 131768 w 389804"/>
              <a:gd name="connsiteY46" fmla="*/ 9525 h 391918"/>
              <a:gd name="connsiteX47" fmla="*/ 141293 w 389804"/>
              <a:gd name="connsiteY47" fmla="*/ 0 h 391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89804" h="391918">
                <a:moveTo>
                  <a:pt x="195824" y="283130"/>
                </a:moveTo>
                <a:cubicBezTo>
                  <a:pt x="216303" y="283845"/>
                  <a:pt x="236543" y="289084"/>
                  <a:pt x="256546" y="299085"/>
                </a:cubicBezTo>
                <a:cubicBezTo>
                  <a:pt x="290836" y="315277"/>
                  <a:pt x="319411" y="338137"/>
                  <a:pt x="348938" y="361950"/>
                </a:cubicBezTo>
                <a:cubicBezTo>
                  <a:pt x="350843" y="363855"/>
                  <a:pt x="352748" y="365760"/>
                  <a:pt x="354653" y="367665"/>
                </a:cubicBezTo>
                <a:cubicBezTo>
                  <a:pt x="347986" y="376237"/>
                  <a:pt x="341318" y="384810"/>
                  <a:pt x="333698" y="391477"/>
                </a:cubicBezTo>
                <a:cubicBezTo>
                  <a:pt x="330841" y="393382"/>
                  <a:pt x="327031" y="388620"/>
                  <a:pt x="324173" y="386715"/>
                </a:cubicBezTo>
                <a:cubicBezTo>
                  <a:pt x="300361" y="368617"/>
                  <a:pt x="276548" y="350520"/>
                  <a:pt x="249878" y="335280"/>
                </a:cubicBezTo>
                <a:cubicBezTo>
                  <a:pt x="212730" y="314325"/>
                  <a:pt x="175583" y="313372"/>
                  <a:pt x="137483" y="330517"/>
                </a:cubicBezTo>
                <a:cubicBezTo>
                  <a:pt x="104145" y="345757"/>
                  <a:pt x="73665" y="366712"/>
                  <a:pt x="44138" y="387667"/>
                </a:cubicBezTo>
                <a:cubicBezTo>
                  <a:pt x="37470" y="392430"/>
                  <a:pt x="34613" y="392430"/>
                  <a:pt x="28898" y="384810"/>
                </a:cubicBezTo>
                <a:cubicBezTo>
                  <a:pt x="15563" y="364807"/>
                  <a:pt x="14610" y="364807"/>
                  <a:pt x="34613" y="351472"/>
                </a:cubicBezTo>
                <a:cubicBezTo>
                  <a:pt x="66045" y="329565"/>
                  <a:pt x="97478" y="308610"/>
                  <a:pt x="133673" y="294322"/>
                </a:cubicBezTo>
                <a:cubicBezTo>
                  <a:pt x="154628" y="286226"/>
                  <a:pt x="175345" y="282416"/>
                  <a:pt x="195824" y="283130"/>
                </a:cubicBezTo>
                <a:close/>
                <a:moveTo>
                  <a:pt x="108908" y="74295"/>
                </a:moveTo>
                <a:cubicBezTo>
                  <a:pt x="104146" y="74295"/>
                  <a:pt x="98431" y="72390"/>
                  <a:pt x="98431" y="80962"/>
                </a:cubicBezTo>
                <a:cubicBezTo>
                  <a:pt x="99383" y="100965"/>
                  <a:pt x="99383" y="120967"/>
                  <a:pt x="99383" y="141922"/>
                </a:cubicBezTo>
                <a:cubicBezTo>
                  <a:pt x="122243" y="132397"/>
                  <a:pt x="144151" y="124777"/>
                  <a:pt x="165106" y="114300"/>
                </a:cubicBezTo>
                <a:cubicBezTo>
                  <a:pt x="185108" y="103822"/>
                  <a:pt x="203206" y="103822"/>
                  <a:pt x="223208" y="114300"/>
                </a:cubicBezTo>
                <a:cubicBezTo>
                  <a:pt x="244163" y="124777"/>
                  <a:pt x="266071" y="132397"/>
                  <a:pt x="287978" y="140970"/>
                </a:cubicBezTo>
                <a:cubicBezTo>
                  <a:pt x="287978" y="126682"/>
                  <a:pt x="287978" y="115252"/>
                  <a:pt x="287978" y="102870"/>
                </a:cubicBezTo>
                <a:cubicBezTo>
                  <a:pt x="287978" y="74295"/>
                  <a:pt x="287978" y="74295"/>
                  <a:pt x="260356" y="74295"/>
                </a:cubicBezTo>
                <a:cubicBezTo>
                  <a:pt x="209873" y="74295"/>
                  <a:pt x="159391" y="74295"/>
                  <a:pt x="108908" y="74295"/>
                </a:cubicBezTo>
                <a:close/>
                <a:moveTo>
                  <a:pt x="141293" y="0"/>
                </a:moveTo>
                <a:cubicBezTo>
                  <a:pt x="177488" y="0"/>
                  <a:pt x="212731" y="0"/>
                  <a:pt x="248926" y="0"/>
                </a:cubicBezTo>
                <a:cubicBezTo>
                  <a:pt x="257498" y="0"/>
                  <a:pt x="259403" y="6667"/>
                  <a:pt x="259403" y="13335"/>
                </a:cubicBezTo>
                <a:cubicBezTo>
                  <a:pt x="260356" y="34290"/>
                  <a:pt x="260356" y="34290"/>
                  <a:pt x="282263" y="34290"/>
                </a:cubicBezTo>
                <a:cubicBezTo>
                  <a:pt x="310838" y="34290"/>
                  <a:pt x="317506" y="40957"/>
                  <a:pt x="317506" y="69532"/>
                </a:cubicBezTo>
                <a:cubicBezTo>
                  <a:pt x="318458" y="81915"/>
                  <a:pt x="318458" y="93345"/>
                  <a:pt x="318458" y="104775"/>
                </a:cubicBezTo>
                <a:cubicBezTo>
                  <a:pt x="318458" y="119062"/>
                  <a:pt x="318458" y="132397"/>
                  <a:pt x="318458" y="146685"/>
                </a:cubicBezTo>
                <a:cubicBezTo>
                  <a:pt x="318458" y="152400"/>
                  <a:pt x="320363" y="155257"/>
                  <a:pt x="326078" y="157162"/>
                </a:cubicBezTo>
                <a:cubicBezTo>
                  <a:pt x="345128" y="164782"/>
                  <a:pt x="364178" y="173355"/>
                  <a:pt x="384181" y="180022"/>
                </a:cubicBezTo>
                <a:cubicBezTo>
                  <a:pt x="390848" y="182880"/>
                  <a:pt x="390848" y="184785"/>
                  <a:pt x="387991" y="190500"/>
                </a:cubicBezTo>
                <a:cubicBezTo>
                  <a:pt x="367036" y="226695"/>
                  <a:pt x="346081" y="261937"/>
                  <a:pt x="326078" y="298132"/>
                </a:cubicBezTo>
                <a:cubicBezTo>
                  <a:pt x="322268" y="304800"/>
                  <a:pt x="319411" y="305752"/>
                  <a:pt x="313696" y="300990"/>
                </a:cubicBezTo>
                <a:cubicBezTo>
                  <a:pt x="286073" y="280987"/>
                  <a:pt x="257498" y="262890"/>
                  <a:pt x="223208" y="254317"/>
                </a:cubicBezTo>
                <a:cubicBezTo>
                  <a:pt x="189871" y="245745"/>
                  <a:pt x="159391" y="252412"/>
                  <a:pt x="128911" y="264795"/>
                </a:cubicBezTo>
                <a:cubicBezTo>
                  <a:pt x="108908" y="273367"/>
                  <a:pt x="90811" y="283845"/>
                  <a:pt x="73666" y="295275"/>
                </a:cubicBezTo>
                <a:cubicBezTo>
                  <a:pt x="67951" y="299085"/>
                  <a:pt x="65093" y="299085"/>
                  <a:pt x="61283" y="292417"/>
                </a:cubicBezTo>
                <a:cubicBezTo>
                  <a:pt x="42233" y="258127"/>
                  <a:pt x="22231" y="223837"/>
                  <a:pt x="2228" y="190500"/>
                </a:cubicBezTo>
                <a:cubicBezTo>
                  <a:pt x="-1582" y="184785"/>
                  <a:pt x="-629" y="181927"/>
                  <a:pt x="6038" y="180022"/>
                </a:cubicBezTo>
                <a:cubicBezTo>
                  <a:pt x="25088" y="172402"/>
                  <a:pt x="44138" y="163830"/>
                  <a:pt x="64141" y="157162"/>
                </a:cubicBezTo>
                <a:cubicBezTo>
                  <a:pt x="66998" y="155257"/>
                  <a:pt x="68903" y="152400"/>
                  <a:pt x="68903" y="145732"/>
                </a:cubicBezTo>
                <a:cubicBezTo>
                  <a:pt x="68903" y="120015"/>
                  <a:pt x="68903" y="94297"/>
                  <a:pt x="68903" y="68580"/>
                </a:cubicBezTo>
                <a:cubicBezTo>
                  <a:pt x="68903" y="42862"/>
                  <a:pt x="76523" y="34290"/>
                  <a:pt x="102241" y="34290"/>
                </a:cubicBezTo>
                <a:cubicBezTo>
                  <a:pt x="103193" y="34290"/>
                  <a:pt x="104146" y="34290"/>
                  <a:pt x="104146" y="34290"/>
                </a:cubicBezTo>
                <a:cubicBezTo>
                  <a:pt x="112718" y="34290"/>
                  <a:pt x="123196" y="37147"/>
                  <a:pt x="128911" y="33337"/>
                </a:cubicBezTo>
                <a:cubicBezTo>
                  <a:pt x="135578" y="28575"/>
                  <a:pt x="130816" y="18097"/>
                  <a:pt x="131768" y="9525"/>
                </a:cubicBezTo>
                <a:cubicBezTo>
                  <a:pt x="132721" y="2857"/>
                  <a:pt x="135578" y="0"/>
                  <a:pt x="141293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000"/>
          </a:p>
        </p:txBody>
      </p:sp>
      <p:grpSp>
        <p:nvGrpSpPr>
          <p:cNvPr id="45" name="Graphic 75">
            <a:extLst>
              <a:ext uri="{FF2B5EF4-FFF2-40B4-BE49-F238E27FC236}">
                <a16:creationId xmlns:a16="http://schemas.microsoft.com/office/drawing/2014/main" id="{D4E37968-76D3-403E-8C0A-1A83BDBA2634}"/>
              </a:ext>
            </a:extLst>
          </p:cNvPr>
          <p:cNvGrpSpPr/>
          <p:nvPr/>
        </p:nvGrpSpPr>
        <p:grpSpPr>
          <a:xfrm>
            <a:off x="8718230" y="2105657"/>
            <a:ext cx="355197" cy="355197"/>
            <a:chOff x="5753100" y="3086100"/>
            <a:chExt cx="685800" cy="685800"/>
          </a:xfrm>
          <a:solidFill>
            <a:schemeClr val="bg1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0D510E5-7E2D-405E-95DB-3ECAFEDB3F50}"/>
                </a:ext>
              </a:extLst>
            </p:cNvPr>
            <p:cNvSpPr/>
            <p:nvPr/>
          </p:nvSpPr>
          <p:spPr>
            <a:xfrm>
              <a:off x="5753456" y="3141675"/>
              <a:ext cx="628650" cy="628650"/>
            </a:xfrm>
            <a:custGeom>
              <a:avLst/>
              <a:gdLst>
                <a:gd name="connsiteX0" fmla="*/ 553047 w 628650"/>
                <a:gd name="connsiteY0" fmla="*/ 622 h 628650"/>
                <a:gd name="connsiteX1" fmla="*/ 459702 w 628650"/>
                <a:gd name="connsiteY1" fmla="*/ 93967 h 628650"/>
                <a:gd name="connsiteX2" fmla="*/ 476847 w 628650"/>
                <a:gd name="connsiteY2" fmla="*/ 179692 h 628650"/>
                <a:gd name="connsiteX3" fmla="*/ 534949 w 628650"/>
                <a:gd name="connsiteY3" fmla="*/ 165405 h 628650"/>
                <a:gd name="connsiteX4" fmla="*/ 629247 w 628650"/>
                <a:gd name="connsiteY4" fmla="*/ 70155 h 628650"/>
                <a:gd name="connsiteX5" fmla="*/ 628294 w 628650"/>
                <a:gd name="connsiteY5" fmla="*/ 238747 h 628650"/>
                <a:gd name="connsiteX6" fmla="*/ 609244 w 628650"/>
                <a:gd name="connsiteY6" fmla="*/ 270180 h 628650"/>
                <a:gd name="connsiteX7" fmla="*/ 269202 w 628650"/>
                <a:gd name="connsiteY7" fmla="*/ 610222 h 628650"/>
                <a:gd name="connsiteX8" fmla="*/ 186334 w 628650"/>
                <a:gd name="connsiteY8" fmla="*/ 610222 h 628650"/>
                <a:gd name="connsiteX9" fmla="*/ 20599 w 628650"/>
                <a:gd name="connsiteY9" fmla="*/ 443535 h 628650"/>
                <a:gd name="connsiteX10" fmla="*/ 21552 w 628650"/>
                <a:gd name="connsiteY10" fmla="*/ 360667 h 628650"/>
                <a:gd name="connsiteX11" fmla="*/ 360642 w 628650"/>
                <a:gd name="connsiteY11" fmla="*/ 23482 h 628650"/>
                <a:gd name="connsiteX12" fmla="*/ 412077 w 628650"/>
                <a:gd name="connsiteY12" fmla="*/ 1575 h 628650"/>
                <a:gd name="connsiteX13" fmla="*/ 553047 w 628650"/>
                <a:gd name="connsiteY13" fmla="*/ 622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8650" h="628650">
                  <a:moveTo>
                    <a:pt x="553047" y="622"/>
                  </a:moveTo>
                  <a:cubicBezTo>
                    <a:pt x="518757" y="34912"/>
                    <a:pt x="489229" y="63487"/>
                    <a:pt x="459702" y="93967"/>
                  </a:cubicBezTo>
                  <a:cubicBezTo>
                    <a:pt x="432079" y="122542"/>
                    <a:pt x="439699" y="164452"/>
                    <a:pt x="476847" y="179692"/>
                  </a:cubicBezTo>
                  <a:cubicBezTo>
                    <a:pt x="499707" y="189217"/>
                    <a:pt x="518757" y="181597"/>
                    <a:pt x="534949" y="165405"/>
                  </a:cubicBezTo>
                  <a:cubicBezTo>
                    <a:pt x="564477" y="134925"/>
                    <a:pt x="594957" y="104445"/>
                    <a:pt x="629247" y="70155"/>
                  </a:cubicBezTo>
                  <a:cubicBezTo>
                    <a:pt x="629247" y="131115"/>
                    <a:pt x="630199" y="185407"/>
                    <a:pt x="628294" y="238747"/>
                  </a:cubicBezTo>
                  <a:cubicBezTo>
                    <a:pt x="628294" y="249225"/>
                    <a:pt x="617817" y="261607"/>
                    <a:pt x="609244" y="270180"/>
                  </a:cubicBezTo>
                  <a:cubicBezTo>
                    <a:pt x="495897" y="383527"/>
                    <a:pt x="382549" y="496875"/>
                    <a:pt x="269202" y="610222"/>
                  </a:cubicBezTo>
                  <a:cubicBezTo>
                    <a:pt x="240627" y="638797"/>
                    <a:pt x="214909" y="638797"/>
                    <a:pt x="186334" y="610222"/>
                  </a:cubicBezTo>
                  <a:cubicBezTo>
                    <a:pt x="131089" y="554977"/>
                    <a:pt x="75844" y="499732"/>
                    <a:pt x="20599" y="443535"/>
                  </a:cubicBezTo>
                  <a:cubicBezTo>
                    <a:pt x="-7023" y="414960"/>
                    <a:pt x="-7023" y="389242"/>
                    <a:pt x="21552" y="360667"/>
                  </a:cubicBezTo>
                  <a:cubicBezTo>
                    <a:pt x="133947" y="248272"/>
                    <a:pt x="246342" y="134925"/>
                    <a:pt x="360642" y="23482"/>
                  </a:cubicBezTo>
                  <a:cubicBezTo>
                    <a:pt x="373024" y="11100"/>
                    <a:pt x="393979" y="2527"/>
                    <a:pt x="412077" y="1575"/>
                  </a:cubicBezTo>
                  <a:cubicBezTo>
                    <a:pt x="456844" y="-1283"/>
                    <a:pt x="502564" y="622"/>
                    <a:pt x="553047" y="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8BAA044-618B-40CD-8ABC-1AB6C5D18722}"/>
                </a:ext>
              </a:extLst>
            </p:cNvPr>
            <p:cNvSpPr/>
            <p:nvPr/>
          </p:nvSpPr>
          <p:spPr>
            <a:xfrm>
              <a:off x="6218549" y="3086232"/>
              <a:ext cx="209550" cy="219075"/>
            </a:xfrm>
            <a:custGeom>
              <a:avLst/>
              <a:gdLst>
                <a:gd name="connsiteX0" fmla="*/ 30803 w 209550"/>
                <a:gd name="connsiteY0" fmla="*/ 224658 h 219075"/>
                <a:gd name="connsiteX1" fmla="*/ 2228 w 209550"/>
                <a:gd name="connsiteY1" fmla="*/ 198941 h 219075"/>
                <a:gd name="connsiteX2" fmla="*/ 6038 w 209550"/>
                <a:gd name="connsiteY2" fmla="*/ 161793 h 219075"/>
                <a:gd name="connsiteX3" fmla="*/ 158438 w 209550"/>
                <a:gd name="connsiteY3" fmla="*/ 9393 h 219075"/>
                <a:gd name="connsiteX4" fmla="*/ 207016 w 209550"/>
                <a:gd name="connsiteY4" fmla="*/ 12251 h 219075"/>
                <a:gd name="connsiteX5" fmla="*/ 204158 w 209550"/>
                <a:gd name="connsiteY5" fmla="*/ 62733 h 219075"/>
                <a:gd name="connsiteX6" fmla="*/ 94621 w 209550"/>
                <a:gd name="connsiteY6" fmla="*/ 172271 h 219075"/>
                <a:gd name="connsiteX7" fmla="*/ 59378 w 209550"/>
                <a:gd name="connsiteY7" fmla="*/ 207513 h 219075"/>
                <a:gd name="connsiteX8" fmla="*/ 30803 w 209550"/>
                <a:gd name="connsiteY8" fmla="*/ 224658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550" h="219075">
                  <a:moveTo>
                    <a:pt x="30803" y="224658"/>
                  </a:moveTo>
                  <a:cubicBezTo>
                    <a:pt x="20326" y="216086"/>
                    <a:pt x="6038" y="209418"/>
                    <a:pt x="2228" y="198941"/>
                  </a:cubicBezTo>
                  <a:cubicBezTo>
                    <a:pt x="-1582" y="188463"/>
                    <a:pt x="-629" y="169413"/>
                    <a:pt x="6038" y="161793"/>
                  </a:cubicBezTo>
                  <a:cubicBezTo>
                    <a:pt x="55568" y="110358"/>
                    <a:pt x="106051" y="59876"/>
                    <a:pt x="158438" y="9393"/>
                  </a:cubicBezTo>
                  <a:cubicBezTo>
                    <a:pt x="172726" y="-4894"/>
                    <a:pt x="194633" y="-2037"/>
                    <a:pt x="207016" y="12251"/>
                  </a:cubicBezTo>
                  <a:cubicBezTo>
                    <a:pt x="221303" y="27491"/>
                    <a:pt x="220351" y="46541"/>
                    <a:pt x="204158" y="62733"/>
                  </a:cubicBezTo>
                  <a:cubicBezTo>
                    <a:pt x="167963" y="99881"/>
                    <a:pt x="131768" y="136076"/>
                    <a:pt x="94621" y="172271"/>
                  </a:cubicBezTo>
                  <a:cubicBezTo>
                    <a:pt x="83191" y="183701"/>
                    <a:pt x="71761" y="196083"/>
                    <a:pt x="59378" y="207513"/>
                  </a:cubicBezTo>
                  <a:cubicBezTo>
                    <a:pt x="51758" y="214181"/>
                    <a:pt x="42233" y="217991"/>
                    <a:pt x="30803" y="2246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</p:grpSp>
      <p:sp>
        <p:nvSpPr>
          <p:cNvPr id="48" name="Graphic 79">
            <a:extLst>
              <a:ext uri="{FF2B5EF4-FFF2-40B4-BE49-F238E27FC236}">
                <a16:creationId xmlns:a16="http://schemas.microsoft.com/office/drawing/2014/main" id="{06D57646-FFFE-4A15-BABD-262A262C557E}"/>
              </a:ext>
            </a:extLst>
          </p:cNvPr>
          <p:cNvSpPr/>
          <p:nvPr/>
        </p:nvSpPr>
        <p:spPr>
          <a:xfrm>
            <a:off x="3083959" y="2092749"/>
            <a:ext cx="439063" cy="360130"/>
          </a:xfrm>
          <a:custGeom>
            <a:avLst/>
            <a:gdLst>
              <a:gd name="connsiteX0" fmla="*/ 279030 w 847725"/>
              <a:gd name="connsiteY0" fmla="*/ 248466 h 695325"/>
              <a:gd name="connsiteX1" fmla="*/ 567638 w 847725"/>
              <a:gd name="connsiteY1" fmla="*/ 248466 h 695325"/>
              <a:gd name="connsiteX2" fmla="*/ 475245 w 847725"/>
              <a:gd name="connsiteY2" fmla="*/ 88446 h 695325"/>
              <a:gd name="connsiteX3" fmla="*/ 483818 w 847725"/>
              <a:gd name="connsiteY3" fmla="*/ 6531 h 695325"/>
              <a:gd name="connsiteX4" fmla="*/ 558113 w 847725"/>
              <a:gd name="connsiteY4" fmla="*/ 40821 h 695325"/>
              <a:gd name="connsiteX5" fmla="*/ 668603 w 847725"/>
              <a:gd name="connsiteY5" fmla="*/ 232274 h 695325"/>
              <a:gd name="connsiteX6" fmla="*/ 700035 w 847725"/>
              <a:gd name="connsiteY6" fmla="*/ 250371 h 695325"/>
              <a:gd name="connsiteX7" fmla="*/ 776235 w 847725"/>
              <a:gd name="connsiteY7" fmla="*/ 250371 h 695325"/>
              <a:gd name="connsiteX8" fmla="*/ 849578 w 847725"/>
              <a:gd name="connsiteY8" fmla="*/ 302759 h 695325"/>
              <a:gd name="connsiteX9" fmla="*/ 821955 w 847725"/>
              <a:gd name="connsiteY9" fmla="*/ 390389 h 695325"/>
              <a:gd name="connsiteX10" fmla="*/ 804810 w 847725"/>
              <a:gd name="connsiteY10" fmla="*/ 416106 h 695325"/>
              <a:gd name="connsiteX11" fmla="*/ 752423 w 847725"/>
              <a:gd name="connsiteY11" fmla="*/ 603749 h 695325"/>
              <a:gd name="connsiteX12" fmla="*/ 625740 w 847725"/>
              <a:gd name="connsiteY12" fmla="*/ 699951 h 695325"/>
              <a:gd name="connsiteX13" fmla="*/ 235215 w 847725"/>
              <a:gd name="connsiteY13" fmla="*/ 699951 h 695325"/>
              <a:gd name="connsiteX14" fmla="*/ 110438 w 847725"/>
              <a:gd name="connsiteY14" fmla="*/ 603749 h 695325"/>
              <a:gd name="connsiteX15" fmla="*/ 60908 w 847725"/>
              <a:gd name="connsiteY15" fmla="*/ 418011 h 695325"/>
              <a:gd name="connsiteX16" fmla="*/ 44715 w 847725"/>
              <a:gd name="connsiteY16" fmla="*/ 398009 h 695325"/>
              <a:gd name="connsiteX17" fmla="*/ 1853 w 847725"/>
              <a:gd name="connsiteY17" fmla="*/ 311331 h 695325"/>
              <a:gd name="connsiteX18" fmla="*/ 79005 w 847725"/>
              <a:gd name="connsiteY18" fmla="*/ 251324 h 695325"/>
              <a:gd name="connsiteX19" fmla="*/ 162825 w 847725"/>
              <a:gd name="connsiteY19" fmla="*/ 246561 h 695325"/>
              <a:gd name="connsiteX20" fmla="*/ 206640 w 847725"/>
              <a:gd name="connsiteY20" fmla="*/ 177029 h 695325"/>
              <a:gd name="connsiteX21" fmla="*/ 289508 w 847725"/>
              <a:gd name="connsiteY21" fmla="*/ 33201 h 695325"/>
              <a:gd name="connsiteX22" fmla="*/ 359040 w 847725"/>
              <a:gd name="connsiteY22" fmla="*/ 8436 h 695325"/>
              <a:gd name="connsiteX23" fmla="*/ 372375 w 847725"/>
              <a:gd name="connsiteY23" fmla="*/ 80826 h 695325"/>
              <a:gd name="connsiteX24" fmla="*/ 278078 w 847725"/>
              <a:gd name="connsiteY24" fmla="*/ 245609 h 695325"/>
              <a:gd name="connsiteX25" fmla="*/ 279030 w 847725"/>
              <a:gd name="connsiteY25" fmla="*/ 248466 h 695325"/>
              <a:gd name="connsiteX26" fmla="*/ 304748 w 847725"/>
              <a:gd name="connsiteY26" fmla="*/ 584699 h 695325"/>
              <a:gd name="connsiteX27" fmla="*/ 251408 w 847725"/>
              <a:gd name="connsiteY27" fmla="*/ 411344 h 695325"/>
              <a:gd name="connsiteX28" fmla="*/ 208545 w 847725"/>
              <a:gd name="connsiteY28" fmla="*/ 398009 h 695325"/>
              <a:gd name="connsiteX29" fmla="*/ 188543 w 847725"/>
              <a:gd name="connsiteY29" fmla="*/ 436109 h 695325"/>
              <a:gd name="connsiteX30" fmla="*/ 197115 w 847725"/>
              <a:gd name="connsiteY30" fmla="*/ 465636 h 695325"/>
              <a:gd name="connsiteX31" fmla="*/ 231405 w 847725"/>
              <a:gd name="connsiteY31" fmla="*/ 586604 h 695325"/>
              <a:gd name="connsiteX32" fmla="*/ 274268 w 847725"/>
              <a:gd name="connsiteY32" fmla="*/ 610416 h 695325"/>
              <a:gd name="connsiteX33" fmla="*/ 304748 w 847725"/>
              <a:gd name="connsiteY33" fmla="*/ 584699 h 695325"/>
              <a:gd name="connsiteX34" fmla="*/ 462863 w 847725"/>
              <a:gd name="connsiteY34" fmla="*/ 505641 h 695325"/>
              <a:gd name="connsiteX35" fmla="*/ 462863 w 847725"/>
              <a:gd name="connsiteY35" fmla="*/ 427536 h 695325"/>
              <a:gd name="connsiteX36" fmla="*/ 428573 w 847725"/>
              <a:gd name="connsiteY36" fmla="*/ 393246 h 695325"/>
              <a:gd name="connsiteX37" fmla="*/ 393330 w 847725"/>
              <a:gd name="connsiteY37" fmla="*/ 425631 h 695325"/>
              <a:gd name="connsiteX38" fmla="*/ 392378 w 847725"/>
              <a:gd name="connsiteY38" fmla="*/ 579936 h 695325"/>
              <a:gd name="connsiteX39" fmla="*/ 426668 w 847725"/>
              <a:gd name="connsiteY39" fmla="*/ 615179 h 695325"/>
              <a:gd name="connsiteX40" fmla="*/ 461910 w 847725"/>
              <a:gd name="connsiteY40" fmla="*/ 578984 h 695325"/>
              <a:gd name="connsiteX41" fmla="*/ 462863 w 847725"/>
              <a:gd name="connsiteY41" fmla="*/ 505641 h 695325"/>
              <a:gd name="connsiteX42" fmla="*/ 672413 w 847725"/>
              <a:gd name="connsiteY42" fmla="*/ 429441 h 695325"/>
              <a:gd name="connsiteX43" fmla="*/ 642885 w 847725"/>
              <a:gd name="connsiteY43" fmla="*/ 396104 h 695325"/>
              <a:gd name="connsiteX44" fmla="*/ 601928 w 847725"/>
              <a:gd name="connsiteY44" fmla="*/ 419916 h 695325"/>
              <a:gd name="connsiteX45" fmla="*/ 560970 w 847725"/>
              <a:gd name="connsiteY45" fmla="*/ 562791 h 695325"/>
              <a:gd name="connsiteX46" fmla="*/ 583830 w 847725"/>
              <a:gd name="connsiteY46" fmla="*/ 609464 h 695325"/>
              <a:gd name="connsiteX47" fmla="*/ 629550 w 847725"/>
              <a:gd name="connsiteY47" fmla="*/ 579936 h 695325"/>
              <a:gd name="connsiteX48" fmla="*/ 658125 w 847725"/>
              <a:gd name="connsiteY48" fmla="*/ 479924 h 695325"/>
              <a:gd name="connsiteX49" fmla="*/ 672413 w 847725"/>
              <a:gd name="connsiteY49" fmla="*/ 429441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847725" h="695325">
                <a:moveTo>
                  <a:pt x="279030" y="248466"/>
                </a:moveTo>
                <a:cubicBezTo>
                  <a:pt x="374280" y="248466"/>
                  <a:pt x="469530" y="248466"/>
                  <a:pt x="567638" y="248466"/>
                </a:cubicBezTo>
                <a:cubicBezTo>
                  <a:pt x="536205" y="193221"/>
                  <a:pt x="505725" y="140834"/>
                  <a:pt x="475245" y="88446"/>
                </a:cubicBezTo>
                <a:cubicBezTo>
                  <a:pt x="453338" y="49394"/>
                  <a:pt x="456195" y="21771"/>
                  <a:pt x="483818" y="6531"/>
                </a:cubicBezTo>
                <a:cubicBezTo>
                  <a:pt x="511440" y="-8709"/>
                  <a:pt x="535253" y="2721"/>
                  <a:pt x="558113" y="40821"/>
                </a:cubicBezTo>
                <a:cubicBezTo>
                  <a:pt x="595260" y="104639"/>
                  <a:pt x="632408" y="168456"/>
                  <a:pt x="668603" y="232274"/>
                </a:cubicBezTo>
                <a:cubicBezTo>
                  <a:pt x="676223" y="245609"/>
                  <a:pt x="684795" y="251324"/>
                  <a:pt x="700035" y="250371"/>
                </a:cubicBezTo>
                <a:cubicBezTo>
                  <a:pt x="725753" y="249419"/>
                  <a:pt x="750518" y="249419"/>
                  <a:pt x="776235" y="250371"/>
                </a:cubicBezTo>
                <a:cubicBezTo>
                  <a:pt x="813383" y="250371"/>
                  <a:pt x="839100" y="269421"/>
                  <a:pt x="849578" y="302759"/>
                </a:cubicBezTo>
                <a:cubicBezTo>
                  <a:pt x="860055" y="335144"/>
                  <a:pt x="848625" y="368481"/>
                  <a:pt x="821955" y="390389"/>
                </a:cubicBezTo>
                <a:cubicBezTo>
                  <a:pt x="814335" y="396104"/>
                  <a:pt x="807668" y="406581"/>
                  <a:pt x="804810" y="416106"/>
                </a:cubicBezTo>
                <a:cubicBezTo>
                  <a:pt x="786713" y="478019"/>
                  <a:pt x="770520" y="540884"/>
                  <a:pt x="752423" y="603749"/>
                </a:cubicBezTo>
                <a:cubicBezTo>
                  <a:pt x="736230" y="660899"/>
                  <a:pt x="684795" y="699951"/>
                  <a:pt x="625740" y="699951"/>
                </a:cubicBezTo>
                <a:cubicBezTo>
                  <a:pt x="495248" y="700904"/>
                  <a:pt x="365708" y="700904"/>
                  <a:pt x="235215" y="699951"/>
                </a:cubicBezTo>
                <a:cubicBezTo>
                  <a:pt x="177113" y="699951"/>
                  <a:pt x="125678" y="659946"/>
                  <a:pt x="110438" y="603749"/>
                </a:cubicBezTo>
                <a:cubicBezTo>
                  <a:pt x="93293" y="541836"/>
                  <a:pt x="78053" y="479924"/>
                  <a:pt x="60908" y="418011"/>
                </a:cubicBezTo>
                <a:cubicBezTo>
                  <a:pt x="59003" y="410391"/>
                  <a:pt x="52335" y="401819"/>
                  <a:pt x="44715" y="398009"/>
                </a:cubicBezTo>
                <a:cubicBezTo>
                  <a:pt x="10425" y="378959"/>
                  <a:pt x="-5767" y="346574"/>
                  <a:pt x="1853" y="311331"/>
                </a:cubicBezTo>
                <a:cubicBezTo>
                  <a:pt x="11378" y="272279"/>
                  <a:pt x="38048" y="252276"/>
                  <a:pt x="79005" y="251324"/>
                </a:cubicBezTo>
                <a:cubicBezTo>
                  <a:pt x="107580" y="251324"/>
                  <a:pt x="140918" y="258944"/>
                  <a:pt x="162825" y="246561"/>
                </a:cubicBezTo>
                <a:cubicBezTo>
                  <a:pt x="183780" y="234179"/>
                  <a:pt x="192353" y="200841"/>
                  <a:pt x="206640" y="177029"/>
                </a:cubicBezTo>
                <a:cubicBezTo>
                  <a:pt x="234263" y="129404"/>
                  <a:pt x="261885" y="80826"/>
                  <a:pt x="289508" y="33201"/>
                </a:cubicBezTo>
                <a:cubicBezTo>
                  <a:pt x="306653" y="3674"/>
                  <a:pt x="334275" y="-5851"/>
                  <a:pt x="359040" y="8436"/>
                </a:cubicBezTo>
                <a:cubicBezTo>
                  <a:pt x="384758" y="23676"/>
                  <a:pt x="389520" y="50346"/>
                  <a:pt x="372375" y="80826"/>
                </a:cubicBezTo>
                <a:cubicBezTo>
                  <a:pt x="340943" y="136071"/>
                  <a:pt x="309510" y="191316"/>
                  <a:pt x="278078" y="245609"/>
                </a:cubicBezTo>
                <a:cubicBezTo>
                  <a:pt x="279030" y="244656"/>
                  <a:pt x="279030" y="244656"/>
                  <a:pt x="279030" y="248466"/>
                </a:cubicBezTo>
                <a:close/>
                <a:moveTo>
                  <a:pt x="304748" y="584699"/>
                </a:moveTo>
                <a:cubicBezTo>
                  <a:pt x="285698" y="522786"/>
                  <a:pt x="270458" y="466589"/>
                  <a:pt x="251408" y="411344"/>
                </a:cubicBezTo>
                <a:cubicBezTo>
                  <a:pt x="245693" y="394199"/>
                  <a:pt x="225690" y="391341"/>
                  <a:pt x="208545" y="398009"/>
                </a:cubicBezTo>
                <a:cubicBezTo>
                  <a:pt x="191400" y="404676"/>
                  <a:pt x="184733" y="418011"/>
                  <a:pt x="188543" y="436109"/>
                </a:cubicBezTo>
                <a:cubicBezTo>
                  <a:pt x="190448" y="446586"/>
                  <a:pt x="194258" y="456111"/>
                  <a:pt x="197115" y="465636"/>
                </a:cubicBezTo>
                <a:cubicBezTo>
                  <a:pt x="208545" y="505641"/>
                  <a:pt x="219975" y="546599"/>
                  <a:pt x="231405" y="586604"/>
                </a:cubicBezTo>
                <a:cubicBezTo>
                  <a:pt x="238073" y="607559"/>
                  <a:pt x="254265" y="616131"/>
                  <a:pt x="274268" y="610416"/>
                </a:cubicBezTo>
                <a:cubicBezTo>
                  <a:pt x="285698" y="605654"/>
                  <a:pt x="295223" y="593271"/>
                  <a:pt x="304748" y="584699"/>
                </a:cubicBezTo>
                <a:close/>
                <a:moveTo>
                  <a:pt x="462863" y="505641"/>
                </a:moveTo>
                <a:cubicBezTo>
                  <a:pt x="462863" y="479924"/>
                  <a:pt x="462863" y="453254"/>
                  <a:pt x="462863" y="427536"/>
                </a:cubicBezTo>
                <a:cubicBezTo>
                  <a:pt x="461910" y="406581"/>
                  <a:pt x="449528" y="393246"/>
                  <a:pt x="428573" y="393246"/>
                </a:cubicBezTo>
                <a:cubicBezTo>
                  <a:pt x="408570" y="393246"/>
                  <a:pt x="393330" y="405629"/>
                  <a:pt x="393330" y="425631"/>
                </a:cubicBezTo>
                <a:cubicBezTo>
                  <a:pt x="391425" y="477066"/>
                  <a:pt x="391425" y="528501"/>
                  <a:pt x="392378" y="579936"/>
                </a:cubicBezTo>
                <a:cubicBezTo>
                  <a:pt x="392378" y="600891"/>
                  <a:pt x="407618" y="614226"/>
                  <a:pt x="426668" y="615179"/>
                </a:cubicBezTo>
                <a:cubicBezTo>
                  <a:pt x="446670" y="615179"/>
                  <a:pt x="461910" y="600891"/>
                  <a:pt x="461910" y="578984"/>
                </a:cubicBezTo>
                <a:cubicBezTo>
                  <a:pt x="462863" y="554219"/>
                  <a:pt x="462863" y="530406"/>
                  <a:pt x="462863" y="505641"/>
                </a:cubicBezTo>
                <a:close/>
                <a:moveTo>
                  <a:pt x="672413" y="429441"/>
                </a:moveTo>
                <a:cubicBezTo>
                  <a:pt x="669555" y="410391"/>
                  <a:pt x="660983" y="398961"/>
                  <a:pt x="642885" y="396104"/>
                </a:cubicBezTo>
                <a:cubicBezTo>
                  <a:pt x="622883" y="393246"/>
                  <a:pt x="608595" y="400866"/>
                  <a:pt x="601928" y="419916"/>
                </a:cubicBezTo>
                <a:cubicBezTo>
                  <a:pt x="587640" y="467541"/>
                  <a:pt x="574305" y="515166"/>
                  <a:pt x="560970" y="562791"/>
                </a:cubicBezTo>
                <a:cubicBezTo>
                  <a:pt x="554303" y="587556"/>
                  <a:pt x="562875" y="604701"/>
                  <a:pt x="583830" y="609464"/>
                </a:cubicBezTo>
                <a:cubicBezTo>
                  <a:pt x="605738" y="615179"/>
                  <a:pt x="622883" y="604701"/>
                  <a:pt x="629550" y="579936"/>
                </a:cubicBezTo>
                <a:cubicBezTo>
                  <a:pt x="639075" y="546599"/>
                  <a:pt x="648600" y="513261"/>
                  <a:pt x="658125" y="479924"/>
                </a:cubicBezTo>
                <a:cubicBezTo>
                  <a:pt x="662888" y="463731"/>
                  <a:pt x="667650" y="446586"/>
                  <a:pt x="672413" y="42944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000"/>
          </a:p>
        </p:txBody>
      </p:sp>
      <p:sp>
        <p:nvSpPr>
          <p:cNvPr id="49" name="Oval 10">
            <a:extLst>
              <a:ext uri="{FF2B5EF4-FFF2-40B4-BE49-F238E27FC236}">
                <a16:creationId xmlns:a16="http://schemas.microsoft.com/office/drawing/2014/main" id="{D2034369-C3FA-4B08-A6AC-55B418972211}"/>
              </a:ext>
            </a:extLst>
          </p:cNvPr>
          <p:cNvSpPr>
            <a:spLocks noChangeAspect="1"/>
          </p:cNvSpPr>
          <p:nvPr/>
        </p:nvSpPr>
        <p:spPr>
          <a:xfrm>
            <a:off x="8750499" y="4837279"/>
            <a:ext cx="369621" cy="367751"/>
          </a:xfrm>
          <a:custGeom>
            <a:avLst/>
            <a:gdLst/>
            <a:ahLst/>
            <a:cxnLst/>
            <a:rect l="l" t="t" r="r" b="b"/>
            <a:pathLst>
              <a:path w="2956013" h="2941055"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/>
          </a:p>
        </p:txBody>
      </p:sp>
      <p:sp>
        <p:nvSpPr>
          <p:cNvPr id="50" name="Rectangle 6">
            <a:extLst>
              <a:ext uri="{FF2B5EF4-FFF2-40B4-BE49-F238E27FC236}">
                <a16:creationId xmlns:a16="http://schemas.microsoft.com/office/drawing/2014/main" id="{F4063475-0874-48AB-97C7-4DD59703F5B3}"/>
              </a:ext>
            </a:extLst>
          </p:cNvPr>
          <p:cNvSpPr>
            <a:spLocks noChangeAspect="1"/>
          </p:cNvSpPr>
          <p:nvPr/>
        </p:nvSpPr>
        <p:spPr>
          <a:xfrm>
            <a:off x="3111360" y="4789153"/>
            <a:ext cx="369621" cy="377198"/>
          </a:xfrm>
          <a:custGeom>
            <a:avLst/>
            <a:gdLst/>
            <a:ahLst/>
            <a:cxnLst/>
            <a:rect l="l" t="t" r="r" b="b"/>
            <a:pathLst>
              <a:path w="3860876" h="3940019">
                <a:moveTo>
                  <a:pt x="3248876" y="1942264"/>
                </a:moveTo>
                <a:lnTo>
                  <a:pt x="3860876" y="1942264"/>
                </a:lnTo>
                <a:lnTo>
                  <a:pt x="3860876" y="2090815"/>
                </a:lnTo>
                <a:lnTo>
                  <a:pt x="3859023" y="2090815"/>
                </a:lnTo>
                <a:cubicBezTo>
                  <a:pt x="3817225" y="2949620"/>
                  <a:pt x="3215273" y="3679864"/>
                  <a:pt x="2378197" y="3884304"/>
                </a:cubicBezTo>
                <a:cubicBezTo>
                  <a:pt x="2219818" y="3922985"/>
                  <a:pt x="2060231" y="3941082"/>
                  <a:pt x="1902626" y="3939971"/>
                </a:cubicBezTo>
                <a:cubicBezTo>
                  <a:pt x="1286982" y="3935631"/>
                  <a:pt x="701577" y="3638194"/>
                  <a:pt x="337583" y="3128887"/>
                </a:cubicBezTo>
                <a:lnTo>
                  <a:pt x="30667" y="3435803"/>
                </a:lnTo>
                <a:lnTo>
                  <a:pt x="30667" y="2342045"/>
                </a:lnTo>
                <a:lnTo>
                  <a:pt x="1124425" y="2342045"/>
                </a:lnTo>
                <a:lnTo>
                  <a:pt x="781340" y="2685130"/>
                </a:lnTo>
                <a:cubicBezTo>
                  <a:pt x="1079782" y="3180935"/>
                  <a:pt x="1667379" y="3425841"/>
                  <a:pt x="2232517" y="3287817"/>
                </a:cubicBezTo>
                <a:cubicBezTo>
                  <a:pt x="2810639" y="3146622"/>
                  <a:pt x="3224897" y="2638979"/>
                  <a:pt x="3247291" y="2044286"/>
                </a:cubicBezTo>
                <a:lnTo>
                  <a:pt x="3248876" y="2044345"/>
                </a:lnTo>
                <a:close/>
                <a:moveTo>
                  <a:pt x="1958249" y="48"/>
                </a:moveTo>
                <a:cubicBezTo>
                  <a:pt x="2573893" y="4388"/>
                  <a:pt x="3159298" y="301825"/>
                  <a:pt x="3523293" y="811132"/>
                </a:cubicBezTo>
                <a:lnTo>
                  <a:pt x="3830209" y="504216"/>
                </a:lnTo>
                <a:lnTo>
                  <a:pt x="3830209" y="1597974"/>
                </a:lnTo>
                <a:lnTo>
                  <a:pt x="2736450" y="1597974"/>
                </a:lnTo>
                <a:lnTo>
                  <a:pt x="3079535" y="1254889"/>
                </a:lnTo>
                <a:cubicBezTo>
                  <a:pt x="2781093" y="759084"/>
                  <a:pt x="2193496" y="514178"/>
                  <a:pt x="1628358" y="652202"/>
                </a:cubicBezTo>
                <a:cubicBezTo>
                  <a:pt x="1050236" y="793397"/>
                  <a:pt x="635978" y="1301040"/>
                  <a:pt x="613584" y="1895733"/>
                </a:cubicBezTo>
                <a:lnTo>
                  <a:pt x="612000" y="1895674"/>
                </a:lnTo>
                <a:lnTo>
                  <a:pt x="612000" y="1985958"/>
                </a:lnTo>
                <a:lnTo>
                  <a:pt x="0" y="1985958"/>
                </a:lnTo>
                <a:lnTo>
                  <a:pt x="0" y="1837407"/>
                </a:lnTo>
                <a:lnTo>
                  <a:pt x="2787" y="1837407"/>
                </a:lnTo>
                <a:cubicBezTo>
                  <a:pt x="49183" y="983705"/>
                  <a:pt x="649445" y="259216"/>
                  <a:pt x="1482678" y="55715"/>
                </a:cubicBezTo>
                <a:cubicBezTo>
                  <a:pt x="1641057" y="17034"/>
                  <a:pt x="1800644" y="-1063"/>
                  <a:pt x="1958249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D2EDB95-20B5-4777-A06A-C77839EF9879}"/>
              </a:ext>
            </a:extLst>
          </p:cNvPr>
          <p:cNvSpPr/>
          <p:nvPr/>
        </p:nvSpPr>
        <p:spPr>
          <a:xfrm>
            <a:off x="289805" y="5375780"/>
            <a:ext cx="311155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Evaluate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system’s compliance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with business requirement and assess whether it is acceptable for delivery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A50EE2E-3B04-47FE-A714-EA8AB6D70A26}"/>
              </a:ext>
            </a:extLst>
          </p:cNvPr>
          <p:cNvSpPr/>
          <p:nvPr/>
        </p:nvSpPr>
        <p:spPr>
          <a:xfrm>
            <a:off x="9669505" y="5182851"/>
            <a:ext cx="24802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Evaluate system’s compliance with its function requirement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4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Test Model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596" y="1316224"/>
            <a:ext cx="7593062" cy="554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9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Test Report</a:t>
            </a:r>
            <a:endParaRPr lang="en-US" sz="4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14D312-B352-4A18-B755-6803F9D51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50155"/>
              </p:ext>
            </p:extLst>
          </p:nvPr>
        </p:nvGraphicFramePr>
        <p:xfrm>
          <a:off x="1818863" y="1763992"/>
          <a:ext cx="8582528" cy="3882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0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04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Unit</a:t>
                      </a:r>
                      <a:r>
                        <a:rPr lang="en-US" altLang="ko-KR" sz="20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Test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259</a:t>
                      </a:r>
                      <a:r>
                        <a:rPr lang="en-US" altLang="ko-KR" sz="2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test cases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75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Integration Test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406</a:t>
                      </a: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test cases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75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System Test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Xx</a:t>
                      </a:r>
                      <a:r>
                        <a:rPr lang="en-US" altLang="ko-KR" sz="20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test cases</a:t>
                      </a:r>
                      <a:endParaRPr lang="ko-KR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4309"/>
                  </a:ext>
                </a:extLst>
              </a:tr>
              <a:tr h="8472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Coverage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Xx</a:t>
                      </a: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%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95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65E93E9-4624-4300-9736-8AD2206DEEDC}"/>
              </a:ext>
            </a:extLst>
          </p:cNvPr>
          <p:cNvGrpSpPr/>
          <p:nvPr/>
        </p:nvGrpSpPr>
        <p:grpSpPr>
          <a:xfrm>
            <a:off x="4502587" y="0"/>
            <a:ext cx="3232615" cy="4582777"/>
            <a:chOff x="4412404" y="2926127"/>
            <a:chExt cx="3232615" cy="257106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028FEAF-D49A-46B9-89E4-097BE7C65526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D876396-B2E8-4260-95F0-7F807CEBB336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54FF9D1-6089-4D74-8D8E-6D1177695082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588BD84-AC78-42E3-8E80-878DF5182085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1FACAF-51FC-4BC7-B86A-37A0AE818A30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F696F5-C936-4257-ABAE-CFB663A4F5B9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E7360DC-5C0F-466D-84A8-E0EE6E3AB0F1}"/>
                </a:ext>
              </a:extLst>
            </p:cNvPr>
            <p:cNvSpPr/>
            <p:nvPr/>
          </p:nvSpPr>
          <p:spPr>
            <a:xfrm>
              <a:off x="447970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DE8446-7C37-470B-9371-440B4896B7BB}"/>
                </a:ext>
              </a:extLst>
            </p:cNvPr>
            <p:cNvSpPr/>
            <p:nvPr/>
          </p:nvSpPr>
          <p:spPr>
            <a:xfrm>
              <a:off x="441240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9F2E292-A6A3-445D-9144-E683946C0A17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355B59-DD0D-4CAB-945D-A12DD9E80FEC}"/>
                </a:ext>
              </a:extLst>
            </p:cNvPr>
            <p:cNvSpPr/>
            <p:nvPr/>
          </p:nvSpPr>
          <p:spPr>
            <a:xfrm>
              <a:off x="6024688" y="2926127"/>
              <a:ext cx="45719" cy="239457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1E57E2-15BD-41FF-A3AD-FEF3ACD07BAD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C6ABAB-5C29-44A4-B49A-A3C7C7F7BCBE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71DD83-8022-4143-A93D-17DDAFFAB864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418661-1F77-4FAD-B4FD-28B2B041E7F8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5CCC8A-C19B-40FE-BEEF-912A84A1EF9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FBCACE-24A6-48D1-B13B-8F9FE1203886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CB76F8-C735-44B5-9A98-9F2B9379252C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5127DA-3EE1-42DE-BA8E-69E101C286EB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2C10520-9F80-4BE2-B993-5B905B809DE6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DB92882-0CF1-413E-8743-7A1E01EF2B8A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32F542-36CC-4138-A432-576700346F8C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B6B041A-5F1A-40C1-9584-D5563AB6A193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C697974-1EFD-497C-8F1B-DEAA82EB7A7C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C2CAB8-8604-4E04-9F23-99A720B6CD62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959DD7-B4AB-4F69-BB5B-9840CF94E3CA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EB0FDD-9AD7-4386-8559-CE3745BCEC8C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ABA9570-C479-4F46-AD41-88F10E265791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96970B8-F5CB-412E-8251-9AF0578354D0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00D20E-2B63-4792-A233-43481FD84B2F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73ECCA-6F31-4A69-856A-82645EA1C11F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821AFFC-1334-4BF1-A96A-FBE5CE0E32B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A386D3-FCFC-4630-B8F1-3144BCEA5BF3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3EF3BC0-98DA-4218-B9E8-F47FA1C11F36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7645674-65CD-4C60-AE13-2D7A5DFAF5C1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1FC57F3-C93D-4A02-AA2A-37F815736233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907604" y="4830304"/>
            <a:ext cx="103174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1. INTRODUCTION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F0AEB5A-2649-45B3-8AB0-54CD3296D404}"/>
              </a:ext>
            </a:extLst>
          </p:cNvPr>
          <p:cNvSpPr/>
          <p:nvPr/>
        </p:nvSpPr>
        <p:spPr>
          <a:xfrm>
            <a:off x="4627014" y="4244223"/>
            <a:ext cx="1238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   TRIP   </a:t>
            </a:r>
            <a:endParaRPr lang="en-US" sz="1600" b="1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A3BCBE6-83AC-4C1E-BCF6-41293C3ECAA3}"/>
              </a:ext>
            </a:extLst>
          </p:cNvPr>
          <p:cNvSpPr/>
          <p:nvPr/>
        </p:nvSpPr>
        <p:spPr>
          <a:xfrm>
            <a:off x="6127952" y="4244223"/>
            <a:ext cx="1499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SHARING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331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65E93E9-4624-4300-9736-8AD2206DEEDC}"/>
              </a:ext>
            </a:extLst>
          </p:cNvPr>
          <p:cNvGrpSpPr/>
          <p:nvPr/>
        </p:nvGrpSpPr>
        <p:grpSpPr>
          <a:xfrm>
            <a:off x="4502587" y="0"/>
            <a:ext cx="3232615" cy="4582777"/>
            <a:chOff x="4412404" y="2926127"/>
            <a:chExt cx="3232615" cy="257106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028FEAF-D49A-46B9-89E4-097BE7C65526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D876396-B2E8-4260-95F0-7F807CEBB336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54FF9D1-6089-4D74-8D8E-6D1177695082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588BD84-AC78-42E3-8E80-878DF5182085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1FACAF-51FC-4BC7-B86A-37A0AE818A30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F696F5-C936-4257-ABAE-CFB663A4F5B9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E7360DC-5C0F-466D-84A8-E0EE6E3AB0F1}"/>
                </a:ext>
              </a:extLst>
            </p:cNvPr>
            <p:cNvSpPr/>
            <p:nvPr/>
          </p:nvSpPr>
          <p:spPr>
            <a:xfrm>
              <a:off x="447970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DE8446-7C37-470B-9371-440B4896B7BB}"/>
                </a:ext>
              </a:extLst>
            </p:cNvPr>
            <p:cNvSpPr/>
            <p:nvPr/>
          </p:nvSpPr>
          <p:spPr>
            <a:xfrm>
              <a:off x="441240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9F2E292-A6A3-445D-9144-E683946C0A17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355B59-DD0D-4CAB-945D-A12DD9E80FEC}"/>
                </a:ext>
              </a:extLst>
            </p:cNvPr>
            <p:cNvSpPr/>
            <p:nvPr/>
          </p:nvSpPr>
          <p:spPr>
            <a:xfrm>
              <a:off x="6024688" y="2926127"/>
              <a:ext cx="45719" cy="239457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1E57E2-15BD-41FF-A3AD-FEF3ACD07BAD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C6ABAB-5C29-44A4-B49A-A3C7C7F7BCBE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71DD83-8022-4143-A93D-17DDAFFAB864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418661-1F77-4FAD-B4FD-28B2B041E7F8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5CCC8A-C19B-40FE-BEEF-912A84A1EF9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FBCACE-24A6-48D1-B13B-8F9FE1203886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CB76F8-C735-44B5-9A98-9F2B9379252C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5127DA-3EE1-42DE-BA8E-69E101C286EB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2C10520-9F80-4BE2-B993-5B905B809DE6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DB92882-0CF1-413E-8743-7A1E01EF2B8A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32F542-36CC-4138-A432-576700346F8C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B6B041A-5F1A-40C1-9584-D5563AB6A193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C697974-1EFD-497C-8F1B-DEAA82EB7A7C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C2CAB8-8604-4E04-9F23-99A720B6CD62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959DD7-B4AB-4F69-BB5B-9840CF94E3CA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EB0FDD-9AD7-4386-8559-CE3745BCEC8C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ABA9570-C479-4F46-AD41-88F10E265791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96970B8-F5CB-412E-8251-9AF0578354D0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00D20E-2B63-4792-A233-43481FD84B2F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73ECCA-6F31-4A69-856A-82645EA1C11F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821AFFC-1334-4BF1-A96A-FBE5CE0E32B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A386D3-FCFC-4630-B8F1-3144BCEA5BF3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3EF3BC0-98DA-4218-B9E8-F47FA1C11F36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7645674-65CD-4C60-AE13-2D7A5DFAF5C1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1FC57F3-C93D-4A02-AA2A-37F815736233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907604" y="4921744"/>
            <a:ext cx="103174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6</a:t>
            </a:r>
            <a:r>
              <a:rPr lang="en-US" altLang="ko-K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. DEMONSTRATION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F0AEB5A-2649-45B3-8AB0-54CD3296D404}"/>
              </a:ext>
            </a:extLst>
          </p:cNvPr>
          <p:cNvSpPr/>
          <p:nvPr/>
        </p:nvSpPr>
        <p:spPr>
          <a:xfrm>
            <a:off x="4627014" y="4244223"/>
            <a:ext cx="1238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   TRIP   </a:t>
            </a:r>
            <a:endParaRPr lang="en-US" sz="1600" b="1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A3BCBE6-83AC-4C1E-BCF6-41293C3ECAA3}"/>
              </a:ext>
            </a:extLst>
          </p:cNvPr>
          <p:cNvSpPr/>
          <p:nvPr/>
        </p:nvSpPr>
        <p:spPr>
          <a:xfrm>
            <a:off x="6127952" y="4244223"/>
            <a:ext cx="1499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SHARING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8242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D255D67-61C0-4C3B-B9A7-BC29228A07FC}"/>
              </a:ext>
            </a:extLst>
          </p:cNvPr>
          <p:cNvGrpSpPr/>
          <p:nvPr/>
        </p:nvGrpSpPr>
        <p:grpSpPr>
          <a:xfrm>
            <a:off x="8241898" y="-2"/>
            <a:ext cx="3960677" cy="6858002"/>
            <a:chOff x="8241895" y="0"/>
            <a:chExt cx="3960676" cy="6858001"/>
          </a:xfrm>
        </p:grpSpPr>
        <p:sp>
          <p:nvSpPr>
            <p:cNvPr id="35" name="Rectangle 34"/>
            <p:cNvSpPr/>
            <p:nvPr/>
          </p:nvSpPr>
          <p:spPr>
            <a:xfrm>
              <a:off x="8241895" y="0"/>
              <a:ext cx="3950101" cy="11455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454655" y="1143723"/>
              <a:ext cx="3747916" cy="11455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454655" y="2287446"/>
              <a:ext cx="3747916" cy="114551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454655" y="3431170"/>
              <a:ext cx="3747916" cy="115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694029" y="4580296"/>
              <a:ext cx="3497967" cy="114551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694030" y="5724019"/>
              <a:ext cx="3497970" cy="11339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7194585" y="0"/>
            <a:ext cx="2168866" cy="6870410"/>
            <a:chOff x="5716900" y="189000"/>
            <a:chExt cx="2044833" cy="6477496"/>
          </a:xfrm>
          <a:solidFill>
            <a:schemeClr val="accent1"/>
          </a:solidFill>
        </p:grpSpPr>
        <p:sp>
          <p:nvSpPr>
            <p:cNvPr id="24" name="Freeform 23"/>
            <p:cNvSpPr>
              <a:spLocks noChangeAspect="1"/>
            </p:cNvSpPr>
            <p:nvPr/>
          </p:nvSpPr>
          <p:spPr>
            <a:xfrm flipH="1">
              <a:off x="5716900" y="5586496"/>
              <a:ext cx="1677800" cy="1080000"/>
            </a:xfrm>
            <a:custGeom>
              <a:avLst/>
              <a:gdLst/>
              <a:ahLst/>
              <a:cxnLst/>
              <a:rect l="l" t="t" r="r" b="b"/>
              <a:pathLst>
                <a:path w="1677800" h="1080000">
                  <a:moveTo>
                    <a:pt x="405990" y="0"/>
                  </a:moveTo>
                  <a:lnTo>
                    <a:pt x="14920" y="0"/>
                  </a:lnTo>
                  <a:cubicBezTo>
                    <a:pt x="19605" y="40861"/>
                    <a:pt x="26348" y="78676"/>
                    <a:pt x="34570" y="112368"/>
                  </a:cubicBezTo>
                  <a:cubicBezTo>
                    <a:pt x="56813" y="198254"/>
                    <a:pt x="-16492" y="426415"/>
                    <a:pt x="3492" y="516654"/>
                  </a:cubicBezTo>
                  <a:cubicBezTo>
                    <a:pt x="35886" y="602873"/>
                    <a:pt x="36262" y="644518"/>
                    <a:pt x="67996" y="716963"/>
                  </a:cubicBezTo>
                  <a:cubicBezTo>
                    <a:pt x="82935" y="759571"/>
                    <a:pt x="3595" y="835901"/>
                    <a:pt x="12035" y="880935"/>
                  </a:cubicBezTo>
                  <a:cubicBezTo>
                    <a:pt x="41943" y="992172"/>
                    <a:pt x="160178" y="1029192"/>
                    <a:pt x="283931" y="1072154"/>
                  </a:cubicBezTo>
                  <a:cubicBezTo>
                    <a:pt x="540578" y="1100381"/>
                    <a:pt x="654781" y="1048819"/>
                    <a:pt x="559322" y="975547"/>
                  </a:cubicBezTo>
                  <a:cubicBezTo>
                    <a:pt x="436895" y="872565"/>
                    <a:pt x="421362" y="856532"/>
                    <a:pt x="327639" y="743522"/>
                  </a:cubicBezTo>
                  <a:cubicBezTo>
                    <a:pt x="314896" y="682482"/>
                    <a:pt x="322099" y="585132"/>
                    <a:pt x="366827" y="494613"/>
                  </a:cubicBezTo>
                  <a:cubicBezTo>
                    <a:pt x="388784" y="396535"/>
                    <a:pt x="334869" y="246001"/>
                    <a:pt x="354121" y="198669"/>
                  </a:cubicBezTo>
                  <a:cubicBezTo>
                    <a:pt x="371449" y="145407"/>
                    <a:pt x="389780" y="75715"/>
                    <a:pt x="405990" y="0"/>
                  </a:cubicBezTo>
                  <a:close/>
                  <a:moveTo>
                    <a:pt x="1188635" y="0"/>
                  </a:moveTo>
                  <a:lnTo>
                    <a:pt x="822159" y="0"/>
                  </a:lnTo>
                  <a:cubicBezTo>
                    <a:pt x="826325" y="117417"/>
                    <a:pt x="829883" y="229278"/>
                    <a:pt x="824855" y="297516"/>
                  </a:cubicBezTo>
                  <a:cubicBezTo>
                    <a:pt x="828187" y="395859"/>
                    <a:pt x="899040" y="428947"/>
                    <a:pt x="874015" y="453628"/>
                  </a:cubicBezTo>
                  <a:cubicBezTo>
                    <a:pt x="794935" y="508734"/>
                    <a:pt x="897970" y="570621"/>
                    <a:pt x="844953" y="639996"/>
                  </a:cubicBezTo>
                  <a:cubicBezTo>
                    <a:pt x="828354" y="663075"/>
                    <a:pt x="869609" y="691667"/>
                    <a:pt x="861274" y="717502"/>
                  </a:cubicBezTo>
                  <a:cubicBezTo>
                    <a:pt x="858163" y="765703"/>
                    <a:pt x="821384" y="864430"/>
                    <a:pt x="870069" y="890591"/>
                  </a:cubicBezTo>
                  <a:cubicBezTo>
                    <a:pt x="1027088" y="956498"/>
                    <a:pt x="1111591" y="1017224"/>
                    <a:pt x="1271200" y="1041692"/>
                  </a:cubicBezTo>
                  <a:cubicBezTo>
                    <a:pt x="1421068" y="1058498"/>
                    <a:pt x="1596837" y="1072717"/>
                    <a:pt x="1656062" y="1050676"/>
                  </a:cubicBezTo>
                  <a:cubicBezTo>
                    <a:pt x="1693035" y="1020314"/>
                    <a:pt x="1679483" y="943603"/>
                    <a:pt x="1640658" y="913901"/>
                  </a:cubicBezTo>
                  <a:cubicBezTo>
                    <a:pt x="1417953" y="775424"/>
                    <a:pt x="1164022" y="643347"/>
                    <a:pt x="1205563" y="584990"/>
                  </a:cubicBezTo>
                  <a:cubicBezTo>
                    <a:pt x="1270516" y="495899"/>
                    <a:pt x="1246641" y="485610"/>
                    <a:pt x="1224312" y="467932"/>
                  </a:cubicBezTo>
                  <a:cubicBezTo>
                    <a:pt x="1176229" y="446071"/>
                    <a:pt x="1168262" y="421787"/>
                    <a:pt x="1188836" y="379042"/>
                  </a:cubicBezTo>
                  <a:cubicBezTo>
                    <a:pt x="1216542" y="318917"/>
                    <a:pt x="1210581" y="266563"/>
                    <a:pt x="1178720" y="198669"/>
                  </a:cubicBezTo>
                  <a:cubicBezTo>
                    <a:pt x="1164609" y="142192"/>
                    <a:pt x="1169753" y="86082"/>
                    <a:pt x="11886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5" name="Freeform 24"/>
            <p:cNvSpPr>
              <a:spLocks noChangeAspect="1"/>
            </p:cNvSpPr>
            <p:nvPr/>
          </p:nvSpPr>
          <p:spPr>
            <a:xfrm flipH="1">
              <a:off x="6019147" y="4509000"/>
              <a:ext cx="1376807" cy="1080000"/>
            </a:xfrm>
            <a:custGeom>
              <a:avLst/>
              <a:gdLst/>
              <a:ahLst/>
              <a:cxnLst/>
              <a:rect l="l" t="t" r="r" b="b"/>
              <a:pathLst>
                <a:path w="1376807" h="1080000">
                  <a:moveTo>
                    <a:pt x="624339" y="0"/>
                  </a:moveTo>
                  <a:lnTo>
                    <a:pt x="127193" y="0"/>
                  </a:lnTo>
                  <a:cubicBezTo>
                    <a:pt x="109123" y="58470"/>
                    <a:pt x="161935" y="118842"/>
                    <a:pt x="129399" y="139055"/>
                  </a:cubicBezTo>
                  <a:cubicBezTo>
                    <a:pt x="78465" y="177453"/>
                    <a:pt x="124181" y="231720"/>
                    <a:pt x="100910" y="269789"/>
                  </a:cubicBezTo>
                  <a:cubicBezTo>
                    <a:pt x="5954" y="483070"/>
                    <a:pt x="-18596" y="835256"/>
                    <a:pt x="13088" y="1080000"/>
                  </a:cubicBezTo>
                  <a:lnTo>
                    <a:pt x="404158" y="1080000"/>
                  </a:lnTo>
                  <a:cubicBezTo>
                    <a:pt x="442184" y="908174"/>
                    <a:pt x="470765" y="705566"/>
                    <a:pt x="457854" y="595381"/>
                  </a:cubicBezTo>
                  <a:cubicBezTo>
                    <a:pt x="449621" y="550671"/>
                    <a:pt x="511134" y="530620"/>
                    <a:pt x="502312" y="497614"/>
                  </a:cubicBezTo>
                  <a:cubicBezTo>
                    <a:pt x="487977" y="466779"/>
                    <a:pt x="481413" y="454072"/>
                    <a:pt x="495566" y="433596"/>
                  </a:cubicBezTo>
                  <a:cubicBezTo>
                    <a:pt x="504111" y="396469"/>
                    <a:pt x="538832" y="394329"/>
                    <a:pt x="561150" y="346512"/>
                  </a:cubicBezTo>
                  <a:cubicBezTo>
                    <a:pt x="571249" y="299677"/>
                    <a:pt x="539910" y="268762"/>
                    <a:pt x="562958" y="218234"/>
                  </a:cubicBezTo>
                  <a:cubicBezTo>
                    <a:pt x="587661" y="145363"/>
                    <a:pt x="607863" y="71522"/>
                    <a:pt x="624339" y="0"/>
                  </a:cubicBezTo>
                  <a:close/>
                  <a:moveTo>
                    <a:pt x="1372033" y="0"/>
                  </a:moveTo>
                  <a:lnTo>
                    <a:pt x="880103" y="0"/>
                  </a:lnTo>
                  <a:cubicBezTo>
                    <a:pt x="879880" y="17298"/>
                    <a:pt x="883247" y="33852"/>
                    <a:pt x="892867" y="48518"/>
                  </a:cubicBezTo>
                  <a:cubicBezTo>
                    <a:pt x="930548" y="84866"/>
                    <a:pt x="866295" y="101931"/>
                    <a:pt x="868160" y="143789"/>
                  </a:cubicBezTo>
                  <a:cubicBezTo>
                    <a:pt x="872106" y="192834"/>
                    <a:pt x="917376" y="208817"/>
                    <a:pt x="904792" y="257864"/>
                  </a:cubicBezTo>
                  <a:cubicBezTo>
                    <a:pt x="864280" y="356188"/>
                    <a:pt x="849667" y="521848"/>
                    <a:pt x="822105" y="653841"/>
                  </a:cubicBezTo>
                  <a:cubicBezTo>
                    <a:pt x="807236" y="733337"/>
                    <a:pt x="814397" y="912334"/>
                    <a:pt x="820327" y="1080000"/>
                  </a:cubicBezTo>
                  <a:lnTo>
                    <a:pt x="1186803" y="1080000"/>
                  </a:lnTo>
                  <a:cubicBezTo>
                    <a:pt x="1189377" y="1066045"/>
                    <a:pt x="1192698" y="1051397"/>
                    <a:pt x="1196339" y="1035844"/>
                  </a:cubicBezTo>
                  <a:cubicBezTo>
                    <a:pt x="1211172" y="931891"/>
                    <a:pt x="1260788" y="736716"/>
                    <a:pt x="1239989" y="629875"/>
                  </a:cubicBezTo>
                  <a:cubicBezTo>
                    <a:pt x="1229549" y="590371"/>
                    <a:pt x="1298967" y="576349"/>
                    <a:pt x="1250241" y="482857"/>
                  </a:cubicBezTo>
                  <a:cubicBezTo>
                    <a:pt x="1240218" y="455170"/>
                    <a:pt x="1304579" y="441259"/>
                    <a:pt x="1308330" y="413573"/>
                  </a:cubicBezTo>
                  <a:cubicBezTo>
                    <a:pt x="1321131" y="312306"/>
                    <a:pt x="1332498" y="304657"/>
                    <a:pt x="1366794" y="210830"/>
                  </a:cubicBezTo>
                  <a:cubicBezTo>
                    <a:pt x="1387798" y="141891"/>
                    <a:pt x="1368703" y="57481"/>
                    <a:pt x="13720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26" name="Freeform 25"/>
            <p:cNvSpPr>
              <a:spLocks noChangeAspect="1"/>
            </p:cNvSpPr>
            <p:nvPr/>
          </p:nvSpPr>
          <p:spPr>
            <a:xfrm flipH="1">
              <a:off x="5855893" y="3429000"/>
              <a:ext cx="1637989" cy="1080000"/>
            </a:xfrm>
            <a:custGeom>
              <a:avLst/>
              <a:gdLst/>
              <a:ahLst/>
              <a:cxnLst/>
              <a:rect l="l" t="t" r="r" b="b"/>
              <a:pathLst>
                <a:path w="1637989" h="1080000">
                  <a:moveTo>
                    <a:pt x="1581228" y="0"/>
                  </a:moveTo>
                  <a:lnTo>
                    <a:pt x="14898" y="0"/>
                  </a:lnTo>
                  <a:cubicBezTo>
                    <a:pt x="7741" y="70595"/>
                    <a:pt x="2484" y="130483"/>
                    <a:pt x="0" y="171730"/>
                  </a:cubicBezTo>
                  <a:cubicBezTo>
                    <a:pt x="8970" y="270077"/>
                    <a:pt x="141878" y="236077"/>
                    <a:pt x="121535" y="324397"/>
                  </a:cubicBezTo>
                  <a:cubicBezTo>
                    <a:pt x="66652" y="496577"/>
                    <a:pt x="180570" y="498359"/>
                    <a:pt x="173143" y="544398"/>
                  </a:cubicBezTo>
                  <a:cubicBezTo>
                    <a:pt x="137813" y="748412"/>
                    <a:pt x="238554" y="849452"/>
                    <a:pt x="228097" y="903607"/>
                  </a:cubicBezTo>
                  <a:cubicBezTo>
                    <a:pt x="185459" y="993082"/>
                    <a:pt x="254276" y="1034203"/>
                    <a:pt x="235867" y="1051228"/>
                  </a:cubicBezTo>
                  <a:cubicBezTo>
                    <a:pt x="228442" y="1060601"/>
                    <a:pt x="223626" y="1070209"/>
                    <a:pt x="221169" y="1080000"/>
                  </a:cubicBezTo>
                  <a:lnTo>
                    <a:pt x="718315" y="1080000"/>
                  </a:lnTo>
                  <a:cubicBezTo>
                    <a:pt x="785005" y="804481"/>
                    <a:pt x="804830" y="565660"/>
                    <a:pt x="859097" y="561924"/>
                  </a:cubicBezTo>
                  <a:cubicBezTo>
                    <a:pt x="964079" y="553426"/>
                    <a:pt x="908245" y="814820"/>
                    <a:pt x="983003" y="929696"/>
                  </a:cubicBezTo>
                  <a:cubicBezTo>
                    <a:pt x="1007464" y="963054"/>
                    <a:pt x="973827" y="1025251"/>
                    <a:pt x="974079" y="1080000"/>
                  </a:cubicBezTo>
                  <a:lnTo>
                    <a:pt x="1466009" y="1080000"/>
                  </a:lnTo>
                  <a:cubicBezTo>
                    <a:pt x="1466755" y="1061368"/>
                    <a:pt x="1470077" y="1045572"/>
                    <a:pt x="1477840" y="1034038"/>
                  </a:cubicBezTo>
                  <a:cubicBezTo>
                    <a:pt x="1495851" y="929912"/>
                    <a:pt x="1488979" y="803475"/>
                    <a:pt x="1489060" y="651527"/>
                  </a:cubicBezTo>
                  <a:cubicBezTo>
                    <a:pt x="1489523" y="478810"/>
                    <a:pt x="1501667" y="415527"/>
                    <a:pt x="1471712" y="250910"/>
                  </a:cubicBezTo>
                  <a:cubicBezTo>
                    <a:pt x="1554481" y="196934"/>
                    <a:pt x="1657191" y="236991"/>
                    <a:pt x="1634895" y="166833"/>
                  </a:cubicBezTo>
                  <a:cubicBezTo>
                    <a:pt x="1619175" y="115995"/>
                    <a:pt x="1600950" y="59533"/>
                    <a:pt x="15812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27" name="Freeform 26"/>
            <p:cNvSpPr>
              <a:spLocks noChangeAspect="1"/>
            </p:cNvSpPr>
            <p:nvPr/>
          </p:nvSpPr>
          <p:spPr>
            <a:xfrm flipH="1">
              <a:off x="5805997" y="2350106"/>
              <a:ext cx="1917474" cy="1080000"/>
            </a:xfrm>
            <a:custGeom>
              <a:avLst/>
              <a:gdLst/>
              <a:ahLst/>
              <a:cxnLst/>
              <a:rect l="l" t="t" r="r" b="b"/>
              <a:pathLst>
                <a:path w="1917474" h="1080000">
                  <a:moveTo>
                    <a:pt x="1917474" y="0"/>
                  </a:moveTo>
                  <a:lnTo>
                    <a:pt x="0" y="0"/>
                  </a:lnTo>
                  <a:cubicBezTo>
                    <a:pt x="64046" y="206244"/>
                    <a:pt x="170600" y="189898"/>
                    <a:pt x="339667" y="296160"/>
                  </a:cubicBezTo>
                  <a:cubicBezTo>
                    <a:pt x="313133" y="471359"/>
                    <a:pt x="268077" y="838410"/>
                    <a:pt x="244076" y="1080000"/>
                  </a:cubicBezTo>
                  <a:lnTo>
                    <a:pt x="1810406" y="1080000"/>
                  </a:lnTo>
                  <a:cubicBezTo>
                    <a:pt x="1707448" y="766922"/>
                    <a:pt x="1566054" y="368071"/>
                    <a:pt x="1548391" y="248688"/>
                  </a:cubicBezTo>
                  <a:cubicBezTo>
                    <a:pt x="1667467" y="235938"/>
                    <a:pt x="1874282" y="233670"/>
                    <a:pt x="1915736" y="402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28" name="Freeform 27"/>
            <p:cNvSpPr>
              <a:spLocks noChangeAspect="1"/>
            </p:cNvSpPr>
            <p:nvPr/>
          </p:nvSpPr>
          <p:spPr>
            <a:xfrm flipH="1">
              <a:off x="5806739" y="1269000"/>
              <a:ext cx="1954994" cy="1080000"/>
            </a:xfrm>
            <a:custGeom>
              <a:avLst/>
              <a:gdLst/>
              <a:ahLst/>
              <a:cxnLst/>
              <a:rect l="l" t="t" r="r" b="b"/>
              <a:pathLst>
                <a:path w="1954994" h="1080000">
                  <a:moveTo>
                    <a:pt x="1523764" y="0"/>
                  </a:moveTo>
                  <a:lnTo>
                    <a:pt x="189283" y="0"/>
                  </a:lnTo>
                  <a:cubicBezTo>
                    <a:pt x="170637" y="12530"/>
                    <a:pt x="153375" y="27483"/>
                    <a:pt x="137291" y="44705"/>
                  </a:cubicBezTo>
                  <a:cubicBezTo>
                    <a:pt x="105152" y="92546"/>
                    <a:pt x="-33051" y="694368"/>
                    <a:pt x="7327" y="970116"/>
                  </a:cubicBezTo>
                  <a:cubicBezTo>
                    <a:pt x="15204" y="1012663"/>
                    <a:pt x="23976" y="1048928"/>
                    <a:pt x="34044" y="1080000"/>
                  </a:cubicBezTo>
                  <a:lnTo>
                    <a:pt x="1951518" y="1080000"/>
                  </a:lnTo>
                  <a:cubicBezTo>
                    <a:pt x="1968247" y="904659"/>
                    <a:pt x="1924376" y="781971"/>
                    <a:pt x="1824851" y="581424"/>
                  </a:cubicBezTo>
                  <a:cubicBezTo>
                    <a:pt x="1782972" y="535628"/>
                    <a:pt x="1838570" y="467072"/>
                    <a:pt x="1787436" y="401715"/>
                  </a:cubicBezTo>
                  <a:cubicBezTo>
                    <a:pt x="1766665" y="389849"/>
                    <a:pt x="1818567" y="300845"/>
                    <a:pt x="1771732" y="193217"/>
                  </a:cubicBezTo>
                  <a:cubicBezTo>
                    <a:pt x="1761300" y="157871"/>
                    <a:pt x="1794452" y="107151"/>
                    <a:pt x="1717953" y="73568"/>
                  </a:cubicBezTo>
                  <a:cubicBezTo>
                    <a:pt x="1654306" y="44207"/>
                    <a:pt x="1586764" y="20219"/>
                    <a:pt x="15237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9" name="Freeform 28"/>
            <p:cNvSpPr>
              <a:spLocks noChangeAspect="1"/>
            </p:cNvSpPr>
            <p:nvPr/>
          </p:nvSpPr>
          <p:spPr>
            <a:xfrm flipH="1">
              <a:off x="6215467" y="189000"/>
              <a:ext cx="1334481" cy="1080000"/>
            </a:xfrm>
            <a:custGeom>
              <a:avLst/>
              <a:gdLst/>
              <a:ahLst/>
              <a:cxnLst/>
              <a:rect l="l" t="t" r="r" b="b"/>
              <a:pathLst>
                <a:path w="1334481" h="1080000">
                  <a:moveTo>
                    <a:pt x="798803" y="495"/>
                  </a:moveTo>
                  <a:cubicBezTo>
                    <a:pt x="669255" y="10891"/>
                    <a:pt x="653662" y="70492"/>
                    <a:pt x="573322" y="106786"/>
                  </a:cubicBezTo>
                  <a:lnTo>
                    <a:pt x="485457" y="256323"/>
                  </a:lnTo>
                  <a:cubicBezTo>
                    <a:pt x="485979" y="343749"/>
                    <a:pt x="470959" y="425994"/>
                    <a:pt x="489610" y="508239"/>
                  </a:cubicBezTo>
                  <a:cubicBezTo>
                    <a:pt x="564050" y="589181"/>
                    <a:pt x="584104" y="701201"/>
                    <a:pt x="614517" y="792502"/>
                  </a:cubicBezTo>
                  <a:cubicBezTo>
                    <a:pt x="583420" y="835342"/>
                    <a:pt x="575633" y="893723"/>
                    <a:pt x="516049" y="921024"/>
                  </a:cubicBezTo>
                  <a:cubicBezTo>
                    <a:pt x="345841" y="988886"/>
                    <a:pt x="142528" y="976932"/>
                    <a:pt x="0" y="1080000"/>
                  </a:cubicBezTo>
                  <a:lnTo>
                    <a:pt x="1334481" y="1080000"/>
                  </a:lnTo>
                  <a:cubicBezTo>
                    <a:pt x="1245907" y="1050367"/>
                    <a:pt x="1166529" y="1027797"/>
                    <a:pt x="1120646" y="1006058"/>
                  </a:cubicBezTo>
                  <a:cubicBezTo>
                    <a:pt x="1072185" y="970808"/>
                    <a:pt x="1049621" y="945916"/>
                    <a:pt x="1032239" y="902896"/>
                  </a:cubicBezTo>
                  <a:cubicBezTo>
                    <a:pt x="1014470" y="851243"/>
                    <a:pt x="1066627" y="778870"/>
                    <a:pt x="1082526" y="724627"/>
                  </a:cubicBezTo>
                  <a:cubicBezTo>
                    <a:pt x="1099814" y="659584"/>
                    <a:pt x="1099442" y="612693"/>
                    <a:pt x="1143738" y="546306"/>
                  </a:cubicBezTo>
                  <a:cubicBezTo>
                    <a:pt x="1133648" y="464379"/>
                    <a:pt x="1157749" y="411814"/>
                    <a:pt x="1154071" y="328893"/>
                  </a:cubicBezTo>
                  <a:cubicBezTo>
                    <a:pt x="1155358" y="272643"/>
                    <a:pt x="1146284" y="182728"/>
                    <a:pt x="1080233" y="131659"/>
                  </a:cubicBezTo>
                  <a:cubicBezTo>
                    <a:pt x="1053759" y="66356"/>
                    <a:pt x="931460" y="-6717"/>
                    <a:pt x="798803" y="4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D402E4F-9B65-4F63-AEE5-74DC999A78F1}"/>
              </a:ext>
            </a:extLst>
          </p:cNvPr>
          <p:cNvSpPr txBox="1"/>
          <p:nvPr/>
        </p:nvSpPr>
        <p:spPr>
          <a:xfrm>
            <a:off x="1705524" y="2347881"/>
            <a:ext cx="603813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600" dirty="0">
                <a:cs typeface="Arial" pitchFamily="34" charset="0"/>
              </a:rPr>
              <a:t>Thank </a:t>
            </a:r>
            <a:r>
              <a:rPr lang="en-US" altLang="ko-KR" sz="6600" dirty="0">
                <a:solidFill>
                  <a:srgbClr val="0070C0"/>
                </a:solidFill>
                <a:cs typeface="Arial" pitchFamily="34" charset="0"/>
              </a:rPr>
              <a:t>You</a:t>
            </a:r>
            <a:endParaRPr lang="ko-KR" altLang="en-US" sz="6600" dirty="0">
              <a:solidFill>
                <a:srgbClr val="0070C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9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Background</a:t>
            </a:r>
            <a:endParaRPr lang="en-US" sz="44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655592" y="1939698"/>
            <a:ext cx="6137094" cy="4575118"/>
            <a:chOff x="655592" y="1314858"/>
            <a:chExt cx="6137094" cy="4575118"/>
          </a:xfrm>
        </p:grpSpPr>
        <p:grpSp>
          <p:nvGrpSpPr>
            <p:cNvPr id="6" name="Group 5"/>
            <p:cNvGrpSpPr/>
            <p:nvPr/>
          </p:nvGrpSpPr>
          <p:grpSpPr>
            <a:xfrm>
              <a:off x="655592" y="1314858"/>
              <a:ext cx="6137094" cy="4525358"/>
              <a:chOff x="655592" y="1314857"/>
              <a:chExt cx="6751048" cy="4872325"/>
            </a:xfrm>
          </p:grpSpPr>
          <p:pic>
            <p:nvPicPr>
              <p:cNvPr id="4" name="Picture 3" descr="https://lh5.googleusercontent.com/-RFiQeq4gr3k7ubGwXqvz6Ux9YqB2Ks4J8ueqw-rA0gkTQvo1gf-AnGekf2PLDY4KWqYn1HtE84h6q_rC3EMkYiAN8h641R2_gmyL9s8odbzX0COClPI8Jo7RJQqJ7hYJ0t6bv3W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592" y="1314857"/>
                <a:ext cx="6751048" cy="44981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3752834" y="5879405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400" i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1995140" y="5612977"/>
              <a:ext cx="34579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Number </a:t>
              </a:r>
              <a:r>
                <a:rPr lang="en-US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of local tourists reach 80 million in 2018</a:t>
              </a:r>
            </a:p>
          </p:txBody>
        </p:sp>
      </p:grpSp>
      <p:sp>
        <p:nvSpPr>
          <p:cNvPr id="9" name="Oval 8"/>
          <p:cNvSpPr/>
          <p:nvPr/>
        </p:nvSpPr>
        <p:spPr>
          <a:xfrm>
            <a:off x="6972932" y="4123829"/>
            <a:ext cx="843767" cy="843767"/>
          </a:xfrm>
          <a:prstGeom prst="ellipse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972932" y="2973933"/>
            <a:ext cx="843767" cy="843767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6972932" y="5273725"/>
            <a:ext cx="843767" cy="843767"/>
          </a:xfrm>
          <a:prstGeom prst="ellipse">
            <a:avLst/>
          </a:prstGeom>
          <a:solidFill>
            <a:schemeClr val="accent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6972932" y="1824037"/>
            <a:ext cx="843767" cy="843767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CE503D8-6186-4F8C-B215-E0AEE2185A1C}"/>
              </a:ext>
            </a:extLst>
          </p:cNvPr>
          <p:cNvSpPr txBox="1">
            <a:spLocks/>
          </p:cNvSpPr>
          <p:nvPr/>
        </p:nvSpPr>
        <p:spPr>
          <a:xfrm>
            <a:off x="8104081" y="1897044"/>
            <a:ext cx="3480904" cy="66261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>
                <a:cs typeface="Arial" pitchFamily="34" charset="0"/>
              </a:rPr>
              <a:t>Number of tourist in Vietnam increase rapidly</a:t>
            </a:r>
            <a:endParaRPr lang="ko-KR" altLang="en-US" sz="2000" dirty="0">
              <a:cs typeface="Arial" pitchFamily="34" charset="0"/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CCE503D8-6186-4F8C-B215-E0AEE2185A1C}"/>
              </a:ext>
            </a:extLst>
          </p:cNvPr>
          <p:cNvSpPr txBox="1">
            <a:spLocks/>
          </p:cNvSpPr>
          <p:nvPr/>
        </p:nvSpPr>
        <p:spPr>
          <a:xfrm>
            <a:off x="8104081" y="3049266"/>
            <a:ext cx="3480904" cy="66261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>
                <a:cs typeface="Arial" pitchFamily="34" charset="0"/>
              </a:rPr>
              <a:t>Young tourists tend to explore wild place</a:t>
            </a:r>
            <a:endParaRPr lang="ko-KR" altLang="en-US" sz="2000" dirty="0">
              <a:cs typeface="Arial" pitchFamily="34" charset="0"/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CE503D8-6186-4F8C-B215-E0AEE2185A1C}"/>
              </a:ext>
            </a:extLst>
          </p:cNvPr>
          <p:cNvSpPr txBox="1">
            <a:spLocks/>
          </p:cNvSpPr>
          <p:nvPr/>
        </p:nvSpPr>
        <p:spPr>
          <a:xfrm>
            <a:off x="8104081" y="4254428"/>
            <a:ext cx="3480904" cy="66261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>
                <a:cs typeface="Arial" pitchFamily="34" charset="0"/>
              </a:rPr>
              <a:t>People love to talk about their experience</a:t>
            </a:r>
            <a:endParaRPr lang="ko-KR" altLang="en-US" sz="2000" dirty="0">
              <a:cs typeface="Arial" pitchFamily="34" charset="0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CE503D8-6186-4F8C-B215-E0AEE2185A1C}"/>
              </a:ext>
            </a:extLst>
          </p:cNvPr>
          <p:cNvSpPr txBox="1">
            <a:spLocks/>
          </p:cNvSpPr>
          <p:nvPr/>
        </p:nvSpPr>
        <p:spPr>
          <a:xfrm>
            <a:off x="8104081" y="5349058"/>
            <a:ext cx="3480904" cy="66261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>
                <a:cs typeface="Arial" pitchFamily="34" charset="0"/>
              </a:rPr>
              <a:t>Some people feel difficult to find a travel companion</a:t>
            </a:r>
            <a:endParaRPr lang="ko-KR" altLang="en-US" sz="2000" dirty="0">
              <a:cs typeface="Arial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255" y="1958054"/>
            <a:ext cx="548640" cy="54864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975" y="3110226"/>
            <a:ext cx="548640" cy="54864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571" y="4286670"/>
            <a:ext cx="548640" cy="54864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571" y="5421287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Exist system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71" y="3758725"/>
            <a:ext cx="2327910" cy="6761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70" y="4960793"/>
            <a:ext cx="2327911" cy="7892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3969" y="2481726"/>
            <a:ext cx="2327911" cy="670156"/>
          </a:xfrm>
          <a:prstGeom prst="rect">
            <a:avLst/>
          </a:prstGeom>
        </p:spPr>
      </p:pic>
      <p:sp>
        <p:nvSpPr>
          <p:cNvPr id="7" name="Rectangle 12">
            <a:extLst>
              <a:ext uri="{FF2B5EF4-FFF2-40B4-BE49-F238E27FC236}">
                <a16:creationId xmlns:a16="http://schemas.microsoft.com/office/drawing/2014/main" id="{9287099C-5872-4EBE-B8C6-AC6C44C95399}"/>
              </a:ext>
            </a:extLst>
          </p:cNvPr>
          <p:cNvSpPr/>
          <p:nvPr/>
        </p:nvSpPr>
        <p:spPr>
          <a:xfrm>
            <a:off x="5055880" y="2157710"/>
            <a:ext cx="5920561" cy="36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118A4AC8-C68A-42EF-9875-9688024B5701}"/>
              </a:ext>
            </a:extLst>
          </p:cNvPr>
          <p:cNvSpPr/>
          <p:nvPr/>
        </p:nvSpPr>
        <p:spPr>
          <a:xfrm>
            <a:off x="5055880" y="4141300"/>
            <a:ext cx="5920561" cy="360000"/>
          </a:xfrm>
          <a:prstGeom prst="rect">
            <a:avLst/>
          </a:prstGeom>
          <a:solidFill>
            <a:srgbClr val="F86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98793EA4-A764-46E5-902D-E608B4010477}"/>
              </a:ext>
            </a:extLst>
          </p:cNvPr>
          <p:cNvSpPr txBox="1">
            <a:spLocks/>
          </p:cNvSpPr>
          <p:nvPr/>
        </p:nvSpPr>
        <p:spPr>
          <a:xfrm>
            <a:off x="5179705" y="2193694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Advantages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549D0D55-170F-4A6A-B81C-A60AF8B25AAA}"/>
              </a:ext>
            </a:extLst>
          </p:cNvPr>
          <p:cNvSpPr txBox="1">
            <a:spLocks/>
          </p:cNvSpPr>
          <p:nvPr/>
        </p:nvSpPr>
        <p:spPr>
          <a:xfrm>
            <a:off x="5179705" y="4177284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Limitations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FE18F4-EF0A-4710-87A1-91BC9BF701D3}"/>
              </a:ext>
            </a:extLst>
          </p:cNvPr>
          <p:cNvSpPr txBox="1"/>
          <p:nvPr/>
        </p:nvSpPr>
        <p:spPr>
          <a:xfrm>
            <a:off x="5344956" y="2742635"/>
            <a:ext cx="5739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They already have a booking system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2A89ED-C573-4B0B-BBDE-3A29287FBE0B}"/>
              </a:ext>
            </a:extLst>
          </p:cNvPr>
          <p:cNvSpPr txBox="1"/>
          <p:nvPr/>
        </p:nvSpPr>
        <p:spPr>
          <a:xfrm>
            <a:off x="5344956" y="3108229"/>
            <a:ext cx="5739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They have huge amount of data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Oval 21">
            <a:extLst>
              <a:ext uri="{FF2B5EF4-FFF2-40B4-BE49-F238E27FC236}">
                <a16:creationId xmlns:a16="http://schemas.microsoft.com/office/drawing/2014/main" id="{281E0BB2-0320-4DC6-AF93-89A000BBFA9A}"/>
              </a:ext>
            </a:extLst>
          </p:cNvPr>
          <p:cNvSpPr/>
          <p:nvPr/>
        </p:nvSpPr>
        <p:spPr>
          <a:xfrm>
            <a:off x="5155114" y="2863654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6" name="Oval 22">
            <a:extLst>
              <a:ext uri="{FF2B5EF4-FFF2-40B4-BE49-F238E27FC236}">
                <a16:creationId xmlns:a16="http://schemas.microsoft.com/office/drawing/2014/main" id="{46AAAC93-EEB7-4BE9-AB9F-FC0C8D893DEE}"/>
              </a:ext>
            </a:extLst>
          </p:cNvPr>
          <p:cNvSpPr/>
          <p:nvPr/>
        </p:nvSpPr>
        <p:spPr>
          <a:xfrm>
            <a:off x="5155114" y="3229247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8807E8-2E3C-4B0B-A9F5-15E12C6F35A0}"/>
              </a:ext>
            </a:extLst>
          </p:cNvPr>
          <p:cNvSpPr txBox="1"/>
          <p:nvPr/>
        </p:nvSpPr>
        <p:spPr>
          <a:xfrm>
            <a:off x="5344956" y="4764449"/>
            <a:ext cx="5739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They only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focus on famous travel destination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A5A8C7-986F-446D-BDAF-AD4AED75BCEB}"/>
              </a:ext>
            </a:extLst>
          </p:cNvPr>
          <p:cNvSpPr txBox="1"/>
          <p:nvPr/>
        </p:nvSpPr>
        <p:spPr>
          <a:xfrm>
            <a:off x="5344956" y="5145283"/>
            <a:ext cx="5739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Their finding-travel-companion feature doesn’t have a group chat for discussion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Oval 46">
            <a:extLst>
              <a:ext uri="{FF2B5EF4-FFF2-40B4-BE49-F238E27FC236}">
                <a16:creationId xmlns:a16="http://schemas.microsoft.com/office/drawing/2014/main" id="{F80C60C4-0599-4334-81E2-B1684F900171}"/>
              </a:ext>
            </a:extLst>
          </p:cNvPr>
          <p:cNvSpPr/>
          <p:nvPr/>
        </p:nvSpPr>
        <p:spPr>
          <a:xfrm>
            <a:off x="5155114" y="4900708"/>
            <a:ext cx="144000" cy="142411"/>
          </a:xfrm>
          <a:prstGeom prst="ellipse">
            <a:avLst/>
          </a:prstGeom>
          <a:solidFill>
            <a:srgbClr val="F86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4" name="Oval 47">
            <a:extLst>
              <a:ext uri="{FF2B5EF4-FFF2-40B4-BE49-F238E27FC236}">
                <a16:creationId xmlns:a16="http://schemas.microsoft.com/office/drawing/2014/main" id="{86EF37B6-CC1C-4C86-88F7-1D74059E6E1D}"/>
              </a:ext>
            </a:extLst>
          </p:cNvPr>
          <p:cNvSpPr/>
          <p:nvPr/>
        </p:nvSpPr>
        <p:spPr>
          <a:xfrm>
            <a:off x="5155114" y="5281541"/>
            <a:ext cx="144000" cy="144000"/>
          </a:xfrm>
          <a:prstGeom prst="ellipse">
            <a:avLst/>
          </a:prstGeom>
          <a:solidFill>
            <a:srgbClr val="F86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82367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Our proposal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92" y="3140758"/>
            <a:ext cx="3748768" cy="1137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FE18F4-EF0A-4710-87A1-91BC9BF701D3}"/>
              </a:ext>
            </a:extLst>
          </p:cNvPr>
          <p:cNvSpPr txBox="1"/>
          <p:nvPr/>
        </p:nvSpPr>
        <p:spPr>
          <a:xfrm>
            <a:off x="5680236" y="3001715"/>
            <a:ext cx="5739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Allows users to share their travel experience by articles and images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A89ED-C573-4B0B-BBDE-3A29287FBE0B}"/>
              </a:ext>
            </a:extLst>
          </p:cNvPr>
          <p:cNvSpPr txBox="1"/>
          <p:nvPr/>
        </p:nvSpPr>
        <p:spPr>
          <a:xfrm>
            <a:off x="5680236" y="3965971"/>
            <a:ext cx="5739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 users’ contribution on the system are recorded as point 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Oval 21">
            <a:extLst>
              <a:ext uri="{FF2B5EF4-FFF2-40B4-BE49-F238E27FC236}">
                <a16:creationId xmlns:a16="http://schemas.microsoft.com/office/drawing/2014/main" id="{281E0BB2-0320-4DC6-AF93-89A000BBFA9A}"/>
              </a:ext>
            </a:extLst>
          </p:cNvPr>
          <p:cNvSpPr/>
          <p:nvPr/>
        </p:nvSpPr>
        <p:spPr>
          <a:xfrm>
            <a:off x="5490394" y="3122734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8" name="Oval 22">
            <a:extLst>
              <a:ext uri="{FF2B5EF4-FFF2-40B4-BE49-F238E27FC236}">
                <a16:creationId xmlns:a16="http://schemas.microsoft.com/office/drawing/2014/main" id="{46AAAC93-EEB7-4BE9-AB9F-FC0C8D893DEE}"/>
              </a:ext>
            </a:extLst>
          </p:cNvPr>
          <p:cNvSpPr/>
          <p:nvPr/>
        </p:nvSpPr>
        <p:spPr>
          <a:xfrm>
            <a:off x="5490394" y="4113167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A89ED-C573-4B0B-BBDE-3A29287FBE0B}"/>
              </a:ext>
            </a:extLst>
          </p:cNvPr>
          <p:cNvSpPr txBox="1"/>
          <p:nvPr/>
        </p:nvSpPr>
        <p:spPr>
          <a:xfrm>
            <a:off x="5680236" y="5036907"/>
            <a:ext cx="5739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 finding-travel-companion feature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Oval 22">
            <a:extLst>
              <a:ext uri="{FF2B5EF4-FFF2-40B4-BE49-F238E27FC236}">
                <a16:creationId xmlns:a16="http://schemas.microsoft.com/office/drawing/2014/main" id="{46AAAC93-EEB7-4BE9-AB9F-FC0C8D893DEE}"/>
              </a:ext>
            </a:extLst>
          </p:cNvPr>
          <p:cNvSpPr/>
          <p:nvPr/>
        </p:nvSpPr>
        <p:spPr>
          <a:xfrm>
            <a:off x="5490394" y="5184103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FE18F4-EF0A-4710-87A1-91BC9BF701D3}"/>
              </a:ext>
            </a:extLst>
          </p:cNvPr>
          <p:cNvSpPr txBox="1"/>
          <p:nvPr/>
        </p:nvSpPr>
        <p:spPr>
          <a:xfrm>
            <a:off x="5680236" y="1961259"/>
            <a:ext cx="5739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Focus on both well-known and lesser-known travel places, even if it has not be discovered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Oval 21">
            <a:extLst>
              <a:ext uri="{FF2B5EF4-FFF2-40B4-BE49-F238E27FC236}">
                <a16:creationId xmlns:a16="http://schemas.microsoft.com/office/drawing/2014/main" id="{281E0BB2-0320-4DC6-AF93-89A000BBFA9A}"/>
              </a:ext>
            </a:extLst>
          </p:cNvPr>
          <p:cNvSpPr/>
          <p:nvPr/>
        </p:nvSpPr>
        <p:spPr>
          <a:xfrm>
            <a:off x="5490394" y="2082278"/>
            <a:ext cx="144000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72747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65E93E9-4624-4300-9736-8AD2206DEEDC}"/>
              </a:ext>
            </a:extLst>
          </p:cNvPr>
          <p:cNvGrpSpPr/>
          <p:nvPr/>
        </p:nvGrpSpPr>
        <p:grpSpPr>
          <a:xfrm>
            <a:off x="4502587" y="0"/>
            <a:ext cx="3232615" cy="4582777"/>
            <a:chOff x="4412404" y="2926127"/>
            <a:chExt cx="3232615" cy="257106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028FEAF-D49A-46B9-89E4-097BE7C65526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D876396-B2E8-4260-95F0-7F807CEBB336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54FF9D1-6089-4D74-8D8E-6D1177695082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588BD84-AC78-42E3-8E80-878DF5182085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1FACAF-51FC-4BC7-B86A-37A0AE818A30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F696F5-C936-4257-ABAE-CFB663A4F5B9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E7360DC-5C0F-466D-84A8-E0EE6E3AB0F1}"/>
                </a:ext>
              </a:extLst>
            </p:cNvPr>
            <p:cNvSpPr/>
            <p:nvPr/>
          </p:nvSpPr>
          <p:spPr>
            <a:xfrm>
              <a:off x="447970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DE8446-7C37-470B-9371-440B4896B7BB}"/>
                </a:ext>
              </a:extLst>
            </p:cNvPr>
            <p:cNvSpPr/>
            <p:nvPr/>
          </p:nvSpPr>
          <p:spPr>
            <a:xfrm>
              <a:off x="441240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9F2E292-A6A3-445D-9144-E683946C0A17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355B59-DD0D-4CAB-945D-A12DD9E80FEC}"/>
                </a:ext>
              </a:extLst>
            </p:cNvPr>
            <p:cNvSpPr/>
            <p:nvPr/>
          </p:nvSpPr>
          <p:spPr>
            <a:xfrm>
              <a:off x="6024688" y="2926127"/>
              <a:ext cx="45719" cy="239457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1E57E2-15BD-41FF-A3AD-FEF3ACD07BAD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C6ABAB-5C29-44A4-B49A-A3C7C7F7BCBE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71DD83-8022-4143-A93D-17DDAFFAB864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418661-1F77-4FAD-B4FD-28B2B041E7F8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5CCC8A-C19B-40FE-BEEF-912A84A1EF9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FBCACE-24A6-48D1-B13B-8F9FE1203886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CB76F8-C735-44B5-9A98-9F2B9379252C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5127DA-3EE1-42DE-BA8E-69E101C286EB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2C10520-9F80-4BE2-B993-5B905B809DE6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DB92882-0CF1-413E-8743-7A1E01EF2B8A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32F542-36CC-4138-A432-576700346F8C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B6B041A-5F1A-40C1-9584-D5563AB6A193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C697974-1EFD-497C-8F1B-DEAA82EB7A7C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5C2CAB8-8604-4E04-9F23-99A720B6CD62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959DD7-B4AB-4F69-BB5B-9840CF94E3CA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EB0FDD-9AD7-4386-8559-CE3745BCEC8C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ABA9570-C479-4F46-AD41-88F10E265791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96970B8-F5CB-412E-8251-9AF0578354D0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00D20E-2B63-4792-A233-43481FD84B2F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73ECCA-6F31-4A69-856A-82645EA1C11F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821AFFC-1334-4BF1-A96A-FBE5CE0E32B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A386D3-FCFC-4630-B8F1-3144BCEA5BF3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3EF3BC0-98DA-4218-B9E8-F47FA1C11F36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7645674-65CD-4C60-AE13-2D7A5DFAF5C1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1FC57F3-C93D-4A02-AA2A-37F815736233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907604" y="4830304"/>
            <a:ext cx="1031747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2</a:t>
            </a:r>
            <a:r>
              <a:rPr lang="en-US" altLang="ko-K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. PROJECT MANAGEMENT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F0AEB5A-2649-45B3-8AB0-54CD3296D404}"/>
              </a:ext>
            </a:extLst>
          </p:cNvPr>
          <p:cNvSpPr/>
          <p:nvPr/>
        </p:nvSpPr>
        <p:spPr>
          <a:xfrm>
            <a:off x="4627014" y="4244223"/>
            <a:ext cx="1238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   TRIP   </a:t>
            </a:r>
            <a:endParaRPr lang="en-US" sz="1600" b="1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A3BCBE6-83AC-4C1E-BCF6-41293C3ECAA3}"/>
              </a:ext>
            </a:extLst>
          </p:cNvPr>
          <p:cNvSpPr/>
          <p:nvPr/>
        </p:nvSpPr>
        <p:spPr>
          <a:xfrm>
            <a:off x="6127952" y="4244223"/>
            <a:ext cx="1499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 smtClean="0"/>
              <a:t>SHARING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8900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Software Development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76069-AA36-46ED-A591-B2A43DACBC2D}"/>
              </a:ext>
            </a:extLst>
          </p:cNvPr>
          <p:cNvSpPr txBox="1"/>
          <p:nvPr/>
        </p:nvSpPr>
        <p:spPr>
          <a:xfrm>
            <a:off x="6064407" y="1339866"/>
            <a:ext cx="566928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Advantages: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Generates working software quickly and early during the software lifecycle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model is more flexible – less costly to change scope and requirements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It is easier to test and debug during a smaller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iteration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It is easier to test and debug during a smaller iteration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Easier to manage risk because risky pieces are identified and handled during it’d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iteration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01609" y="2061709"/>
            <a:ext cx="5543871" cy="3561851"/>
            <a:chOff x="323529" y="1844992"/>
            <a:chExt cx="6199191" cy="3996813"/>
          </a:xfrm>
        </p:grpSpPr>
        <p:pic>
          <p:nvPicPr>
            <p:cNvPr id="3" name="Picture 2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9" y="1844992"/>
              <a:ext cx="6199191" cy="3458528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1694126" y="5564806"/>
              <a:ext cx="389561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Iterative and Incremental Software Development Model</a:t>
              </a:r>
              <a:endPara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703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2254</TotalTime>
  <Words>842</Words>
  <Application>Microsoft Office PowerPoint</Application>
  <PresentationFormat>Widescreen</PresentationFormat>
  <Paragraphs>181</Paragraphs>
  <Slides>41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 Unicode MS</vt:lpstr>
      <vt:lpstr>Arial</vt:lpstr>
      <vt:lpstr>Calibri</vt:lpstr>
      <vt:lpstr>Century Gothic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Tran Van Phong</cp:lastModifiedBy>
  <cp:revision>257</cp:revision>
  <dcterms:created xsi:type="dcterms:W3CDTF">2019-01-14T06:35:35Z</dcterms:created>
  <dcterms:modified xsi:type="dcterms:W3CDTF">2019-08-28T07:32:40Z</dcterms:modified>
</cp:coreProperties>
</file>