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9"/>
  </p:notesMasterIdLst>
  <p:sldIdLst>
    <p:sldId id="396" r:id="rId4"/>
    <p:sldId id="400" r:id="rId5"/>
    <p:sldId id="401" r:id="rId6"/>
    <p:sldId id="409" r:id="rId7"/>
    <p:sldId id="402" r:id="rId8"/>
    <p:sldId id="445" r:id="rId9"/>
    <p:sldId id="404" r:id="rId10"/>
    <p:sldId id="405" r:id="rId11"/>
    <p:sldId id="408" r:id="rId12"/>
    <p:sldId id="397" r:id="rId13"/>
    <p:sldId id="398" r:id="rId14"/>
    <p:sldId id="410" r:id="rId15"/>
    <p:sldId id="444" r:id="rId16"/>
    <p:sldId id="412" r:id="rId17"/>
    <p:sldId id="411" r:id="rId18"/>
    <p:sldId id="422" r:id="rId19"/>
    <p:sldId id="441" r:id="rId20"/>
    <p:sldId id="416" r:id="rId21"/>
    <p:sldId id="417" r:id="rId22"/>
    <p:sldId id="426" r:id="rId23"/>
    <p:sldId id="428" r:id="rId24"/>
    <p:sldId id="429" r:id="rId25"/>
    <p:sldId id="431" r:id="rId26"/>
    <p:sldId id="432" r:id="rId27"/>
    <p:sldId id="433" r:id="rId28"/>
    <p:sldId id="434" r:id="rId29"/>
    <p:sldId id="442" r:id="rId30"/>
    <p:sldId id="443" r:id="rId31"/>
    <p:sldId id="418" r:id="rId32"/>
    <p:sldId id="419" r:id="rId33"/>
    <p:sldId id="420" r:id="rId34"/>
    <p:sldId id="421" r:id="rId35"/>
    <p:sldId id="446" r:id="rId36"/>
    <p:sldId id="423" r:id="rId37"/>
    <p:sldId id="42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533"/>
    <a:srgbClr val="604A7B"/>
    <a:srgbClr val="7030A0"/>
    <a:srgbClr val="558ED5"/>
    <a:srgbClr val="45C1A4"/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876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Talk more about every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Unit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Integration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Acceptance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business requirement and assess whether it is acceptable for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227446" y="1671628"/>
            <a:ext cx="5669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manage risk because risky pieces are identified and handled during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91383"/>
            <a:ext cx="11573197" cy="724247"/>
          </a:xfrm>
        </p:spPr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37" y="1063756"/>
            <a:ext cx="9897979" cy="55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11173"/>
            <a:ext cx="11573197" cy="724247"/>
          </a:xfrm>
        </p:spPr>
        <p:txBody>
          <a:bodyPr/>
          <a:lstStyle/>
          <a:p>
            <a:r>
              <a:rPr lang="en-US" sz="4400" dirty="0" smtClean="0"/>
              <a:t>Coding Use case plan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6" y="935420"/>
            <a:ext cx="11337920" cy="54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49982"/>
              </p:ext>
            </p:extLst>
          </p:nvPr>
        </p:nvGraphicFramePr>
        <p:xfrm>
          <a:off x="1021102" y="1795332"/>
          <a:ext cx="10178049" cy="38514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1011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12732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6884" y="2676333"/>
            <a:ext cx="3208421" cy="1505333"/>
          </a:xfrm>
        </p:spPr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3" y="0"/>
            <a:ext cx="813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21804"/>
              </p:ext>
            </p:extLst>
          </p:nvPr>
        </p:nvGraphicFramePr>
        <p:xfrm>
          <a:off x="324852" y="882315"/>
          <a:ext cx="11573196" cy="5825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Security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 token-based authentication to validate authorize request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query made to MongoDB must be escaped so no NoSQL Injection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passwords are encrypted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with salt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42136"/>
                  </a:ext>
                </a:extLst>
              </a:tr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5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664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balancing technique are applied for both frontend and backend instances.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90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0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significant actions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on website have confirm dialog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han2-3.fna.fbcdn.net/v/t1.15752-9/69677201_351291599148512_5251875160461410304_n.png?_nc_cat=102&amp;_nc_oc=AQkinqTa8LHe7ehrJ-Z0HZ4YBqD5J8O6PB8XL1lFCJGWa6ZphTLN-2R_VaHDomqsc-Egqjhw0pV9kcwdJRRVAEiP&amp;_nc_ht=scontent.fhan2-3.fna&amp;oh=52344f06d072c685f0e083eea0cfa32e&amp;oe=5E0D4B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05" y="272717"/>
            <a:ext cx="8985495" cy="6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5011" y="1174453"/>
            <a:ext cx="3206505" cy="17459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65" y="4165599"/>
            <a:ext cx="874942" cy="935790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57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9" y="5421250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7" y="5174645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3064"/>
            <a:ext cx="7527758" cy="67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5797"/>
            <a:ext cx="7151940" cy="6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1063756"/>
            <a:ext cx="8772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1010023" y="2502692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88784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71150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651083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151694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2456526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233645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330418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314190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145906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98362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923787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76150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V-Model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70983"/>
              </p:ext>
            </p:extLst>
          </p:nvPr>
        </p:nvGraphicFramePr>
        <p:xfrm>
          <a:off x="1818863" y="1427110"/>
          <a:ext cx="8582528" cy="4863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Number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of test cases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14666"/>
                  </a:ext>
                </a:extLst>
              </a:tr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249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398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105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78%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Acceptance Test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4" y="1261561"/>
            <a:ext cx="9972646" cy="51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lh4.googleusercontent.com/lDP6XCpubBF9lFpLlwx6TIuwVzKDKm3all4kZsEgT2A3K8OjKeIWZArEritjS2uQTgrHfp0O6iBeCm5rhOi3B5k3CtYD8ea9YNRjtnK1uK9vna1xprAJfnBcKKH7cLa7NDGg0sH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610</Words>
  <Application>Microsoft Office PowerPoint</Application>
  <PresentationFormat>Widescreen</PresentationFormat>
  <Paragraphs>145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Thái Hà Văn</cp:lastModifiedBy>
  <cp:revision>296</cp:revision>
  <dcterms:created xsi:type="dcterms:W3CDTF">2019-01-14T06:35:35Z</dcterms:created>
  <dcterms:modified xsi:type="dcterms:W3CDTF">2019-08-28T19:36:34Z</dcterms:modified>
</cp:coreProperties>
</file>