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7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79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2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CEC50E-7D34-4525-89DC-6F65645F8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8968-8FFB-4D89-B1AE-7FA820B4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80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93CD-1AE4-33CE-8F5B-63B444397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Oswald" pitchFamily="2" charset="0"/>
              </a:rPr>
              <a:t>Spotted Lanternfly Mapper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1AA98-6440-D3B8-0B06-12D49232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289029" cy="86142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Javed Hossain</a:t>
            </a:r>
            <a:br>
              <a:rPr lang="en-US" dirty="0">
                <a:solidFill>
                  <a:schemeClr val="bg1"/>
                </a:solidFill>
                <a:latin typeface="Oswald" pitchFamily="2" charset="0"/>
              </a:rPr>
            </a:b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Oswald" pitchFamily="2" charset="0"/>
              </a:rPr>
              <a:t>25 April 2024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Oswald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0A026A-87AE-F5F8-657C-7F40D2B21F30}"/>
              </a:ext>
            </a:extLst>
          </p:cNvPr>
          <p:cNvSpPr txBox="1">
            <a:spLocks/>
          </p:cNvSpPr>
          <p:nvPr/>
        </p:nvSpPr>
        <p:spPr>
          <a:xfrm>
            <a:off x="1154955" y="3310128"/>
            <a:ext cx="4047981" cy="451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Oswald" pitchFamily="2" charset="0"/>
              </a:rPr>
              <a:t>GIS 540 </a:t>
            </a:r>
            <a:r>
              <a:rPr lang="en-US" sz="2400" dirty="0">
                <a:solidFill>
                  <a:schemeClr val="bg1"/>
                </a:solidFill>
                <a:latin typeface="Oswald" pitchFamily="2" charset="0"/>
              </a:rPr>
              <a:t>\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Oswald" pitchFamily="2" charset="0"/>
              </a:rPr>
              <a:t> Spring 2024 </a:t>
            </a:r>
            <a:r>
              <a:rPr lang="en-US" sz="2400" dirty="0">
                <a:solidFill>
                  <a:schemeClr val="bg1"/>
                </a:solidFill>
                <a:latin typeface="Oswald" pitchFamily="2" charset="0"/>
              </a:rPr>
              <a:t>\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Oswald" pitchFamily="2" charset="0"/>
              </a:rPr>
              <a:t> NCSU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Oswald" pitchFamily="2" charset="0"/>
            </a:endParaRPr>
          </a:p>
        </p:txBody>
      </p:sp>
      <p:pic>
        <p:nvPicPr>
          <p:cNvPr id="6" name="Picture 5" descr="A close up of a bug&#10;&#10;Description automatically generated">
            <a:extLst>
              <a:ext uri="{FF2B5EF4-FFF2-40B4-BE49-F238E27FC236}">
                <a16:creationId xmlns:a16="http://schemas.microsoft.com/office/drawing/2014/main" id="{E9667EF6-BD90-ECE6-B6F2-EB0D93FD5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0178">
            <a:off x="8132600" y="1989153"/>
            <a:ext cx="3048006" cy="1399035"/>
          </a:xfrm>
          <a:prstGeom prst="rect">
            <a:avLst/>
          </a:prstGeom>
        </p:spPr>
      </p:pic>
      <p:pic>
        <p:nvPicPr>
          <p:cNvPr id="7" name="Picture 6" descr="A close up of a bug&#10;&#10;Description automatically generated">
            <a:extLst>
              <a:ext uri="{FF2B5EF4-FFF2-40B4-BE49-F238E27FC236}">
                <a16:creationId xmlns:a16="http://schemas.microsoft.com/office/drawing/2014/main" id="{40E235A9-D6FE-FE5F-B84B-4B00D8E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0775">
            <a:off x="3427277" y="5121568"/>
            <a:ext cx="1257653" cy="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A6E-511B-E584-29D1-891E762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Oswald" pitchFamily="2" charset="0"/>
              </a:rPr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AA26E-616B-10D1-EDF2-08E6757C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3470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Oswald" pitchFamily="2" charset="0"/>
              </a:rPr>
              <a:t>Collecting SLF spread and sighting data</a:t>
            </a:r>
          </a:p>
          <a:p>
            <a:r>
              <a:rPr lang="en-US" sz="2800" dirty="0">
                <a:latin typeface="Oswald" pitchFamily="2" charset="0"/>
              </a:rPr>
              <a:t>Preprocessing Twitter posts</a:t>
            </a:r>
          </a:p>
          <a:p>
            <a:r>
              <a:rPr lang="en-US" sz="2800" dirty="0">
                <a:latin typeface="Oswald" pitchFamily="2" charset="0"/>
              </a:rPr>
              <a:t>Classifying Twitter posts</a:t>
            </a:r>
          </a:p>
          <a:p>
            <a:r>
              <a:rPr lang="en-US" sz="2800" dirty="0">
                <a:latin typeface="Oswald" pitchFamily="2" charset="0"/>
              </a:rPr>
              <a:t>Extracting locations from text</a:t>
            </a:r>
          </a:p>
          <a:p>
            <a:r>
              <a:rPr lang="en-US" sz="2800" dirty="0">
                <a:latin typeface="Oswald" pitchFamily="2" charset="0"/>
              </a:rPr>
              <a:t>Generating maps of SLF spread/sighting</a:t>
            </a:r>
          </a:p>
        </p:txBody>
      </p:sp>
    </p:spTree>
    <p:extLst>
      <p:ext uri="{BB962C8B-B14F-4D97-AF65-F5344CB8AC3E}">
        <p14:creationId xmlns:p14="http://schemas.microsoft.com/office/powerpoint/2010/main" val="42514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A6E-511B-E584-29D1-891E762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Oswald" pitchFamily="2" charset="0"/>
              </a:rPr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C232-8C84-30C1-5D96-1BCB2ECE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55757"/>
            <a:ext cx="5445270" cy="41954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Implement instructor feedback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Python geoprocessing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Python batch processing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Code reuse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62584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A6E-511B-E584-29D1-891E762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Oswald" pitchFamily="2" charset="0"/>
              </a:rPr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C232-8C84-30C1-5D96-1BCB2ECE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55757"/>
            <a:ext cx="5445270" cy="41954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Graphical User Interface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Reading and/or writing files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Reporting progress, using messages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Oswald" pitchFamily="2" charset="0"/>
              </a:rPr>
              <a:t>Script tool portability</a:t>
            </a:r>
          </a:p>
        </p:txBody>
      </p:sp>
    </p:spTree>
    <p:extLst>
      <p:ext uri="{BB962C8B-B14F-4D97-AF65-F5344CB8AC3E}">
        <p14:creationId xmlns:p14="http://schemas.microsoft.com/office/powerpoint/2010/main" val="12571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47859D-E3DE-6F66-A464-95BC839C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18" y="355646"/>
            <a:ext cx="7954564" cy="6146708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3408688F-979E-BB04-5207-F75E0FB14EF5}"/>
              </a:ext>
            </a:extLst>
          </p:cNvPr>
          <p:cNvSpPr txBox="1">
            <a:spLocks/>
          </p:cNvSpPr>
          <p:nvPr/>
        </p:nvSpPr>
        <p:spPr>
          <a:xfrm>
            <a:off x="4209051" y="6530756"/>
            <a:ext cx="5410437" cy="451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cap="non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a map created by Spotted Lanternfly Mapper.</a:t>
            </a:r>
          </a:p>
        </p:txBody>
      </p:sp>
    </p:spTree>
    <p:extLst>
      <p:ext uri="{BB962C8B-B14F-4D97-AF65-F5344CB8AC3E}">
        <p14:creationId xmlns:p14="http://schemas.microsoft.com/office/powerpoint/2010/main" val="321743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Oswald</vt:lpstr>
      <vt:lpstr>Wingdings 3</vt:lpstr>
      <vt:lpstr>Ion</vt:lpstr>
      <vt:lpstr>Spotted Lanternfly Mapper</vt:lpstr>
      <vt:lpstr>Problem Statement</vt:lpstr>
      <vt:lpstr>Required Components</vt:lpstr>
      <vt:lpstr>Required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Spotted Lanternfly Mapper</dc:title>
  <dc:creator>Javed Hossain</dc:creator>
  <cp:lastModifiedBy>Javed Hossain</cp:lastModifiedBy>
  <cp:revision>3</cp:revision>
  <dcterms:created xsi:type="dcterms:W3CDTF">2024-04-25T22:44:12Z</dcterms:created>
  <dcterms:modified xsi:type="dcterms:W3CDTF">2024-04-26T22:12:39Z</dcterms:modified>
</cp:coreProperties>
</file>