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운 정" userId="79cef8c81334abd4" providerId="LiveId" clId="{20D2191E-0AB8-4909-A376-BAB086345EF3}"/>
    <pc:docChg chg="delSld">
      <pc:chgData name="다운 정" userId="79cef8c81334abd4" providerId="LiveId" clId="{20D2191E-0AB8-4909-A376-BAB086345EF3}" dt="2022-05-20T10:14:36.011" v="0" actId="2696"/>
      <pc:docMkLst>
        <pc:docMk/>
      </pc:docMkLst>
      <pc:sldChg chg="del">
        <pc:chgData name="다운 정" userId="79cef8c81334abd4" providerId="LiveId" clId="{20D2191E-0AB8-4909-A376-BAB086345EF3}" dt="2022-05-20T10:14:36.011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경기도 병상수 인구수">
            <a:extLst>
              <a:ext uri="{FF2B5EF4-FFF2-40B4-BE49-F238E27FC236}">
                <a16:creationId xmlns:a16="http://schemas.microsoft.com/office/drawing/2014/main" id="{41FA708C-1FE1-419C-9D1A-73B53594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다운 정</cp:lastModifiedBy>
  <cp:revision>1</cp:revision>
  <dcterms:created xsi:type="dcterms:W3CDTF">2022-05-20T10:11:50Z</dcterms:created>
  <dcterms:modified xsi:type="dcterms:W3CDTF">2022-05-20T10:14:38Z</dcterms:modified>
</cp:coreProperties>
</file>