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운 정" userId="79cef8c81334abd4" providerId="LiveId" clId="{1536C4CB-4AA1-41AB-A69D-2B6A2219DFF3}"/>
    <pc:docChg chg="delSld">
      <pc:chgData name="다운 정" userId="79cef8c81334abd4" providerId="LiveId" clId="{1536C4CB-4AA1-41AB-A69D-2B6A2219DFF3}" dt="2022-05-20T10:14:16.478" v="0" actId="2696"/>
      <pc:docMkLst>
        <pc:docMk/>
      </pc:docMkLst>
      <pc:sldChg chg="del">
        <pc:chgData name="다운 정" userId="79cef8c81334abd4" providerId="LiveId" clId="{1536C4CB-4AA1-41AB-A69D-2B6A2219DFF3}" dt="2022-05-20T10:14:16.478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인구대비 병상수 비">
            <a:extLst>
              <a:ext uri="{FF2B5EF4-FFF2-40B4-BE49-F238E27FC236}">
                <a16:creationId xmlns:a16="http://schemas.microsoft.com/office/drawing/2014/main" id="{3360F2E9-7330-479E-B06F-EB4BF24C2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다운 정</cp:lastModifiedBy>
  <cp:revision>1</cp:revision>
  <dcterms:created xsi:type="dcterms:W3CDTF">2022-05-20T10:13:56Z</dcterms:created>
  <dcterms:modified xsi:type="dcterms:W3CDTF">2022-05-20T10:14:18Z</dcterms:modified>
</cp:coreProperties>
</file>