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운 정" userId="79cef8c81334abd4" providerId="LiveId" clId="{CCCDBE35-62D9-464C-8190-F1AD052EE3B3}"/>
    <pc:docChg chg="delSld">
      <pc:chgData name="다운 정" userId="79cef8c81334abd4" providerId="LiveId" clId="{CCCDBE35-62D9-464C-8190-F1AD052EE3B3}" dt="2022-05-20T10:04:39.305" v="0" actId="2696"/>
      <pc:docMkLst>
        <pc:docMk/>
      </pc:docMkLst>
      <pc:sldChg chg="del">
        <pc:chgData name="다운 정" userId="79cef8c81334abd4" providerId="LiveId" clId="{CCCDBE35-62D9-464C-8190-F1AD052EE3B3}" dt="2022-05-20T10:04:39.305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extLst>
              <a:ext uri="{FF2B5EF4-FFF2-40B4-BE49-F238E27FC236}">
                <a16:creationId xmlns:a16="http://schemas.microsoft.com/office/drawing/2014/main" id="{4AB3B7D6-2AC9-4297-8A62-BA44A7D1D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다운 정</cp:lastModifiedBy>
  <cp:revision>1</cp:revision>
  <dcterms:created xsi:type="dcterms:W3CDTF">2022-05-20T10:04:13Z</dcterms:created>
  <dcterms:modified xsi:type="dcterms:W3CDTF">2022-05-20T10:04:44Z</dcterms:modified>
</cp:coreProperties>
</file>